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4"/>
  </p:notesMasterIdLst>
  <p:sldIdLst>
    <p:sldId id="257" r:id="rId2"/>
    <p:sldId id="314" r:id="rId3"/>
    <p:sldId id="274" r:id="rId4"/>
    <p:sldId id="258" r:id="rId5"/>
    <p:sldId id="256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5" r:id="rId16"/>
    <p:sldId id="259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4" r:id="rId34"/>
    <p:sldId id="293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5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E5B02-0B20-46B5-A311-0D35B89CD20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5E6BF-27BF-44D0-8073-44877472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4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57E4-F60A-4398-85FB-31FF5BA02C4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349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57E4-F60A-4398-85FB-31FF5BA02C4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005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57E4-F60A-4398-85FB-31FF5BA02C4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273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57E4-F60A-4398-85FB-31FF5BA02C4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861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Chữa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sử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công</a:t>
            </a:r>
            <a:r>
              <a:rPr lang="en-US" baseline="0" dirty="0"/>
              <a:t> </a:t>
            </a:r>
            <a:r>
              <a:rPr lang="en-US" baseline="0" dirty="0" err="1"/>
              <a:t>cụ</a:t>
            </a:r>
            <a:r>
              <a:rPr lang="en-US" baseline="0" dirty="0"/>
              <a:t> Power…, Zoom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25F88-4538-4405-9BFB-65EA2140D1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87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Chữa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công</a:t>
            </a:r>
            <a:r>
              <a:rPr lang="en-US" baseline="0" dirty="0"/>
              <a:t> </a:t>
            </a:r>
            <a:r>
              <a:rPr lang="en-US" baseline="0" dirty="0" err="1"/>
              <a:t>cụ</a:t>
            </a:r>
            <a:r>
              <a:rPr lang="en-US" baseline="0" dirty="0"/>
              <a:t> Power….. </a:t>
            </a:r>
            <a:r>
              <a:rPr lang="en-US" baseline="0" dirty="0" err="1"/>
              <a:t>hoặc</a:t>
            </a:r>
            <a:r>
              <a:rPr lang="en-US" baseline="0" dirty="0"/>
              <a:t> Zoom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25F88-4538-4405-9BFB-65EA2140D18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78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linh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chữa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25F88-4538-4405-9BFB-65EA2140D18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59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57E4-F60A-4398-85FB-31FF5BA02C49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771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57E4-F60A-4398-85FB-31FF5BA02C4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970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HD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SGK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D1478-77CF-49FF-B54B-FE73E10A7A4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83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57E4-F60A-4398-85FB-31FF5BA02C49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351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57E4-F60A-4398-85FB-31FF5BA02C4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531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57E4-F60A-4398-85FB-31FF5BA02C49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918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57E4-F60A-4398-85FB-31FF5BA02C49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136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57E4-F60A-4398-85FB-31FF5BA02C49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311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57E4-F60A-4398-85FB-31FF5BA02C49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781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57E4-F60A-4398-85FB-31FF5BA02C49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270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57E4-F60A-4398-85FB-31FF5BA02C4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205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r>
              <a:rPr lang="en-US" baseline="0" dirty="0"/>
              <a:t> </a:t>
            </a:r>
            <a:r>
              <a:rPr lang="en-US" baseline="0" dirty="0" err="1"/>
              <a:t>công</a:t>
            </a:r>
            <a:r>
              <a:rPr lang="en-US" baseline="0" dirty="0"/>
              <a:t> </a:t>
            </a:r>
            <a:r>
              <a:rPr lang="en-US" baseline="0" dirty="0" err="1"/>
              <a:t>cụ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zoom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chữa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5E6BF-27BF-44D0-8073-44877472A6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15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57E4-F60A-4398-85FB-31FF5BA02C4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313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D57E4-F60A-4398-85FB-31FF5BA02C4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740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thao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tác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bằng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công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cụ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trên</a:t>
            </a:r>
            <a:r>
              <a:rPr lang="en-US" baseline="0" dirty="0">
                <a:solidFill>
                  <a:srgbClr val="FF0000"/>
                </a:solidFill>
              </a:rPr>
              <a:t> zoom </a:t>
            </a:r>
            <a:r>
              <a:rPr lang="en-US" baseline="0" dirty="0" err="1">
                <a:solidFill>
                  <a:srgbClr val="FF0000"/>
                </a:solidFill>
              </a:rPr>
              <a:t>để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hoàn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thành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bảng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E5D32-177F-4246-8727-8C9E9FCE44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07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r>
              <a:rPr lang="en-US" baseline="0" dirty="0"/>
              <a:t> </a:t>
            </a:r>
            <a:r>
              <a:rPr lang="en-US" baseline="0" dirty="0" err="1"/>
              <a:t>công</a:t>
            </a:r>
            <a:r>
              <a:rPr lang="en-US" baseline="0" dirty="0"/>
              <a:t> </a:t>
            </a:r>
            <a:r>
              <a:rPr lang="en-US" baseline="0" dirty="0" err="1"/>
              <a:t>cụ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zoom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chữa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E5D32-177F-4246-8727-8C9E9FCE44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94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Dùng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r>
              <a:rPr lang="en-US" baseline="0" dirty="0"/>
              <a:t> </a:t>
            </a:r>
            <a:r>
              <a:rPr lang="en-US" baseline="0" dirty="0" err="1"/>
              <a:t>công</a:t>
            </a:r>
            <a:r>
              <a:rPr lang="en-US" baseline="0" dirty="0"/>
              <a:t> </a:t>
            </a:r>
            <a:r>
              <a:rPr lang="en-US" baseline="0" dirty="0" err="1"/>
              <a:t>cụ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power , zoom </a:t>
            </a:r>
            <a:r>
              <a:rPr lang="en-US" baseline="0" dirty="0" err="1"/>
              <a:t>đánh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ở </a:t>
            </a:r>
            <a:r>
              <a:rPr lang="en-US" baseline="0" dirty="0" err="1"/>
              <a:t>nhà</a:t>
            </a:r>
            <a:r>
              <a:rPr lang="en-US" baseline="0" dirty="0"/>
              <a:t>  ( </a:t>
            </a:r>
            <a:r>
              <a:rPr lang="en-US" baseline="0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E5D32-177F-4246-8727-8C9E9FCE44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1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3FBAE2F-CAFF-4B22-ACA5-63BD0ADC4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6"/>
          <a:stretch/>
        </p:blipFill>
        <p:spPr>
          <a:xfrm flipH="1">
            <a:off x="0" y="4591050"/>
            <a:ext cx="12192000" cy="22666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D57E55-98D5-440E-8C7D-2AFA831C19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1736">
            <a:off x="502949" y="2327703"/>
            <a:ext cx="3357327" cy="4476435"/>
          </a:xfrm>
          <a:prstGeom prst="rect">
            <a:avLst/>
          </a:prstGeom>
        </p:spPr>
      </p:pic>
      <p:pic>
        <p:nvPicPr>
          <p:cNvPr id="12" name="图片 11" descr="图片包含 树叶, 恐龙, 植物, 蕨&#10;&#10;描述已自动生成">
            <a:extLst>
              <a:ext uri="{FF2B5EF4-FFF2-40B4-BE49-F238E27FC236}">
                <a16:creationId xmlns:a16="http://schemas.microsoft.com/office/drawing/2014/main" id="{5E6F5348-DA2A-40F9-B8A8-3D1DFB185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12" r="66875"/>
          <a:stretch/>
        </p:blipFill>
        <p:spPr>
          <a:xfrm>
            <a:off x="0" y="5209886"/>
            <a:ext cx="2667000" cy="1647791"/>
          </a:xfrm>
          <a:prstGeom prst="rect">
            <a:avLst/>
          </a:prstGeom>
        </p:spPr>
      </p:pic>
      <p:pic>
        <p:nvPicPr>
          <p:cNvPr id="13" name="图片 12" descr="图片包含 树叶, 恐龙, 植物, 蕨&#10;&#10;描述已自动生成">
            <a:extLst>
              <a:ext uri="{FF2B5EF4-FFF2-40B4-BE49-F238E27FC236}">
                <a16:creationId xmlns:a16="http://schemas.microsoft.com/office/drawing/2014/main" id="{B7069854-4CF7-46EA-B252-4C802164A3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5" t="55416" r="-85" b="-1"/>
          <a:stretch/>
        </p:blipFill>
        <p:spPr>
          <a:xfrm>
            <a:off x="9906001" y="4565921"/>
            <a:ext cx="2286000" cy="2292080"/>
          </a:xfrm>
          <a:prstGeom prst="rect">
            <a:avLst/>
          </a:prstGeom>
        </p:spPr>
      </p:pic>
      <p:pic>
        <p:nvPicPr>
          <p:cNvPr id="23" name="图片 22" descr="图片包含 树叶, 恐龙, 植物, 蕨&#10;&#10;描述已自动生成">
            <a:extLst>
              <a:ext uri="{FF2B5EF4-FFF2-40B4-BE49-F238E27FC236}">
                <a16:creationId xmlns:a16="http://schemas.microsoft.com/office/drawing/2014/main" id="{49B353DF-64D1-4187-BE59-D948617A90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12" r="66875"/>
          <a:stretch/>
        </p:blipFill>
        <p:spPr>
          <a:xfrm flipV="1">
            <a:off x="0" y="-2039"/>
            <a:ext cx="2667000" cy="164779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01F441E-306F-4923-8376-BA7CEDD545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9" t="40189" r="48639" b="22220"/>
          <a:stretch/>
        </p:blipFill>
        <p:spPr>
          <a:xfrm rot="2041491">
            <a:off x="8824742" y="4701172"/>
            <a:ext cx="1266632" cy="14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8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2CC377B-52E8-4A30-BF66-211DF79D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4" t="66946"/>
          <a:stretch/>
        </p:blipFill>
        <p:spPr>
          <a:xfrm>
            <a:off x="0" y="4591050"/>
            <a:ext cx="10049372" cy="226662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E19D44D-92A4-4DB9-B419-89840BA02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23512" r="58077" b="11278"/>
          <a:stretch/>
        </p:blipFill>
        <p:spPr>
          <a:xfrm rot="1014639">
            <a:off x="491293" y="2021642"/>
            <a:ext cx="2431228" cy="3739388"/>
          </a:xfrm>
          <a:prstGeom prst="rect">
            <a:avLst/>
          </a:prstGeom>
        </p:spPr>
      </p:pic>
      <p:pic>
        <p:nvPicPr>
          <p:cNvPr id="8" name="图片 7" descr="图片包含 树叶, 恐龙, 植物, 蕨&#10;&#10;描述已自动生成">
            <a:extLst>
              <a:ext uri="{FF2B5EF4-FFF2-40B4-BE49-F238E27FC236}">
                <a16:creationId xmlns:a16="http://schemas.microsoft.com/office/drawing/2014/main" id="{4ADF1C1F-33E0-4E76-8B7E-5C5CA5E4D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12" r="66875"/>
          <a:stretch/>
        </p:blipFill>
        <p:spPr>
          <a:xfrm>
            <a:off x="0" y="5209886"/>
            <a:ext cx="2667000" cy="1647791"/>
          </a:xfrm>
          <a:prstGeom prst="rect">
            <a:avLst/>
          </a:prstGeom>
        </p:spPr>
      </p:pic>
      <p:pic>
        <p:nvPicPr>
          <p:cNvPr id="14" name="图片 13" descr="图片包含 树叶, 恐龙, 植物, 蕨&#10;&#10;描述已自动生成">
            <a:extLst>
              <a:ext uri="{FF2B5EF4-FFF2-40B4-BE49-F238E27FC236}">
                <a16:creationId xmlns:a16="http://schemas.microsoft.com/office/drawing/2014/main" id="{0E38DB28-BFAC-4E08-AE8E-A4F0393AA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5" t="55416" r="-85" b="-1"/>
          <a:stretch/>
        </p:blipFill>
        <p:spPr>
          <a:xfrm>
            <a:off x="9906001" y="4565921"/>
            <a:ext cx="2286000" cy="22920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EB2BD05-D262-4516-AD7C-5246367FD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7" t="10936" r="28077" b="50000"/>
          <a:stretch/>
        </p:blipFill>
        <p:spPr>
          <a:xfrm>
            <a:off x="9545510" y="0"/>
            <a:ext cx="2646490" cy="2438400"/>
          </a:xfrm>
          <a:prstGeom prst="rect">
            <a:avLst/>
          </a:prstGeom>
        </p:spPr>
      </p:pic>
      <p:pic>
        <p:nvPicPr>
          <p:cNvPr id="16" name="图片 15" descr="图片包含 树叶, 恐龙, 植物, 蕨&#10;&#10;描述已自动生成">
            <a:extLst>
              <a:ext uri="{FF2B5EF4-FFF2-40B4-BE49-F238E27FC236}">
                <a16:creationId xmlns:a16="http://schemas.microsoft.com/office/drawing/2014/main" id="{5CFBFE70-2FF4-46E8-B28E-33FAAB88E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5" r="83548" b="63167"/>
          <a:stretch/>
        </p:blipFill>
        <p:spPr>
          <a:xfrm>
            <a:off x="0" y="0"/>
            <a:ext cx="1324708" cy="16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ADBBD1E4-6B3D-4F75-B9DB-EBD60E7CD6BE}"/>
              </a:ext>
            </a:extLst>
          </p:cNvPr>
          <p:cNvSpPr/>
          <p:nvPr userDrawn="1"/>
        </p:nvSpPr>
        <p:spPr>
          <a:xfrm flipH="1" flipV="1">
            <a:off x="556845" y="1380434"/>
            <a:ext cx="351692" cy="351692"/>
          </a:xfrm>
          <a:prstGeom prst="rtTriangle">
            <a:avLst/>
          </a:prstGeom>
          <a:solidFill>
            <a:srgbClr val="139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21414D4-87BE-4DC1-A560-22F0B0F5C1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6"/>
          <a:stretch/>
        </p:blipFill>
        <p:spPr>
          <a:xfrm>
            <a:off x="0" y="4591050"/>
            <a:ext cx="12192000" cy="2266627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F49537A-A654-4323-8819-25C8512E4051}"/>
              </a:ext>
            </a:extLst>
          </p:cNvPr>
          <p:cNvSpPr/>
          <p:nvPr userDrawn="1"/>
        </p:nvSpPr>
        <p:spPr>
          <a:xfrm>
            <a:off x="826477" y="592015"/>
            <a:ext cx="10539046" cy="5673969"/>
          </a:xfrm>
          <a:prstGeom prst="roundRect">
            <a:avLst>
              <a:gd name="adj" fmla="val 600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树叶, 恐龙, 植物, 蕨&#10;&#10;描述已自动生成">
            <a:extLst>
              <a:ext uri="{FF2B5EF4-FFF2-40B4-BE49-F238E27FC236}">
                <a16:creationId xmlns:a16="http://schemas.microsoft.com/office/drawing/2014/main" id="{ECC9F8A7-5B5F-49F6-A0A5-6A5114A6D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12" r="66875"/>
          <a:stretch/>
        </p:blipFill>
        <p:spPr>
          <a:xfrm>
            <a:off x="0" y="5209886"/>
            <a:ext cx="2667000" cy="1647791"/>
          </a:xfrm>
          <a:prstGeom prst="rect">
            <a:avLst/>
          </a:prstGeom>
        </p:spPr>
      </p:pic>
      <p:pic>
        <p:nvPicPr>
          <p:cNvPr id="13" name="图片 12" descr="图片包含 树叶, 恐龙, 植物, 蕨&#10;&#10;描述已自动生成">
            <a:extLst>
              <a:ext uri="{FF2B5EF4-FFF2-40B4-BE49-F238E27FC236}">
                <a16:creationId xmlns:a16="http://schemas.microsoft.com/office/drawing/2014/main" id="{2E73970D-602B-47D4-826B-19DA250B8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5" t="55416" r="-85" b="-1"/>
          <a:stretch/>
        </p:blipFill>
        <p:spPr>
          <a:xfrm>
            <a:off x="9906001" y="4565921"/>
            <a:ext cx="2286000" cy="22920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08F08F4-6522-431E-899D-8D7457349F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7" t="10936" r="28077" b="50000"/>
          <a:stretch/>
        </p:blipFill>
        <p:spPr>
          <a:xfrm>
            <a:off x="10086258" y="0"/>
            <a:ext cx="2105742" cy="1940170"/>
          </a:xfrm>
          <a:prstGeom prst="rect">
            <a:avLst/>
          </a:prstGeom>
        </p:spPr>
      </p:pic>
      <p:sp>
        <p:nvSpPr>
          <p:cNvPr id="16" name="矩形: 圆顶角 15">
            <a:extLst>
              <a:ext uri="{FF2B5EF4-FFF2-40B4-BE49-F238E27FC236}">
                <a16:creationId xmlns:a16="http://schemas.microsoft.com/office/drawing/2014/main" id="{E5311802-C706-49DA-9E69-DDE7E97531DC}"/>
              </a:ext>
            </a:extLst>
          </p:cNvPr>
          <p:cNvSpPr/>
          <p:nvPr userDrawn="1"/>
        </p:nvSpPr>
        <p:spPr>
          <a:xfrm rot="5400000">
            <a:off x="1729314" y="-266497"/>
            <a:ext cx="474461" cy="281940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5BD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9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02E1553-8DE8-404E-94B3-E9B354D6D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6"/>
          <a:stretch/>
        </p:blipFill>
        <p:spPr>
          <a:xfrm>
            <a:off x="0" y="4591050"/>
            <a:ext cx="12192000" cy="2266627"/>
          </a:xfrm>
          <a:prstGeom prst="rect">
            <a:avLst/>
          </a:prstGeom>
        </p:spPr>
      </p:pic>
      <p:pic>
        <p:nvPicPr>
          <p:cNvPr id="8" name="图片 7" descr="图片包含 树叶, 恐龙, 植物, 蕨&#10;&#10;描述已自动生成">
            <a:extLst>
              <a:ext uri="{FF2B5EF4-FFF2-40B4-BE49-F238E27FC236}">
                <a16:creationId xmlns:a16="http://schemas.microsoft.com/office/drawing/2014/main" id="{FDE95C11-55CE-4393-B55F-0A4255326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12" r="66875"/>
          <a:stretch/>
        </p:blipFill>
        <p:spPr>
          <a:xfrm>
            <a:off x="0" y="5209886"/>
            <a:ext cx="2667000" cy="1647791"/>
          </a:xfrm>
          <a:prstGeom prst="rect">
            <a:avLst/>
          </a:prstGeom>
        </p:spPr>
      </p:pic>
      <p:pic>
        <p:nvPicPr>
          <p:cNvPr id="10" name="图片 9" descr="图片包含 树叶, 恐龙, 植物, 蕨&#10;&#10;描述已自动生成">
            <a:extLst>
              <a:ext uri="{FF2B5EF4-FFF2-40B4-BE49-F238E27FC236}">
                <a16:creationId xmlns:a16="http://schemas.microsoft.com/office/drawing/2014/main" id="{00198D1E-7E93-40E6-9744-7E80D00083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5" r="83548" b="63167"/>
          <a:stretch/>
        </p:blipFill>
        <p:spPr>
          <a:xfrm>
            <a:off x="0" y="0"/>
            <a:ext cx="1324708" cy="1647791"/>
          </a:xfrm>
          <a:prstGeom prst="rect">
            <a:avLst/>
          </a:prstGeom>
        </p:spPr>
      </p:pic>
      <p:pic>
        <p:nvPicPr>
          <p:cNvPr id="11" name="图片 10" descr="图片包含 树叶, 恐龙, 植物, 蕨&#10;&#10;描述已自动生成">
            <a:extLst>
              <a:ext uri="{FF2B5EF4-FFF2-40B4-BE49-F238E27FC236}">
                <a16:creationId xmlns:a16="http://schemas.microsoft.com/office/drawing/2014/main" id="{F13B9A76-4836-4F0A-A5C1-C900AF1FD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5" t="445" r="-27" b="63167"/>
          <a:stretch/>
        </p:blipFill>
        <p:spPr>
          <a:xfrm>
            <a:off x="10117015" y="-1"/>
            <a:ext cx="2074985" cy="1647791"/>
          </a:xfrm>
          <a:prstGeom prst="rect">
            <a:avLst/>
          </a:prstGeom>
        </p:spPr>
      </p:pic>
      <p:pic>
        <p:nvPicPr>
          <p:cNvPr id="13" name="图片 12" descr="图片包含 运输&#10;&#10;描述已自动生成">
            <a:extLst>
              <a:ext uri="{FF2B5EF4-FFF2-40B4-BE49-F238E27FC236}">
                <a16:creationId xmlns:a16="http://schemas.microsoft.com/office/drawing/2014/main" id="{5CA0D330-B106-47EB-8993-4ED648EA0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8" t="42734" r="27116" b="21365"/>
          <a:stretch/>
        </p:blipFill>
        <p:spPr>
          <a:xfrm rot="941204">
            <a:off x="8112369" y="3776191"/>
            <a:ext cx="2907324" cy="2461846"/>
          </a:xfrm>
          <a:prstGeom prst="rect">
            <a:avLst/>
          </a:prstGeom>
        </p:spPr>
      </p:pic>
      <p:pic>
        <p:nvPicPr>
          <p:cNvPr id="9" name="图片 8" descr="图片包含 树叶, 恐龙, 植物, 蕨&#10;&#10;描述已自动生成">
            <a:extLst>
              <a:ext uri="{FF2B5EF4-FFF2-40B4-BE49-F238E27FC236}">
                <a16:creationId xmlns:a16="http://schemas.microsoft.com/office/drawing/2014/main" id="{A8D5AAF0-0934-4DA5-A527-9F5EBB4C9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5" t="55416" r="-85" b="-1"/>
          <a:stretch/>
        </p:blipFill>
        <p:spPr>
          <a:xfrm>
            <a:off x="9906001" y="4565921"/>
            <a:ext cx="2286000" cy="22920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864ABD3-ED3D-49E1-BC48-75FBE44EB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9" t="40189" r="48639" b="22220"/>
          <a:stretch/>
        </p:blipFill>
        <p:spPr>
          <a:xfrm rot="20424421">
            <a:off x="2247381" y="4654738"/>
            <a:ext cx="1266632" cy="14802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696B4B9-1A8E-429D-B55F-91820BAA79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5" r="48558" b="73469"/>
          <a:stretch/>
        </p:blipFill>
        <p:spPr>
          <a:xfrm>
            <a:off x="1324708" y="693066"/>
            <a:ext cx="2883877" cy="106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8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  <p:sldLayoutId id="2147483672" r:id="rId19"/>
    <p:sldLayoutId id="2147483673" r:id="rId20"/>
    <p:sldLayoutId id="2147483674" r:id="rId2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m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7" Type="http://schemas.openxmlformats.org/officeDocument/2006/relationships/image" Target="../media/image41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tmp"/><Relationship Id="rId5" Type="http://schemas.openxmlformats.org/officeDocument/2006/relationships/image" Target="../media/image39.tmp"/><Relationship Id="rId4" Type="http://schemas.openxmlformats.org/officeDocument/2006/relationships/image" Target="../media/image38.tm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4.tmp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>
            <a:extLst>
              <a:ext uri="{FF2B5EF4-FFF2-40B4-BE49-F238E27FC236}">
                <a16:creationId xmlns:a16="http://schemas.microsoft.com/office/drawing/2014/main" id="{77B01E8F-49CF-4230-8211-3798437F82E9}"/>
              </a:ext>
            </a:extLst>
          </p:cNvPr>
          <p:cNvGrpSpPr/>
          <p:nvPr/>
        </p:nvGrpSpPr>
        <p:grpSpPr>
          <a:xfrm>
            <a:off x="3577006" y="606442"/>
            <a:ext cx="8221160" cy="4591299"/>
            <a:chOff x="3905252" y="606442"/>
            <a:chExt cx="8221160" cy="4591299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5B580ABF-B98A-401D-8FF9-87E04FA19E98}"/>
                </a:ext>
              </a:extLst>
            </p:cNvPr>
            <p:cNvGrpSpPr/>
            <p:nvPr/>
          </p:nvGrpSpPr>
          <p:grpSpPr>
            <a:xfrm>
              <a:off x="4589799" y="606442"/>
              <a:ext cx="7536613" cy="4591299"/>
              <a:chOff x="4003645" y="489211"/>
              <a:chExt cx="7536613" cy="4591299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FDFF6C9-BF70-46E5-B5FA-950E76D7D957}"/>
                  </a:ext>
                </a:extLst>
              </p:cNvPr>
              <p:cNvSpPr txBox="1"/>
              <p:nvPr/>
            </p:nvSpPr>
            <p:spPr>
              <a:xfrm rot="20938116">
                <a:off x="5106807" y="489211"/>
                <a:ext cx="3724096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500" b="1" dirty="0" err="1">
                    <a:ln w="25400">
                      <a:solidFill>
                        <a:schemeClr val="bg1"/>
                      </a:solidFill>
                    </a:ln>
                    <a:solidFill>
                      <a:srgbClr val="FFC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字魂70号-灵悦黑体" panose="00000500000000000000" pitchFamily="2" charset="-122"/>
                    <a:ea typeface="字魂70号-灵悦黑体" panose="00000500000000000000" pitchFamily="2" charset="-122"/>
                  </a:rPr>
                  <a:t>Vui</a:t>
                </a:r>
                <a:r>
                  <a:rPr lang="en-US" altLang="zh-CN" sz="11500" b="1" dirty="0">
                    <a:ln w="25400">
                      <a:solidFill>
                        <a:schemeClr val="bg1"/>
                      </a:solidFill>
                    </a:ln>
                    <a:solidFill>
                      <a:srgbClr val="0070C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字魂70号-灵悦黑体" panose="00000500000000000000" pitchFamily="2" charset="-122"/>
                    <a:ea typeface="字魂70号-灵悦黑体" panose="00000500000000000000" pitchFamily="2" charset="-122"/>
                  </a:rPr>
                  <a:t> </a:t>
                </a:r>
                <a:endParaRPr lang="zh-CN" altLang="en-US" sz="11500" b="1" dirty="0">
                  <a:ln w="25400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DD12AF6-EDAB-4C48-89BC-3128F612BEF1}"/>
                  </a:ext>
                </a:extLst>
              </p:cNvPr>
              <p:cNvGrpSpPr/>
              <p:nvPr/>
            </p:nvGrpSpPr>
            <p:grpSpPr>
              <a:xfrm>
                <a:off x="4003645" y="1850131"/>
                <a:ext cx="7536613" cy="3230379"/>
                <a:chOff x="4284999" y="1814962"/>
                <a:chExt cx="7536613" cy="3230379"/>
              </a:xfrm>
            </p:grpSpPr>
            <p:sp>
              <p:nvSpPr>
                <p:cNvPr id="20" name="矩形: 圆角 19">
                  <a:extLst>
                    <a:ext uri="{FF2B5EF4-FFF2-40B4-BE49-F238E27FC236}">
                      <a16:creationId xmlns:a16="http://schemas.microsoft.com/office/drawing/2014/main" id="{DB821291-6C1E-4441-9A66-5A9F38A3E376}"/>
                    </a:ext>
                  </a:extLst>
                </p:cNvPr>
                <p:cNvSpPr/>
                <p:nvPr/>
              </p:nvSpPr>
              <p:spPr>
                <a:xfrm>
                  <a:off x="4284999" y="3398201"/>
                  <a:ext cx="6326566" cy="54512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E2FDE34E-B174-4A69-BA6C-B2F89B0DA817}"/>
                    </a:ext>
                  </a:extLst>
                </p:cNvPr>
                <p:cNvGrpSpPr/>
                <p:nvPr/>
              </p:nvGrpSpPr>
              <p:grpSpPr>
                <a:xfrm>
                  <a:off x="4341910" y="1814962"/>
                  <a:ext cx="7479702" cy="2312021"/>
                  <a:chOff x="3661971" y="1418627"/>
                  <a:chExt cx="9050529" cy="2797575"/>
                </a:xfrm>
              </p:grpSpPr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B82DB250-D00A-453D-990D-1644FFCFDD0F}"/>
                      </a:ext>
                    </a:extLst>
                  </p:cNvPr>
                  <p:cNvSpPr txBox="1"/>
                  <p:nvPr/>
                </p:nvSpPr>
                <p:spPr>
                  <a:xfrm>
                    <a:off x="3661971" y="1418627"/>
                    <a:ext cx="4945469" cy="26813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3800" b="1" dirty="0" err="1">
                        <a:ln w="50800">
                          <a:solidFill>
                            <a:schemeClr val="bg1"/>
                          </a:solidFill>
                        </a:ln>
                        <a:solidFill>
                          <a:srgbClr val="7030A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rPr>
                      <a:t>Học</a:t>
                    </a:r>
                    <a:r>
                      <a:rPr lang="en-US" altLang="zh-CN" sz="13800" b="1" dirty="0">
                        <a:ln w="50800">
                          <a:solidFill>
                            <a:schemeClr val="bg1"/>
                          </a:solidFill>
                        </a:ln>
                        <a:solidFill>
                          <a:srgbClr val="7030A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rPr>
                      <a:t>  </a:t>
                    </a:r>
                    <a:endParaRPr lang="zh-CN" altLang="en-US" sz="13800" b="1" dirty="0">
                      <a:ln w="50800">
                        <a:solidFill>
                          <a:schemeClr val="bg1"/>
                        </a:solidFill>
                      </a:ln>
                      <a:solidFill>
                        <a:srgbClr val="7030A0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字魂70号-灵悦黑体" panose="00000500000000000000" pitchFamily="2" charset="-122"/>
                      <a:ea typeface="字魂70号-灵悦黑体" panose="00000500000000000000" pitchFamily="2" charset="-122"/>
                    </a:endParaRPr>
                  </a:p>
                </p:txBody>
              </p:sp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35AF087B-530F-4C5D-9E42-E9515A4175C6}"/>
                      </a:ext>
                    </a:extLst>
                  </p:cNvPr>
                  <p:cNvSpPr txBox="1"/>
                  <p:nvPr/>
                </p:nvSpPr>
                <p:spPr>
                  <a:xfrm>
                    <a:off x="8020091" y="2614824"/>
                    <a:ext cx="4692409" cy="160137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8000" b="1" dirty="0">
                        <a:ln w="50800">
                          <a:solidFill>
                            <a:schemeClr val="bg1"/>
                          </a:solidFill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rPr>
                      <a:t>online</a:t>
                    </a:r>
                    <a:endParaRPr lang="zh-CN" altLang="en-US" sz="8000" b="1" dirty="0">
                      <a:ln w="50800">
                        <a:solidFill>
                          <a:schemeClr val="bg1"/>
                        </a:solidFill>
                      </a:ln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字魂70号-灵悦黑体" panose="00000500000000000000" pitchFamily="2" charset="-122"/>
                      <a:ea typeface="字魂70号-灵悦黑体" panose="00000500000000000000" pitchFamily="2" charset="-122"/>
                    </a:endParaRPr>
                  </a:p>
                </p:txBody>
              </p:sp>
            </p:grpSp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A0D7B854-D5E0-40FE-887F-D0E304A9B0F0}"/>
                    </a:ext>
                  </a:extLst>
                </p:cNvPr>
                <p:cNvSpPr txBox="1"/>
                <p:nvPr/>
              </p:nvSpPr>
              <p:spPr>
                <a:xfrm>
                  <a:off x="5892628" y="3908892"/>
                  <a:ext cx="462819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32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  <a:latin typeface="字魂70号-灵悦黑体" panose="00000500000000000000" pitchFamily="2" charset="-122"/>
                      <a:ea typeface="字魂70号-灵悦黑体" panose="00000500000000000000" pitchFamily="2" charset="-122"/>
                    </a:rPr>
                    <a:t>GV: DƯƠNG THỊ HOA </a:t>
                  </a:r>
                  <a:endParaRPr lang="zh-CN" altLang="en-US" sz="32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字魂70号-灵悦黑体" panose="00000500000000000000" pitchFamily="2" charset="-122"/>
                    <a:ea typeface="字魂70号-灵悦黑体" panose="00000500000000000000" pitchFamily="2" charset="-122"/>
                  </a:endParaRPr>
                </a:p>
              </p:txBody>
            </p: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FF78D138-CA17-4EE1-9F1A-2DE3B99AE784}"/>
                    </a:ext>
                  </a:extLst>
                </p:cNvPr>
                <p:cNvGrpSpPr/>
                <p:nvPr/>
              </p:nvGrpSpPr>
              <p:grpSpPr>
                <a:xfrm>
                  <a:off x="7407706" y="4581296"/>
                  <a:ext cx="1334332" cy="464045"/>
                  <a:chOff x="5850299" y="4819361"/>
                  <a:chExt cx="1504486" cy="523220"/>
                </a:xfrm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4" name="椭圆 23">
                    <a:extLst>
                      <a:ext uri="{FF2B5EF4-FFF2-40B4-BE49-F238E27FC236}">
                        <a16:creationId xmlns:a16="http://schemas.microsoft.com/office/drawing/2014/main" id="{D64C1984-D277-4BC5-B9EC-2589EF980F06}"/>
                      </a:ext>
                    </a:extLst>
                  </p:cNvPr>
                  <p:cNvSpPr/>
                  <p:nvPr/>
                </p:nvSpPr>
                <p:spPr>
                  <a:xfrm>
                    <a:off x="5850299" y="4819361"/>
                    <a:ext cx="523220" cy="52322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4000" b="1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rPr>
                      <a:t>4</a:t>
                    </a:r>
                    <a:endParaRPr lang="zh-CN" altLang="en-US" sz="40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FF000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字魂70号-灵悦黑体" panose="00000500000000000000" pitchFamily="2" charset="-122"/>
                      <a:ea typeface="字魂70号-灵悦黑体" panose="00000500000000000000" pitchFamily="2" charset="-122"/>
                    </a:endParaRPr>
                  </a:p>
                </p:txBody>
              </p:sp>
              <p:sp>
                <p:nvSpPr>
                  <p:cNvPr id="25" name="椭圆 24">
                    <a:extLst>
                      <a:ext uri="{FF2B5EF4-FFF2-40B4-BE49-F238E27FC236}">
                        <a16:creationId xmlns:a16="http://schemas.microsoft.com/office/drawing/2014/main" id="{DDD5A429-F4F9-4DA2-AEDE-5CE46F3F42F6}"/>
                      </a:ext>
                    </a:extLst>
                  </p:cNvPr>
                  <p:cNvSpPr/>
                  <p:nvPr/>
                </p:nvSpPr>
                <p:spPr>
                  <a:xfrm>
                    <a:off x="6340932" y="4819361"/>
                    <a:ext cx="523220" cy="52322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4000" b="1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rPr>
                      <a:t>A</a:t>
                    </a:r>
                    <a:endParaRPr lang="zh-CN" altLang="en-US" sz="40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FF0000"/>
                      </a:solidFill>
                      <a:effectLst>
                        <a:outerShdw blurRad="12700" dist="381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  <a:latin typeface="字魂70号-灵悦黑体" panose="00000500000000000000" pitchFamily="2" charset="-122"/>
                      <a:ea typeface="字魂70号-灵悦黑体" panose="00000500000000000000" pitchFamily="2" charset="-122"/>
                    </a:endParaRPr>
                  </a:p>
                </p:txBody>
              </p:sp>
              <p:sp>
                <p:nvSpPr>
                  <p:cNvPr id="26" name="椭圆 25">
                    <a:extLst>
                      <a:ext uri="{FF2B5EF4-FFF2-40B4-BE49-F238E27FC236}">
                        <a16:creationId xmlns:a16="http://schemas.microsoft.com/office/drawing/2014/main" id="{D57F399F-CAA3-4EC6-9B32-7BB273AE7F18}"/>
                      </a:ext>
                    </a:extLst>
                  </p:cNvPr>
                  <p:cNvSpPr/>
                  <p:nvPr/>
                </p:nvSpPr>
                <p:spPr>
                  <a:xfrm>
                    <a:off x="6831565" y="4819361"/>
                    <a:ext cx="523220" cy="52322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4000" b="1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rPr>
                      <a:t>5</a:t>
                    </a:r>
                    <a:endParaRPr lang="zh-CN" altLang="en-US" sz="40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FF0000"/>
                      </a:solidFill>
                      <a:effectLst>
                        <a:outerShdw blurRad="12700" dist="381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  <a:latin typeface="字魂70号-灵悦黑体" panose="00000500000000000000" pitchFamily="2" charset="-122"/>
                      <a:ea typeface="字魂70号-灵悦黑体" panose="00000500000000000000" pitchFamily="2" charset="-122"/>
                    </a:endParaRPr>
                  </a:p>
                </p:txBody>
              </p:sp>
            </p:grpSp>
          </p:grpSp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988F223B-B647-4C9C-99AE-61E9105103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54" t="11963" r="28365" b="50000"/>
              <a:stretch/>
            </p:blipFill>
            <p:spPr>
              <a:xfrm>
                <a:off x="8292213" y="595207"/>
                <a:ext cx="1917198" cy="1784839"/>
              </a:xfrm>
              <a:prstGeom prst="rect">
                <a:avLst/>
              </a:prstGeom>
            </p:spPr>
          </p:pic>
        </p:grp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58EA651B-C26B-429E-8B24-3D0B801E7C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27" t="36751" r="13654" b="21877"/>
            <a:stretch/>
          </p:blipFill>
          <p:spPr>
            <a:xfrm rot="19186949">
              <a:off x="3905252" y="914906"/>
              <a:ext cx="1727023" cy="2361239"/>
            </a:xfrm>
            <a:prstGeom prst="rect">
              <a:avLst/>
            </a:prstGeom>
          </p:spPr>
        </p:pic>
      </p:grpSp>
      <p:pic>
        <p:nvPicPr>
          <p:cNvPr id="38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5810938B-4387-4A0C-8FA5-8567185EA6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63200" y="7134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81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6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937" y="443199"/>
            <a:ext cx="7806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4937" y="4963713"/>
            <a:ext cx="1115080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4937" y="2453649"/>
            <a:ext cx="1151069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 con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hể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770" y="1305449"/>
            <a:ext cx="75360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Ni-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-ta,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Gô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Chi-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–ca</a:t>
            </a:r>
            <a:r>
              <a:rPr lang="vi-VN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bà ngoại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566" y="3801904"/>
            <a:ext cx="97577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87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8239" y="0"/>
            <a:ext cx="11703132" cy="701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                                                  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Ba </a:t>
            </a:r>
            <a:r>
              <a:rPr lang="en-US" sz="280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anh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em</a:t>
            </a:r>
            <a:endParaRPr lang="en-US" sz="2800" dirty="0">
              <a:solidFill>
                <a:schemeClr val="tx1">
                  <a:lumMod val="85000"/>
                </a:schemeClr>
              </a:solidFill>
              <a:latin typeface="Arial" charset="0"/>
            </a:endParaRPr>
          </a:p>
          <a:p>
            <a:pPr algn="just">
              <a:lnSpc>
                <a:spcPts val="3360"/>
              </a:lnSpc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  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Nghỉ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hè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, Ni-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ki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-ta,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Gô-sa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và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Chi-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ôm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-ca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về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thăm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ngoại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.</a:t>
            </a:r>
          </a:p>
          <a:p>
            <a:pPr algn="just">
              <a:lnSpc>
                <a:spcPts val="3360"/>
              </a:lnSpc>
            </a:pP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 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Ăn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cơm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xong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, </a:t>
            </a:r>
            <a:r>
              <a:rPr lang="en-US" sz="2400" i="0" dirty="0">
                <a:solidFill>
                  <a:srgbClr val="FF0000"/>
                </a:solidFill>
                <a:latin typeface="Arial" charset="0"/>
              </a:rPr>
              <a:t>Ni-</a:t>
            </a:r>
            <a:r>
              <a:rPr lang="en-US" sz="2400" i="0" dirty="0" err="1">
                <a:solidFill>
                  <a:srgbClr val="FF0000"/>
                </a:solidFill>
                <a:latin typeface="Arial" charset="0"/>
              </a:rPr>
              <a:t>ki</a:t>
            </a:r>
            <a:r>
              <a:rPr lang="en-US" sz="2400" i="0" dirty="0">
                <a:solidFill>
                  <a:srgbClr val="FF0000"/>
                </a:solidFill>
                <a:latin typeface="Arial" charset="0"/>
              </a:rPr>
              <a:t>-ta </a:t>
            </a:r>
            <a:r>
              <a:rPr lang="en-US" sz="2400" i="0" dirty="0" err="1">
                <a:solidFill>
                  <a:srgbClr val="FF0000"/>
                </a:solidFill>
                <a:latin typeface="Arial" charset="0"/>
              </a:rPr>
              <a:t>chạy</a:t>
            </a:r>
            <a:r>
              <a:rPr lang="en-US" sz="2400" i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latin typeface="Arial" charset="0"/>
              </a:rPr>
              <a:t>vội</a:t>
            </a:r>
            <a:r>
              <a:rPr lang="en-US" sz="2400" i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latin typeface="Arial" charset="0"/>
              </a:rPr>
              <a:t>ra</a:t>
            </a:r>
            <a:r>
              <a:rPr lang="en-US" sz="2400" i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latin typeface="Arial" charset="0"/>
              </a:rPr>
              <a:t>ngõ</a:t>
            </a:r>
            <a:r>
              <a:rPr lang="en-US" sz="2400" i="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400" i="0" dirty="0" err="1">
                <a:solidFill>
                  <a:srgbClr val="FF0000"/>
                </a:solidFill>
                <a:latin typeface="Arial" charset="0"/>
              </a:rPr>
              <a:t>hòa</a:t>
            </a:r>
            <a:r>
              <a:rPr lang="en-US" sz="2400" i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latin typeface="Arial" charset="0"/>
              </a:rPr>
              <a:t>vào</a:t>
            </a:r>
            <a:r>
              <a:rPr lang="en-US" sz="2400" i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latin typeface="Arial" charset="0"/>
              </a:rPr>
              <a:t>đám</a:t>
            </a:r>
            <a:r>
              <a:rPr lang="en-US" sz="2400" i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latin typeface="Arial" charset="0"/>
              </a:rPr>
              <a:t>trẻ</a:t>
            </a:r>
            <a:r>
              <a:rPr lang="en-US" sz="2400" i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latin typeface="Arial" charset="0"/>
              </a:rPr>
              <a:t>láng</a:t>
            </a:r>
            <a:r>
              <a:rPr lang="en-US" sz="2400" i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latin typeface="Arial" charset="0"/>
              </a:rPr>
              <a:t>giềng</a:t>
            </a:r>
            <a:r>
              <a:rPr lang="en-US" sz="2400" i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đang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nô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đùa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.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Gô-sa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thấy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nhiều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mẫu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bánh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mì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vụn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rơi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trên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bàn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liếc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nhìn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bà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rồi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nhanh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tay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phủi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xuống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đất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hối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hả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chạy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theo</a:t>
            </a:r>
            <a:r>
              <a:rPr lang="en-US" sz="24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rgbClr val="FFFF00"/>
                </a:solidFill>
                <a:latin typeface="Arial" charset="0"/>
              </a:rPr>
              <a:t>anh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.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Còn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Chi-</a:t>
            </a:r>
            <a:r>
              <a:rPr lang="en-US" sz="24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ôm</a:t>
            </a:r>
            <a:r>
              <a:rPr lang="en-US" sz="2400" i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-ca ở </a:t>
            </a:r>
            <a:r>
              <a:rPr lang="en-US" sz="24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lại</a:t>
            </a:r>
            <a:r>
              <a:rPr lang="en-US" sz="2400" i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giúp</a:t>
            </a:r>
            <a:r>
              <a:rPr lang="en-US" sz="2400" i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bà</a:t>
            </a:r>
            <a:r>
              <a:rPr lang="en-US" sz="2400" i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lau</a:t>
            </a:r>
            <a:r>
              <a:rPr lang="en-US" sz="2400" i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bàn</a:t>
            </a:r>
            <a:r>
              <a:rPr lang="en-US" sz="2400" i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</a:t>
            </a:r>
            <a:r>
              <a:rPr lang="en-US" sz="24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nhặt</a:t>
            </a:r>
            <a:r>
              <a:rPr lang="en-US" sz="2400" i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hết</a:t>
            </a:r>
            <a:r>
              <a:rPr lang="en-US" sz="2400" i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mẩu</a:t>
            </a:r>
            <a:r>
              <a:rPr lang="en-US" sz="2400" i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bánh</a:t>
            </a:r>
            <a:r>
              <a:rPr lang="en-US" sz="2400" i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vụn</a:t>
            </a:r>
            <a:r>
              <a:rPr lang="en-US" sz="2400" i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đem</a:t>
            </a:r>
            <a:r>
              <a:rPr lang="en-US" sz="2400" i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cho</a:t>
            </a:r>
            <a:r>
              <a:rPr lang="en-US" sz="2400" i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bầy</a:t>
            </a:r>
            <a:r>
              <a:rPr lang="en-US" sz="2400" i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chim</a:t>
            </a:r>
            <a:r>
              <a:rPr lang="en-US" sz="2400" i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đang</a:t>
            </a:r>
            <a:r>
              <a:rPr lang="en-US" sz="2400" i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gù</a:t>
            </a:r>
            <a:r>
              <a:rPr lang="en-US" sz="2400" i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bên</a:t>
            </a:r>
            <a:r>
              <a:rPr lang="en-US" sz="2400" i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cửa</a:t>
            </a:r>
            <a:r>
              <a:rPr lang="en-US" sz="2400" i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sổ</a:t>
            </a:r>
            <a:r>
              <a:rPr lang="en-US" sz="240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.</a:t>
            </a:r>
          </a:p>
          <a:p>
            <a:pPr algn="just">
              <a:lnSpc>
                <a:spcPts val="3360"/>
              </a:lnSpc>
            </a:pP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 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Buổi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tối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,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ba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anh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em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quây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quần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bên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.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nói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:</a:t>
            </a:r>
          </a:p>
          <a:p>
            <a:pPr algn="just">
              <a:lnSpc>
                <a:spcPts val="3360"/>
              </a:lnSpc>
            </a:pP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- Ba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cháu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là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anh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em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ruột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mà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chẳng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giống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nhau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.</a:t>
            </a:r>
          </a:p>
          <a:p>
            <a:pPr algn="just">
              <a:lnSpc>
                <a:spcPts val="3360"/>
              </a:lnSpc>
            </a:pP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Ni-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ki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-ta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thắc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mắc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:</a:t>
            </a:r>
          </a:p>
          <a:p>
            <a:pPr algn="just">
              <a:lnSpc>
                <a:spcPts val="3360"/>
              </a:lnSpc>
            </a:pP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    -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ơi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,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ai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cũng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bảo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anh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em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cháu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giống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nhau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như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những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giọt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nước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cơ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mà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?</a:t>
            </a:r>
          </a:p>
          <a:p>
            <a:pPr algn="just">
              <a:lnSpc>
                <a:spcPts val="3360"/>
              </a:lnSpc>
            </a:pP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 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mỉm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cười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:</a:t>
            </a:r>
          </a:p>
          <a:p>
            <a:pPr algn="just">
              <a:lnSpc>
                <a:spcPts val="3360"/>
              </a:lnSpc>
            </a:pP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     -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nói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về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tính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nết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các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cháu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cơ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. Ni-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ki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-ta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thì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chỉ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nghĩ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đến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ham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thích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riêng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của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mình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,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ăn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xong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là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chạy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tót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đi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chơi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.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Gô-sa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hơi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láu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,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lén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hắt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những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mẩu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bánh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vụn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xuống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đất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. Chi-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ôm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-ca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bé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nhất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lại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biết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giúp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.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Em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nó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còn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biết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nghĩ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đến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cả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những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con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chim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bồ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câu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nữa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.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Những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con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bồ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câu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cũng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cần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ăn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chứ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?</a:t>
            </a:r>
          </a:p>
          <a:p>
            <a:pPr algn="r">
              <a:lnSpc>
                <a:spcPts val="3360"/>
              </a:lnSpc>
            </a:pPr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Theo GIÉT - XTÉP</a:t>
            </a:r>
            <a:endParaRPr lang="en-US" sz="2000" i="0" dirty="0">
              <a:solidFill>
                <a:schemeClr val="tx1">
                  <a:lumMod val="8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26192" y="1469243"/>
            <a:ext cx="114854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Ni-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ki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-ta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thì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chỉ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nghĩ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đến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ham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thích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riêng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của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mình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ăn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xong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là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chạy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tót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đi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chơi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.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Gô-sa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hơi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láu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lén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hắt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những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mẩu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bánh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vụn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xuống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đất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. Chi-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ôm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-ca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bé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nhất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lại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biết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giúp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bà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.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Em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nó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còn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biết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nghĩ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đến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cả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những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con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chim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bồ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câu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latin typeface="Arial" charset="0"/>
              </a:rPr>
              <a:t>nữa</a:t>
            </a:r>
            <a:r>
              <a:rPr lang="en-US" sz="3200" i="0" dirty="0">
                <a:solidFill>
                  <a:srgbClr val="FFFF00"/>
                </a:solidFill>
                <a:latin typeface="Arial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90905" y="586992"/>
            <a:ext cx="113559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426192" y="3531346"/>
            <a:ext cx="1128546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56844" y="4808619"/>
            <a:ext cx="11554766" cy="156966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ghĩ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,…  </a:t>
            </a:r>
          </a:p>
        </p:txBody>
      </p:sp>
    </p:spTree>
    <p:extLst>
      <p:ext uri="{BB962C8B-B14F-4D97-AF65-F5344CB8AC3E}">
        <p14:creationId xmlns:p14="http://schemas.microsoft.com/office/powerpoint/2010/main" val="18206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729" y="237990"/>
            <a:ext cx="11586826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Cho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mải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đùa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lỡ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14350" indent="-514350">
              <a:buAutoNum type="alphaLcParenR"/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142" y="3665142"/>
            <a:ext cx="1158041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 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142" y="5258415"/>
            <a:ext cx="1203406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 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0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691" y="95694"/>
            <a:ext cx="1750799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35696"/>
            <a:ext cx="1195525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Long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sầm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Nam…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hought Bubble: Cloud 5"/>
          <p:cNvSpPr/>
          <p:nvPr/>
        </p:nvSpPr>
        <p:spPr>
          <a:xfrm>
            <a:off x="1427019" y="3781298"/>
            <a:ext cx="4682836" cy="21751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7" name="Thought Bubble: Cloud 6"/>
          <p:cNvSpPr/>
          <p:nvPr/>
        </p:nvSpPr>
        <p:spPr>
          <a:xfrm>
            <a:off x="6788120" y="3705595"/>
            <a:ext cx="4682836" cy="21751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0073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图片 2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3706" y="-19051"/>
            <a:ext cx="4038055" cy="1790701"/>
          </a:xfrm>
          <a:prstGeom prst="rect">
            <a:avLst/>
          </a:prstGeom>
        </p:spPr>
      </p:pic>
      <p:pic>
        <p:nvPicPr>
          <p:cNvPr id="12" name="图片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1674" flipH="1" flipV="1">
            <a:off x="87854" y="2041049"/>
            <a:ext cx="3120489" cy="3646737"/>
          </a:xfrm>
          <a:prstGeom prst="rect">
            <a:avLst/>
          </a:prstGeom>
        </p:spPr>
      </p:pic>
      <p:grpSp>
        <p:nvGrpSpPr>
          <p:cNvPr id="475" name="Group 474"/>
          <p:cNvGrpSpPr/>
          <p:nvPr/>
        </p:nvGrpSpPr>
        <p:grpSpPr>
          <a:xfrm>
            <a:off x="2647400" y="4899814"/>
            <a:ext cx="6467569" cy="1677512"/>
            <a:chOff x="858468" y="-97376"/>
            <a:chExt cx="4097172" cy="1848168"/>
          </a:xfrm>
        </p:grpSpPr>
        <p:grpSp>
          <p:nvGrpSpPr>
            <p:cNvPr id="214" name="后"/>
            <p:cNvGrpSpPr/>
            <p:nvPr/>
          </p:nvGrpSpPr>
          <p:grpSpPr>
            <a:xfrm>
              <a:off x="858468" y="-97376"/>
              <a:ext cx="4097172" cy="1485663"/>
              <a:chOff x="1110797" y="655640"/>
              <a:chExt cx="6869112" cy="2490788"/>
            </a:xfrm>
          </p:grpSpPr>
          <p:grpSp>
            <p:nvGrpSpPr>
              <p:cNvPr id="215" name="Group 1338"/>
              <p:cNvGrpSpPr>
                <a:grpSpLocks noChangeAspect="1"/>
              </p:cNvGrpSpPr>
              <p:nvPr/>
            </p:nvGrpSpPr>
            <p:grpSpPr bwMode="auto">
              <a:xfrm>
                <a:off x="3400425" y="1944687"/>
                <a:ext cx="641350" cy="685799"/>
                <a:chOff x="2142" y="1225"/>
                <a:chExt cx="404" cy="432"/>
              </a:xfrm>
            </p:grpSpPr>
            <p:sp>
              <p:nvSpPr>
                <p:cNvPr id="472" name="Freeform 1339"/>
                <p:cNvSpPr>
                  <a:spLocks/>
                </p:cNvSpPr>
                <p:nvPr/>
              </p:nvSpPr>
              <p:spPr bwMode="auto">
                <a:xfrm>
                  <a:off x="2142" y="1225"/>
                  <a:ext cx="404" cy="432"/>
                </a:xfrm>
                <a:custGeom>
                  <a:avLst/>
                  <a:gdLst>
                    <a:gd name="T0" fmla="*/ 48 w 168"/>
                    <a:gd name="T1" fmla="*/ 0 h 180"/>
                    <a:gd name="T2" fmla="*/ 150 w 168"/>
                    <a:gd name="T3" fmla="*/ 8 h 180"/>
                    <a:gd name="T4" fmla="*/ 168 w 168"/>
                    <a:gd name="T5" fmla="*/ 161 h 180"/>
                    <a:gd name="T6" fmla="*/ 88 w 168"/>
                    <a:gd name="T7" fmla="*/ 178 h 180"/>
                    <a:gd name="T8" fmla="*/ 0 w 168"/>
                    <a:gd name="T9" fmla="*/ 151 h 180"/>
                    <a:gd name="T10" fmla="*/ 48 w 168"/>
                    <a:gd name="T11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8" h="180">
                      <a:moveTo>
                        <a:pt x="48" y="0"/>
                      </a:moveTo>
                      <a:cubicBezTo>
                        <a:pt x="150" y="8"/>
                        <a:pt x="150" y="8"/>
                        <a:pt x="150" y="8"/>
                      </a:cubicBezTo>
                      <a:cubicBezTo>
                        <a:pt x="168" y="161"/>
                        <a:pt x="168" y="161"/>
                        <a:pt x="168" y="161"/>
                      </a:cubicBezTo>
                      <a:cubicBezTo>
                        <a:pt x="168" y="161"/>
                        <a:pt x="147" y="180"/>
                        <a:pt x="88" y="178"/>
                      </a:cubicBezTo>
                      <a:cubicBezTo>
                        <a:pt x="24" y="176"/>
                        <a:pt x="0" y="151"/>
                        <a:pt x="0" y="151"/>
                      </a:cubicBez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A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473" name="Freeform 1340"/>
                <p:cNvSpPr>
                  <a:spLocks/>
                </p:cNvSpPr>
                <p:nvPr/>
              </p:nvSpPr>
              <p:spPr bwMode="auto">
                <a:xfrm>
                  <a:off x="2193" y="1225"/>
                  <a:ext cx="353" cy="432"/>
                </a:xfrm>
                <a:custGeom>
                  <a:avLst/>
                  <a:gdLst>
                    <a:gd name="T0" fmla="*/ 125 w 147"/>
                    <a:gd name="T1" fmla="*/ 148 h 180"/>
                    <a:gd name="T2" fmla="*/ 79 w 147"/>
                    <a:gd name="T3" fmla="*/ 125 h 180"/>
                    <a:gd name="T4" fmla="*/ 79 w 147"/>
                    <a:gd name="T5" fmla="*/ 47 h 180"/>
                    <a:gd name="T6" fmla="*/ 101 w 147"/>
                    <a:gd name="T7" fmla="*/ 25 h 180"/>
                    <a:gd name="T8" fmla="*/ 119 w 147"/>
                    <a:gd name="T9" fmla="*/ 8 h 180"/>
                    <a:gd name="T10" fmla="*/ 33 w 147"/>
                    <a:gd name="T11" fmla="*/ 0 h 180"/>
                    <a:gd name="T12" fmla="*/ 2 w 147"/>
                    <a:gd name="T13" fmla="*/ 165 h 180"/>
                    <a:gd name="T14" fmla="*/ 67 w 147"/>
                    <a:gd name="T15" fmla="*/ 178 h 180"/>
                    <a:gd name="T16" fmla="*/ 147 w 147"/>
                    <a:gd name="T17" fmla="*/ 161 h 180"/>
                    <a:gd name="T18" fmla="*/ 125 w 147"/>
                    <a:gd name="T19" fmla="*/ 14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7" h="180">
                      <a:moveTo>
                        <a:pt x="125" y="148"/>
                      </a:moveTo>
                      <a:cubicBezTo>
                        <a:pt x="83" y="151"/>
                        <a:pt x="76" y="133"/>
                        <a:pt x="79" y="125"/>
                      </a:cubicBezTo>
                      <a:cubicBezTo>
                        <a:pt x="83" y="110"/>
                        <a:pt x="78" y="65"/>
                        <a:pt x="79" y="47"/>
                      </a:cubicBezTo>
                      <a:cubicBezTo>
                        <a:pt x="80" y="34"/>
                        <a:pt x="86" y="28"/>
                        <a:pt x="101" y="25"/>
                      </a:cubicBezTo>
                      <a:cubicBezTo>
                        <a:pt x="119" y="8"/>
                        <a:pt x="119" y="8"/>
                        <a:pt x="119" y="8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9" y="3"/>
                        <a:pt x="0" y="160"/>
                        <a:pt x="2" y="165"/>
                      </a:cubicBezTo>
                      <a:cubicBezTo>
                        <a:pt x="16" y="171"/>
                        <a:pt x="37" y="177"/>
                        <a:pt x="67" y="178"/>
                      </a:cubicBezTo>
                      <a:cubicBezTo>
                        <a:pt x="126" y="180"/>
                        <a:pt x="147" y="161"/>
                        <a:pt x="147" y="161"/>
                      </a:cubicBezTo>
                      <a:cubicBezTo>
                        <a:pt x="147" y="161"/>
                        <a:pt x="133" y="147"/>
                        <a:pt x="125" y="148"/>
                      </a:cubicBezTo>
                      <a:close/>
                    </a:path>
                  </a:pathLst>
                </a:custGeom>
                <a:solidFill>
                  <a:srgbClr val="F5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474" name="Freeform 1341"/>
                <p:cNvSpPr>
                  <a:spLocks/>
                </p:cNvSpPr>
                <p:nvPr/>
              </p:nvSpPr>
              <p:spPr bwMode="auto">
                <a:xfrm>
                  <a:off x="2205" y="1227"/>
                  <a:ext cx="310" cy="430"/>
                </a:xfrm>
                <a:custGeom>
                  <a:avLst/>
                  <a:gdLst>
                    <a:gd name="T0" fmla="*/ 129 w 129"/>
                    <a:gd name="T1" fmla="*/ 167 h 179"/>
                    <a:gd name="T2" fmla="*/ 126 w 129"/>
                    <a:gd name="T3" fmla="*/ 151 h 179"/>
                    <a:gd name="T4" fmla="*/ 57 w 129"/>
                    <a:gd name="T5" fmla="*/ 148 h 179"/>
                    <a:gd name="T6" fmla="*/ 62 w 129"/>
                    <a:gd name="T7" fmla="*/ 109 h 179"/>
                    <a:gd name="T8" fmla="*/ 64 w 129"/>
                    <a:gd name="T9" fmla="*/ 39 h 179"/>
                    <a:gd name="T10" fmla="*/ 66 w 129"/>
                    <a:gd name="T11" fmla="*/ 20 h 179"/>
                    <a:gd name="T12" fmla="*/ 95 w 129"/>
                    <a:gd name="T13" fmla="*/ 18 h 179"/>
                    <a:gd name="T14" fmla="*/ 98 w 129"/>
                    <a:gd name="T15" fmla="*/ 6 h 179"/>
                    <a:gd name="T16" fmla="*/ 39 w 129"/>
                    <a:gd name="T17" fmla="*/ 0 h 179"/>
                    <a:gd name="T18" fmla="*/ 4 w 129"/>
                    <a:gd name="T19" fmla="*/ 153 h 179"/>
                    <a:gd name="T20" fmla="*/ 129 w 129"/>
                    <a:gd name="T21" fmla="*/ 167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9" h="179">
                      <a:moveTo>
                        <a:pt x="129" y="167"/>
                      </a:moveTo>
                      <a:cubicBezTo>
                        <a:pt x="127" y="160"/>
                        <a:pt x="126" y="151"/>
                        <a:pt x="126" y="151"/>
                      </a:cubicBezTo>
                      <a:cubicBezTo>
                        <a:pt x="102" y="159"/>
                        <a:pt x="63" y="154"/>
                        <a:pt x="57" y="148"/>
                      </a:cubicBezTo>
                      <a:cubicBezTo>
                        <a:pt x="50" y="142"/>
                        <a:pt x="58" y="136"/>
                        <a:pt x="62" y="109"/>
                      </a:cubicBezTo>
                      <a:cubicBezTo>
                        <a:pt x="67" y="78"/>
                        <a:pt x="61" y="54"/>
                        <a:pt x="64" y="39"/>
                      </a:cubicBezTo>
                      <a:cubicBezTo>
                        <a:pt x="68" y="23"/>
                        <a:pt x="61" y="20"/>
                        <a:pt x="66" y="20"/>
                      </a:cubicBezTo>
                      <a:cubicBezTo>
                        <a:pt x="82" y="20"/>
                        <a:pt x="88" y="15"/>
                        <a:pt x="95" y="18"/>
                      </a:cubicBezTo>
                      <a:cubicBezTo>
                        <a:pt x="98" y="6"/>
                        <a:pt x="98" y="6"/>
                        <a:pt x="98" y="6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28" y="33"/>
                        <a:pt x="0" y="126"/>
                        <a:pt x="4" y="153"/>
                      </a:cubicBezTo>
                      <a:cubicBezTo>
                        <a:pt x="7" y="179"/>
                        <a:pt x="97" y="171"/>
                        <a:pt x="129" y="167"/>
                      </a:cubicBezTo>
                      <a:close/>
                    </a:path>
                  </a:pathLst>
                </a:custGeom>
                <a:solidFill>
                  <a:srgbClr val="E36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</p:grpSp>
          <p:grpSp>
            <p:nvGrpSpPr>
              <p:cNvPr id="216" name="后"/>
              <p:cNvGrpSpPr>
                <a:grpSpLocks noChangeAspect="1"/>
              </p:cNvGrpSpPr>
              <p:nvPr/>
            </p:nvGrpSpPr>
            <p:grpSpPr bwMode="auto">
              <a:xfrm>
                <a:off x="1110797" y="655640"/>
                <a:ext cx="6869112" cy="2490788"/>
                <a:chOff x="1678" y="1346"/>
                <a:chExt cx="4327" cy="1569"/>
              </a:xfrm>
            </p:grpSpPr>
            <p:grpSp>
              <p:nvGrpSpPr>
                <p:cNvPr id="217" name="Group 1281"/>
                <p:cNvGrpSpPr>
                  <a:grpSpLocks/>
                </p:cNvGrpSpPr>
                <p:nvPr/>
              </p:nvGrpSpPr>
              <p:grpSpPr bwMode="auto">
                <a:xfrm>
                  <a:off x="1678" y="1346"/>
                  <a:ext cx="3949" cy="1569"/>
                  <a:chOff x="1678" y="1346"/>
                  <a:chExt cx="3949" cy="1569"/>
                </a:xfrm>
              </p:grpSpPr>
              <p:sp>
                <p:nvSpPr>
                  <p:cNvPr id="272" name="Freeform 1081"/>
                  <p:cNvSpPr>
                    <a:spLocks/>
                  </p:cNvSpPr>
                  <p:nvPr/>
                </p:nvSpPr>
                <p:spPr bwMode="auto">
                  <a:xfrm>
                    <a:off x="3890" y="2269"/>
                    <a:ext cx="483" cy="589"/>
                  </a:xfrm>
                  <a:custGeom>
                    <a:avLst/>
                    <a:gdLst>
                      <a:gd name="T0" fmla="*/ 158 w 204"/>
                      <a:gd name="T1" fmla="*/ 1 h 248"/>
                      <a:gd name="T2" fmla="*/ 169 w 204"/>
                      <a:gd name="T3" fmla="*/ 80 h 248"/>
                      <a:gd name="T4" fmla="*/ 174 w 204"/>
                      <a:gd name="T5" fmla="*/ 152 h 248"/>
                      <a:gd name="T6" fmla="*/ 156 w 204"/>
                      <a:gd name="T7" fmla="*/ 232 h 248"/>
                      <a:gd name="T8" fmla="*/ 20 w 204"/>
                      <a:gd name="T9" fmla="*/ 221 h 248"/>
                      <a:gd name="T10" fmla="*/ 11 w 204"/>
                      <a:gd name="T11" fmla="*/ 179 h 248"/>
                      <a:gd name="T12" fmla="*/ 24 w 204"/>
                      <a:gd name="T13" fmla="*/ 113 h 248"/>
                      <a:gd name="T14" fmla="*/ 21 w 204"/>
                      <a:gd name="T15" fmla="*/ 24 h 248"/>
                      <a:gd name="T16" fmla="*/ 72 w 204"/>
                      <a:gd name="T17" fmla="*/ 1 h 248"/>
                      <a:gd name="T18" fmla="*/ 158 w 204"/>
                      <a:gd name="T19" fmla="*/ 1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04" h="248">
                        <a:moveTo>
                          <a:pt x="158" y="1"/>
                        </a:moveTo>
                        <a:cubicBezTo>
                          <a:pt x="171" y="22"/>
                          <a:pt x="182" y="39"/>
                          <a:pt x="169" y="80"/>
                        </a:cubicBezTo>
                        <a:cubicBezTo>
                          <a:pt x="160" y="107"/>
                          <a:pt x="165" y="123"/>
                          <a:pt x="174" y="152"/>
                        </a:cubicBezTo>
                        <a:cubicBezTo>
                          <a:pt x="183" y="179"/>
                          <a:pt x="204" y="216"/>
                          <a:pt x="156" y="232"/>
                        </a:cubicBezTo>
                        <a:cubicBezTo>
                          <a:pt x="104" y="248"/>
                          <a:pt x="45" y="236"/>
                          <a:pt x="20" y="221"/>
                        </a:cubicBezTo>
                        <a:cubicBezTo>
                          <a:pt x="0" y="209"/>
                          <a:pt x="8" y="191"/>
                          <a:pt x="11" y="179"/>
                        </a:cubicBezTo>
                        <a:cubicBezTo>
                          <a:pt x="13" y="167"/>
                          <a:pt x="22" y="135"/>
                          <a:pt x="24" y="113"/>
                        </a:cubicBezTo>
                        <a:cubicBezTo>
                          <a:pt x="26" y="84"/>
                          <a:pt x="21" y="24"/>
                          <a:pt x="21" y="24"/>
                        </a:cubicBezTo>
                        <a:cubicBezTo>
                          <a:pt x="21" y="24"/>
                          <a:pt x="46" y="0"/>
                          <a:pt x="72" y="1"/>
                        </a:cubicBezTo>
                        <a:cubicBezTo>
                          <a:pt x="98" y="2"/>
                          <a:pt x="158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00DE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3" name="Freeform 1082"/>
                  <p:cNvSpPr>
                    <a:spLocks/>
                  </p:cNvSpPr>
                  <p:nvPr/>
                </p:nvSpPr>
                <p:spPr bwMode="auto">
                  <a:xfrm>
                    <a:off x="3935" y="2272"/>
                    <a:ext cx="215" cy="536"/>
                  </a:xfrm>
                  <a:custGeom>
                    <a:avLst/>
                    <a:gdLst>
                      <a:gd name="T0" fmla="*/ 78 w 91"/>
                      <a:gd name="T1" fmla="*/ 98 h 226"/>
                      <a:gd name="T2" fmla="*/ 66 w 91"/>
                      <a:gd name="T3" fmla="*/ 75 h 226"/>
                      <a:gd name="T4" fmla="*/ 65 w 91"/>
                      <a:gd name="T5" fmla="*/ 42 h 226"/>
                      <a:gd name="T6" fmla="*/ 87 w 91"/>
                      <a:gd name="T7" fmla="*/ 40 h 226"/>
                      <a:gd name="T8" fmla="*/ 48 w 91"/>
                      <a:gd name="T9" fmla="*/ 0 h 226"/>
                      <a:gd name="T10" fmla="*/ 0 w 91"/>
                      <a:gd name="T11" fmla="*/ 220 h 226"/>
                      <a:gd name="T12" fmla="*/ 13 w 91"/>
                      <a:gd name="T13" fmla="*/ 226 h 226"/>
                      <a:gd name="T14" fmla="*/ 43 w 91"/>
                      <a:gd name="T15" fmla="*/ 177 h 226"/>
                      <a:gd name="T16" fmla="*/ 68 w 91"/>
                      <a:gd name="T17" fmla="*/ 136 h 226"/>
                      <a:gd name="T18" fmla="*/ 78 w 91"/>
                      <a:gd name="T19" fmla="*/ 98 h 2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1" h="226">
                        <a:moveTo>
                          <a:pt x="78" y="98"/>
                        </a:moveTo>
                        <a:cubicBezTo>
                          <a:pt x="68" y="89"/>
                          <a:pt x="65" y="85"/>
                          <a:pt x="66" y="75"/>
                        </a:cubicBezTo>
                        <a:cubicBezTo>
                          <a:pt x="67" y="65"/>
                          <a:pt x="66" y="51"/>
                          <a:pt x="65" y="42"/>
                        </a:cubicBezTo>
                        <a:cubicBezTo>
                          <a:pt x="65" y="32"/>
                          <a:pt x="76" y="36"/>
                          <a:pt x="87" y="40"/>
                        </a:cubicBezTo>
                        <a:cubicBezTo>
                          <a:pt x="87" y="40"/>
                          <a:pt x="56" y="8"/>
                          <a:pt x="48" y="0"/>
                        </a:cubicBezTo>
                        <a:cubicBezTo>
                          <a:pt x="0" y="220"/>
                          <a:pt x="0" y="220"/>
                          <a:pt x="0" y="220"/>
                        </a:cubicBezTo>
                        <a:cubicBezTo>
                          <a:pt x="3" y="222"/>
                          <a:pt x="9" y="224"/>
                          <a:pt x="13" y="226"/>
                        </a:cubicBezTo>
                        <a:cubicBezTo>
                          <a:pt x="24" y="212"/>
                          <a:pt x="35" y="195"/>
                          <a:pt x="43" y="177"/>
                        </a:cubicBezTo>
                        <a:cubicBezTo>
                          <a:pt x="57" y="150"/>
                          <a:pt x="59" y="142"/>
                          <a:pt x="68" y="136"/>
                        </a:cubicBezTo>
                        <a:cubicBezTo>
                          <a:pt x="91" y="122"/>
                          <a:pt x="89" y="108"/>
                          <a:pt x="78" y="98"/>
                        </a:cubicBezTo>
                        <a:close/>
                      </a:path>
                    </a:pathLst>
                  </a:custGeom>
                  <a:solidFill>
                    <a:srgbClr val="00BF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4" name="Freeform 1083"/>
                  <p:cNvSpPr>
                    <a:spLocks/>
                  </p:cNvSpPr>
                  <p:nvPr/>
                </p:nvSpPr>
                <p:spPr bwMode="auto">
                  <a:xfrm>
                    <a:off x="3949" y="2295"/>
                    <a:ext cx="185" cy="525"/>
                  </a:xfrm>
                  <a:custGeom>
                    <a:avLst/>
                    <a:gdLst>
                      <a:gd name="T0" fmla="*/ 51 w 78"/>
                      <a:gd name="T1" fmla="*/ 6 h 221"/>
                      <a:gd name="T2" fmla="*/ 57 w 78"/>
                      <a:gd name="T3" fmla="*/ 68 h 221"/>
                      <a:gd name="T4" fmla="*/ 72 w 78"/>
                      <a:gd name="T5" fmla="*/ 94 h 221"/>
                      <a:gd name="T6" fmla="*/ 65 w 78"/>
                      <a:gd name="T7" fmla="*/ 113 h 221"/>
                      <a:gd name="T8" fmla="*/ 55 w 78"/>
                      <a:gd name="T9" fmla="*/ 125 h 221"/>
                      <a:gd name="T10" fmla="*/ 41 w 78"/>
                      <a:gd name="T11" fmla="*/ 150 h 221"/>
                      <a:gd name="T12" fmla="*/ 0 w 78"/>
                      <a:gd name="T13" fmla="*/ 221 h 221"/>
                      <a:gd name="T14" fmla="*/ 43 w 78"/>
                      <a:gd name="T15" fmla="*/ 0 h 221"/>
                      <a:gd name="T16" fmla="*/ 51 w 78"/>
                      <a:gd name="T17" fmla="*/ 6 h 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221">
                        <a:moveTo>
                          <a:pt x="51" y="6"/>
                        </a:moveTo>
                        <a:cubicBezTo>
                          <a:pt x="56" y="17"/>
                          <a:pt x="58" y="54"/>
                          <a:pt x="57" y="68"/>
                        </a:cubicBezTo>
                        <a:cubicBezTo>
                          <a:pt x="56" y="83"/>
                          <a:pt x="66" y="88"/>
                          <a:pt x="72" y="94"/>
                        </a:cubicBezTo>
                        <a:cubicBezTo>
                          <a:pt x="78" y="100"/>
                          <a:pt x="78" y="111"/>
                          <a:pt x="65" y="113"/>
                        </a:cubicBezTo>
                        <a:cubicBezTo>
                          <a:pt x="52" y="116"/>
                          <a:pt x="58" y="119"/>
                          <a:pt x="55" y="125"/>
                        </a:cubicBezTo>
                        <a:cubicBezTo>
                          <a:pt x="52" y="130"/>
                          <a:pt x="46" y="139"/>
                          <a:pt x="41" y="150"/>
                        </a:cubicBezTo>
                        <a:cubicBezTo>
                          <a:pt x="34" y="167"/>
                          <a:pt x="20" y="198"/>
                          <a:pt x="0" y="221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  <a:lnTo>
                          <a:pt x="51" y="6"/>
                        </a:lnTo>
                        <a:close/>
                      </a:path>
                    </a:pathLst>
                  </a:custGeom>
                  <a:solidFill>
                    <a:srgbClr val="009C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5" name="Freeform 1084"/>
                  <p:cNvSpPr>
                    <a:spLocks/>
                  </p:cNvSpPr>
                  <p:nvPr/>
                </p:nvSpPr>
                <p:spPr bwMode="auto">
                  <a:xfrm>
                    <a:off x="3956" y="2272"/>
                    <a:ext cx="417" cy="584"/>
                  </a:xfrm>
                  <a:custGeom>
                    <a:avLst/>
                    <a:gdLst>
                      <a:gd name="T0" fmla="*/ 128 w 176"/>
                      <a:gd name="T1" fmla="*/ 231 h 246"/>
                      <a:gd name="T2" fmla="*/ 146 w 176"/>
                      <a:gd name="T3" fmla="*/ 151 h 246"/>
                      <a:gd name="T4" fmla="*/ 141 w 176"/>
                      <a:gd name="T5" fmla="*/ 79 h 246"/>
                      <a:gd name="T6" fmla="*/ 130 w 176"/>
                      <a:gd name="T7" fmla="*/ 0 h 246"/>
                      <a:gd name="T8" fmla="*/ 103 w 176"/>
                      <a:gd name="T9" fmla="*/ 1 h 246"/>
                      <a:gd name="T10" fmla="*/ 67 w 176"/>
                      <a:gd name="T11" fmla="*/ 34 h 246"/>
                      <a:gd name="T12" fmla="*/ 102 w 176"/>
                      <a:gd name="T13" fmla="*/ 48 h 246"/>
                      <a:gd name="T14" fmla="*/ 115 w 176"/>
                      <a:gd name="T15" fmla="*/ 83 h 246"/>
                      <a:gd name="T16" fmla="*/ 128 w 176"/>
                      <a:gd name="T17" fmla="*/ 182 h 246"/>
                      <a:gd name="T18" fmla="*/ 3 w 176"/>
                      <a:gd name="T19" fmla="*/ 225 h 246"/>
                      <a:gd name="T20" fmla="*/ 0 w 176"/>
                      <a:gd name="T21" fmla="*/ 225 h 246"/>
                      <a:gd name="T22" fmla="*/ 128 w 176"/>
                      <a:gd name="T23" fmla="*/ 231 h 2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" h="246">
                        <a:moveTo>
                          <a:pt x="128" y="231"/>
                        </a:moveTo>
                        <a:cubicBezTo>
                          <a:pt x="176" y="215"/>
                          <a:pt x="155" y="178"/>
                          <a:pt x="146" y="151"/>
                        </a:cubicBezTo>
                        <a:cubicBezTo>
                          <a:pt x="137" y="122"/>
                          <a:pt x="132" y="106"/>
                          <a:pt x="141" y="79"/>
                        </a:cubicBezTo>
                        <a:cubicBezTo>
                          <a:pt x="154" y="38"/>
                          <a:pt x="143" y="21"/>
                          <a:pt x="130" y="0"/>
                        </a:cubicBezTo>
                        <a:cubicBezTo>
                          <a:pt x="130" y="0"/>
                          <a:pt x="118" y="1"/>
                          <a:pt x="103" y="1"/>
                        </a:cubicBezTo>
                        <a:cubicBezTo>
                          <a:pt x="67" y="34"/>
                          <a:pt x="67" y="34"/>
                          <a:pt x="67" y="34"/>
                        </a:cubicBezTo>
                        <a:cubicBezTo>
                          <a:pt x="76" y="40"/>
                          <a:pt x="92" y="45"/>
                          <a:pt x="102" y="48"/>
                        </a:cubicBezTo>
                        <a:cubicBezTo>
                          <a:pt x="116" y="51"/>
                          <a:pt x="118" y="62"/>
                          <a:pt x="115" y="83"/>
                        </a:cubicBezTo>
                        <a:cubicBezTo>
                          <a:pt x="109" y="126"/>
                          <a:pt x="119" y="145"/>
                          <a:pt x="128" y="182"/>
                        </a:cubicBezTo>
                        <a:cubicBezTo>
                          <a:pt x="137" y="220"/>
                          <a:pt x="74" y="245"/>
                          <a:pt x="3" y="225"/>
                        </a:cubicBezTo>
                        <a:cubicBezTo>
                          <a:pt x="2" y="225"/>
                          <a:pt x="1" y="225"/>
                          <a:pt x="0" y="225"/>
                        </a:cubicBezTo>
                        <a:cubicBezTo>
                          <a:pt x="29" y="238"/>
                          <a:pt x="81" y="246"/>
                          <a:pt x="128" y="231"/>
                        </a:cubicBezTo>
                        <a:close/>
                      </a:path>
                    </a:pathLst>
                  </a:custGeom>
                  <a:solidFill>
                    <a:srgbClr val="00BF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6" name="Freeform 1085"/>
                  <p:cNvSpPr>
                    <a:spLocks/>
                  </p:cNvSpPr>
                  <p:nvPr/>
                </p:nvSpPr>
                <p:spPr bwMode="auto">
                  <a:xfrm>
                    <a:off x="4160" y="2260"/>
                    <a:ext cx="213" cy="572"/>
                  </a:xfrm>
                  <a:custGeom>
                    <a:avLst/>
                    <a:gdLst>
                      <a:gd name="T0" fmla="*/ 55 w 90"/>
                      <a:gd name="T1" fmla="*/ 84 h 241"/>
                      <a:gd name="T2" fmla="*/ 52 w 90"/>
                      <a:gd name="T3" fmla="*/ 19 h 241"/>
                      <a:gd name="T4" fmla="*/ 26 w 90"/>
                      <a:gd name="T5" fmla="*/ 0 h 241"/>
                      <a:gd name="T6" fmla="*/ 0 w 90"/>
                      <a:gd name="T7" fmla="*/ 44 h 241"/>
                      <a:gd name="T8" fmla="*/ 24 w 90"/>
                      <a:gd name="T9" fmla="*/ 49 h 241"/>
                      <a:gd name="T10" fmla="*/ 35 w 90"/>
                      <a:gd name="T11" fmla="*/ 91 h 241"/>
                      <a:gd name="T12" fmla="*/ 53 w 90"/>
                      <a:gd name="T13" fmla="*/ 167 h 241"/>
                      <a:gd name="T14" fmla="*/ 18 w 90"/>
                      <a:gd name="T15" fmla="*/ 241 h 241"/>
                      <a:gd name="T16" fmla="*/ 42 w 90"/>
                      <a:gd name="T17" fmla="*/ 236 h 241"/>
                      <a:gd name="T18" fmla="*/ 60 w 90"/>
                      <a:gd name="T19" fmla="*/ 156 h 241"/>
                      <a:gd name="T20" fmla="*/ 55 w 90"/>
                      <a:gd name="T21" fmla="*/ 84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0" h="241">
                        <a:moveTo>
                          <a:pt x="55" y="84"/>
                        </a:moveTo>
                        <a:cubicBezTo>
                          <a:pt x="65" y="52"/>
                          <a:pt x="61" y="35"/>
                          <a:pt x="52" y="19"/>
                        </a:cubicBezTo>
                        <a:cubicBezTo>
                          <a:pt x="46" y="14"/>
                          <a:pt x="32" y="4"/>
                          <a:pt x="26" y="0"/>
                        </a:cubicBezTo>
                        <a:cubicBezTo>
                          <a:pt x="22" y="7"/>
                          <a:pt x="0" y="44"/>
                          <a:pt x="0" y="44"/>
                        </a:cubicBezTo>
                        <a:cubicBezTo>
                          <a:pt x="3" y="45"/>
                          <a:pt x="15" y="48"/>
                          <a:pt x="24" y="49"/>
                        </a:cubicBezTo>
                        <a:cubicBezTo>
                          <a:pt x="29" y="49"/>
                          <a:pt x="36" y="53"/>
                          <a:pt x="35" y="91"/>
                        </a:cubicBezTo>
                        <a:cubicBezTo>
                          <a:pt x="34" y="129"/>
                          <a:pt x="48" y="153"/>
                          <a:pt x="53" y="167"/>
                        </a:cubicBezTo>
                        <a:cubicBezTo>
                          <a:pt x="60" y="188"/>
                          <a:pt x="77" y="223"/>
                          <a:pt x="18" y="241"/>
                        </a:cubicBezTo>
                        <a:cubicBezTo>
                          <a:pt x="26" y="240"/>
                          <a:pt x="34" y="238"/>
                          <a:pt x="42" y="236"/>
                        </a:cubicBezTo>
                        <a:cubicBezTo>
                          <a:pt x="90" y="220"/>
                          <a:pt x="69" y="183"/>
                          <a:pt x="60" y="156"/>
                        </a:cubicBezTo>
                        <a:cubicBezTo>
                          <a:pt x="51" y="127"/>
                          <a:pt x="46" y="111"/>
                          <a:pt x="55" y="84"/>
                        </a:cubicBezTo>
                        <a:close/>
                      </a:path>
                    </a:pathLst>
                  </a:custGeom>
                  <a:solidFill>
                    <a:srgbClr val="009C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7" name="Freeform 1086"/>
                  <p:cNvSpPr>
                    <a:spLocks noEditPoints="1"/>
                  </p:cNvSpPr>
                  <p:nvPr/>
                </p:nvSpPr>
                <p:spPr bwMode="auto">
                  <a:xfrm>
                    <a:off x="3892" y="2269"/>
                    <a:ext cx="452" cy="572"/>
                  </a:xfrm>
                  <a:custGeom>
                    <a:avLst/>
                    <a:gdLst>
                      <a:gd name="T0" fmla="*/ 100 w 191"/>
                      <a:gd name="T1" fmla="*/ 241 h 241"/>
                      <a:gd name="T2" fmla="*/ 18 w 191"/>
                      <a:gd name="T3" fmla="*/ 222 h 241"/>
                      <a:gd name="T4" fmla="*/ 7 w 191"/>
                      <a:gd name="T5" fmla="*/ 184 h 241"/>
                      <a:gd name="T6" fmla="*/ 9 w 191"/>
                      <a:gd name="T7" fmla="*/ 179 h 241"/>
                      <a:gd name="T8" fmla="*/ 11 w 191"/>
                      <a:gd name="T9" fmla="*/ 167 h 241"/>
                      <a:gd name="T10" fmla="*/ 21 w 191"/>
                      <a:gd name="T11" fmla="*/ 113 h 241"/>
                      <a:gd name="T12" fmla="*/ 19 w 191"/>
                      <a:gd name="T13" fmla="*/ 24 h 241"/>
                      <a:gd name="T14" fmla="*/ 19 w 191"/>
                      <a:gd name="T15" fmla="*/ 24 h 241"/>
                      <a:gd name="T16" fmla="*/ 19 w 191"/>
                      <a:gd name="T17" fmla="*/ 23 h 241"/>
                      <a:gd name="T18" fmla="*/ 70 w 191"/>
                      <a:gd name="T19" fmla="*/ 0 h 241"/>
                      <a:gd name="T20" fmla="*/ 71 w 191"/>
                      <a:gd name="T21" fmla="*/ 0 h 241"/>
                      <a:gd name="T22" fmla="*/ 105 w 191"/>
                      <a:gd name="T23" fmla="*/ 0 h 241"/>
                      <a:gd name="T24" fmla="*/ 157 w 191"/>
                      <a:gd name="T25" fmla="*/ 0 h 241"/>
                      <a:gd name="T26" fmla="*/ 158 w 191"/>
                      <a:gd name="T27" fmla="*/ 0 h 241"/>
                      <a:gd name="T28" fmla="*/ 159 w 191"/>
                      <a:gd name="T29" fmla="*/ 2 h 241"/>
                      <a:gd name="T30" fmla="*/ 169 w 191"/>
                      <a:gd name="T31" fmla="*/ 80 h 241"/>
                      <a:gd name="T32" fmla="*/ 174 w 191"/>
                      <a:gd name="T33" fmla="*/ 152 h 241"/>
                      <a:gd name="T34" fmla="*/ 178 w 191"/>
                      <a:gd name="T35" fmla="*/ 163 h 241"/>
                      <a:gd name="T36" fmla="*/ 184 w 191"/>
                      <a:gd name="T37" fmla="*/ 212 h 241"/>
                      <a:gd name="T38" fmla="*/ 155 w 191"/>
                      <a:gd name="T39" fmla="*/ 233 h 241"/>
                      <a:gd name="T40" fmla="*/ 100 w 191"/>
                      <a:gd name="T41" fmla="*/ 241 h 241"/>
                      <a:gd name="T42" fmla="*/ 22 w 191"/>
                      <a:gd name="T43" fmla="*/ 25 h 241"/>
                      <a:gd name="T44" fmla="*/ 24 w 191"/>
                      <a:gd name="T45" fmla="*/ 113 h 241"/>
                      <a:gd name="T46" fmla="*/ 14 w 191"/>
                      <a:gd name="T47" fmla="*/ 168 h 241"/>
                      <a:gd name="T48" fmla="*/ 11 w 191"/>
                      <a:gd name="T49" fmla="*/ 179 h 241"/>
                      <a:gd name="T50" fmla="*/ 10 w 191"/>
                      <a:gd name="T51" fmla="*/ 185 h 241"/>
                      <a:gd name="T52" fmla="*/ 19 w 191"/>
                      <a:gd name="T53" fmla="*/ 220 h 241"/>
                      <a:gd name="T54" fmla="*/ 100 w 191"/>
                      <a:gd name="T55" fmla="*/ 238 h 241"/>
                      <a:gd name="T56" fmla="*/ 154 w 191"/>
                      <a:gd name="T57" fmla="*/ 230 h 241"/>
                      <a:gd name="T58" fmla="*/ 181 w 191"/>
                      <a:gd name="T59" fmla="*/ 211 h 241"/>
                      <a:gd name="T60" fmla="*/ 176 w 191"/>
                      <a:gd name="T61" fmla="*/ 164 h 241"/>
                      <a:gd name="T62" fmla="*/ 172 w 191"/>
                      <a:gd name="T63" fmla="*/ 152 h 241"/>
                      <a:gd name="T64" fmla="*/ 167 w 191"/>
                      <a:gd name="T65" fmla="*/ 79 h 241"/>
                      <a:gd name="T66" fmla="*/ 157 w 191"/>
                      <a:gd name="T67" fmla="*/ 3 h 241"/>
                      <a:gd name="T68" fmla="*/ 156 w 191"/>
                      <a:gd name="T69" fmla="*/ 3 h 241"/>
                      <a:gd name="T70" fmla="*/ 105 w 191"/>
                      <a:gd name="T71" fmla="*/ 3 h 241"/>
                      <a:gd name="T72" fmla="*/ 105 w 191"/>
                      <a:gd name="T73" fmla="*/ 3 h 241"/>
                      <a:gd name="T74" fmla="*/ 71 w 191"/>
                      <a:gd name="T75" fmla="*/ 3 h 241"/>
                      <a:gd name="T76" fmla="*/ 22 w 191"/>
                      <a:gd name="T77" fmla="*/ 25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91" h="241">
                        <a:moveTo>
                          <a:pt x="100" y="241"/>
                        </a:moveTo>
                        <a:cubicBezTo>
                          <a:pt x="69" y="241"/>
                          <a:pt x="37" y="234"/>
                          <a:pt x="18" y="222"/>
                        </a:cubicBezTo>
                        <a:cubicBezTo>
                          <a:pt x="0" y="212"/>
                          <a:pt x="4" y="196"/>
                          <a:pt x="7" y="184"/>
                        </a:cubicBezTo>
                        <a:cubicBezTo>
                          <a:pt x="8" y="182"/>
                          <a:pt x="8" y="180"/>
                          <a:pt x="9" y="179"/>
                        </a:cubicBezTo>
                        <a:cubicBezTo>
                          <a:pt x="9" y="176"/>
                          <a:pt x="10" y="172"/>
                          <a:pt x="11" y="167"/>
                        </a:cubicBezTo>
                        <a:cubicBezTo>
                          <a:pt x="15" y="152"/>
                          <a:pt x="20" y="130"/>
                          <a:pt x="21" y="113"/>
                        </a:cubicBezTo>
                        <a:cubicBezTo>
                          <a:pt x="24" y="84"/>
                          <a:pt x="19" y="25"/>
                          <a:pt x="19" y="24"/>
                        </a:cubicBezTo>
                        <a:cubicBezTo>
                          <a:pt x="19" y="24"/>
                          <a:pt x="19" y="24"/>
                          <a:pt x="19" y="24"/>
                        </a:cubicBezTo>
                        <a:cubicBezTo>
                          <a:pt x="19" y="23"/>
                          <a:pt x="19" y="23"/>
                          <a:pt x="19" y="23"/>
                        </a:cubicBezTo>
                        <a:cubicBezTo>
                          <a:pt x="20" y="22"/>
                          <a:pt x="44" y="0"/>
                          <a:pt x="70" y="0"/>
                        </a:cubicBezTo>
                        <a:cubicBezTo>
                          <a:pt x="70" y="0"/>
                          <a:pt x="71" y="0"/>
                          <a:pt x="71" y="0"/>
                        </a:cubicBezTo>
                        <a:cubicBezTo>
                          <a:pt x="79" y="0"/>
                          <a:pt x="90" y="0"/>
                          <a:pt x="105" y="0"/>
                        </a:cubicBezTo>
                        <a:cubicBezTo>
                          <a:pt x="130" y="0"/>
                          <a:pt x="157" y="0"/>
                          <a:pt x="157" y="0"/>
                        </a:cubicBezTo>
                        <a:cubicBezTo>
                          <a:pt x="158" y="0"/>
                          <a:pt x="158" y="0"/>
                          <a:pt x="158" y="0"/>
                        </a:cubicBezTo>
                        <a:cubicBezTo>
                          <a:pt x="159" y="2"/>
                          <a:pt x="159" y="2"/>
                          <a:pt x="159" y="2"/>
                        </a:cubicBezTo>
                        <a:cubicBezTo>
                          <a:pt x="171" y="22"/>
                          <a:pt x="182" y="39"/>
                          <a:pt x="169" y="80"/>
                        </a:cubicBezTo>
                        <a:cubicBezTo>
                          <a:pt x="161" y="106"/>
                          <a:pt x="165" y="122"/>
                          <a:pt x="174" y="152"/>
                        </a:cubicBezTo>
                        <a:cubicBezTo>
                          <a:pt x="175" y="155"/>
                          <a:pt x="177" y="159"/>
                          <a:pt x="178" y="163"/>
                        </a:cubicBezTo>
                        <a:cubicBezTo>
                          <a:pt x="184" y="179"/>
                          <a:pt x="191" y="197"/>
                          <a:pt x="184" y="212"/>
                        </a:cubicBezTo>
                        <a:cubicBezTo>
                          <a:pt x="179" y="221"/>
                          <a:pt x="170" y="228"/>
                          <a:pt x="155" y="233"/>
                        </a:cubicBezTo>
                        <a:cubicBezTo>
                          <a:pt x="138" y="238"/>
                          <a:pt x="120" y="241"/>
                          <a:pt x="100" y="241"/>
                        </a:cubicBezTo>
                        <a:close/>
                        <a:moveTo>
                          <a:pt x="22" y="25"/>
                        </a:moveTo>
                        <a:cubicBezTo>
                          <a:pt x="22" y="31"/>
                          <a:pt x="26" y="86"/>
                          <a:pt x="24" y="113"/>
                        </a:cubicBezTo>
                        <a:cubicBezTo>
                          <a:pt x="23" y="130"/>
                          <a:pt x="17" y="153"/>
                          <a:pt x="14" y="168"/>
                        </a:cubicBezTo>
                        <a:cubicBezTo>
                          <a:pt x="13" y="172"/>
                          <a:pt x="12" y="176"/>
                          <a:pt x="11" y="179"/>
                        </a:cubicBezTo>
                        <a:cubicBezTo>
                          <a:pt x="11" y="181"/>
                          <a:pt x="10" y="183"/>
                          <a:pt x="10" y="185"/>
                        </a:cubicBezTo>
                        <a:cubicBezTo>
                          <a:pt x="7" y="197"/>
                          <a:pt x="3" y="210"/>
                          <a:pt x="19" y="220"/>
                        </a:cubicBezTo>
                        <a:cubicBezTo>
                          <a:pt x="33" y="228"/>
                          <a:pt x="63" y="238"/>
                          <a:pt x="100" y="238"/>
                        </a:cubicBezTo>
                        <a:cubicBezTo>
                          <a:pt x="119" y="238"/>
                          <a:pt x="138" y="236"/>
                          <a:pt x="154" y="230"/>
                        </a:cubicBezTo>
                        <a:cubicBezTo>
                          <a:pt x="168" y="226"/>
                          <a:pt x="177" y="219"/>
                          <a:pt x="181" y="211"/>
                        </a:cubicBezTo>
                        <a:cubicBezTo>
                          <a:pt x="188" y="197"/>
                          <a:pt x="181" y="179"/>
                          <a:pt x="176" y="164"/>
                        </a:cubicBezTo>
                        <a:cubicBezTo>
                          <a:pt x="174" y="160"/>
                          <a:pt x="173" y="156"/>
                          <a:pt x="172" y="152"/>
                        </a:cubicBezTo>
                        <a:cubicBezTo>
                          <a:pt x="162" y="123"/>
                          <a:pt x="158" y="106"/>
                          <a:pt x="167" y="79"/>
                        </a:cubicBezTo>
                        <a:cubicBezTo>
                          <a:pt x="179" y="40"/>
                          <a:pt x="169" y="24"/>
                          <a:pt x="157" y="3"/>
                        </a:cubicBezTo>
                        <a:cubicBezTo>
                          <a:pt x="156" y="3"/>
                          <a:pt x="156" y="3"/>
                          <a:pt x="156" y="3"/>
                        </a:cubicBezTo>
                        <a:cubicBezTo>
                          <a:pt x="152" y="3"/>
                          <a:pt x="128" y="3"/>
                          <a:pt x="105" y="3"/>
                        </a:cubicBezTo>
                        <a:cubicBezTo>
                          <a:pt x="105" y="3"/>
                          <a:pt x="105" y="3"/>
                          <a:pt x="105" y="3"/>
                        </a:cubicBezTo>
                        <a:cubicBezTo>
                          <a:pt x="90" y="3"/>
                          <a:pt x="79" y="3"/>
                          <a:pt x="71" y="3"/>
                        </a:cubicBezTo>
                        <a:cubicBezTo>
                          <a:pt x="48" y="2"/>
                          <a:pt x="25" y="22"/>
                          <a:pt x="22" y="25"/>
                        </a:cubicBezTo>
                        <a:close/>
                      </a:path>
                    </a:pathLst>
                  </a:custGeom>
                  <a:solidFill>
                    <a:srgbClr val="0045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8" name="Freeform 1087"/>
                  <p:cNvSpPr>
                    <a:spLocks/>
                  </p:cNvSpPr>
                  <p:nvPr/>
                </p:nvSpPr>
                <p:spPr bwMode="auto">
                  <a:xfrm>
                    <a:off x="4221" y="2331"/>
                    <a:ext cx="45" cy="171"/>
                  </a:xfrm>
                  <a:custGeom>
                    <a:avLst/>
                    <a:gdLst>
                      <a:gd name="T0" fmla="*/ 1 w 19"/>
                      <a:gd name="T1" fmla="*/ 0 h 72"/>
                      <a:gd name="T2" fmla="*/ 9 w 19"/>
                      <a:gd name="T3" fmla="*/ 17 h 72"/>
                      <a:gd name="T4" fmla="*/ 15 w 19"/>
                      <a:gd name="T5" fmla="*/ 35 h 72"/>
                      <a:gd name="T6" fmla="*/ 19 w 19"/>
                      <a:gd name="T7" fmla="*/ 72 h 72"/>
                      <a:gd name="T8" fmla="*/ 16 w 19"/>
                      <a:gd name="T9" fmla="*/ 72 h 72"/>
                      <a:gd name="T10" fmla="*/ 13 w 19"/>
                      <a:gd name="T11" fmla="*/ 35 h 72"/>
                      <a:gd name="T12" fmla="*/ 8 w 19"/>
                      <a:gd name="T13" fmla="*/ 17 h 72"/>
                      <a:gd name="T14" fmla="*/ 0 w 19"/>
                      <a:gd name="T15" fmla="*/ 1 h 72"/>
                      <a:gd name="T16" fmla="*/ 1 w 19"/>
                      <a:gd name="T1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" h="72">
                        <a:moveTo>
                          <a:pt x="1" y="0"/>
                        </a:moveTo>
                        <a:cubicBezTo>
                          <a:pt x="4" y="5"/>
                          <a:pt x="7" y="11"/>
                          <a:pt x="9" y="17"/>
                        </a:cubicBezTo>
                        <a:cubicBezTo>
                          <a:pt x="12" y="23"/>
                          <a:pt x="14" y="29"/>
                          <a:pt x="15" y="35"/>
                        </a:cubicBezTo>
                        <a:cubicBezTo>
                          <a:pt x="18" y="47"/>
                          <a:pt x="19" y="60"/>
                          <a:pt x="19" y="72"/>
                        </a:cubicBezTo>
                        <a:cubicBezTo>
                          <a:pt x="16" y="72"/>
                          <a:pt x="16" y="72"/>
                          <a:pt x="16" y="72"/>
                        </a:cubicBezTo>
                        <a:cubicBezTo>
                          <a:pt x="16" y="60"/>
                          <a:pt x="16" y="48"/>
                          <a:pt x="13" y="35"/>
                        </a:cubicBezTo>
                        <a:cubicBezTo>
                          <a:pt x="12" y="29"/>
                          <a:pt x="10" y="23"/>
                          <a:pt x="8" y="17"/>
                        </a:cubicBezTo>
                        <a:cubicBezTo>
                          <a:pt x="6" y="12"/>
                          <a:pt x="3" y="6"/>
                          <a:pt x="0" y="1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45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9" name="Freeform 1088"/>
                  <p:cNvSpPr>
                    <a:spLocks/>
                  </p:cNvSpPr>
                  <p:nvPr/>
                </p:nvSpPr>
                <p:spPr bwMode="auto">
                  <a:xfrm>
                    <a:off x="3779" y="2243"/>
                    <a:ext cx="322" cy="629"/>
                  </a:xfrm>
                  <a:custGeom>
                    <a:avLst/>
                    <a:gdLst>
                      <a:gd name="T0" fmla="*/ 113 w 136"/>
                      <a:gd name="T1" fmla="*/ 17 h 265"/>
                      <a:gd name="T2" fmla="*/ 53 w 136"/>
                      <a:gd name="T3" fmla="*/ 265 h 265"/>
                      <a:gd name="T4" fmla="*/ 4 w 136"/>
                      <a:gd name="T5" fmla="*/ 218 h 265"/>
                      <a:gd name="T6" fmla="*/ 42 w 136"/>
                      <a:gd name="T7" fmla="*/ 32 h 265"/>
                      <a:gd name="T8" fmla="*/ 113 w 136"/>
                      <a:gd name="T9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6" h="265">
                        <a:moveTo>
                          <a:pt x="113" y="17"/>
                        </a:moveTo>
                        <a:cubicBezTo>
                          <a:pt x="136" y="32"/>
                          <a:pt x="133" y="181"/>
                          <a:pt x="53" y="265"/>
                        </a:cubicBezTo>
                        <a:cubicBezTo>
                          <a:pt x="53" y="265"/>
                          <a:pt x="4" y="239"/>
                          <a:pt x="4" y="218"/>
                        </a:cubicBezTo>
                        <a:cubicBezTo>
                          <a:pt x="4" y="196"/>
                          <a:pt x="0" y="105"/>
                          <a:pt x="42" y="32"/>
                        </a:cubicBezTo>
                        <a:cubicBezTo>
                          <a:pt x="57" y="5"/>
                          <a:pt x="86" y="0"/>
                          <a:pt x="113" y="17"/>
                        </a:cubicBezTo>
                        <a:close/>
                      </a:path>
                    </a:pathLst>
                  </a:custGeom>
                  <a:solidFill>
                    <a:srgbClr val="FFB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0" name="Freeform 1089"/>
                  <p:cNvSpPr>
                    <a:spLocks/>
                  </p:cNvSpPr>
                  <p:nvPr/>
                </p:nvSpPr>
                <p:spPr bwMode="auto">
                  <a:xfrm>
                    <a:off x="3783" y="2540"/>
                    <a:ext cx="185" cy="249"/>
                  </a:xfrm>
                  <a:custGeom>
                    <a:avLst/>
                    <a:gdLst>
                      <a:gd name="T0" fmla="*/ 0 w 78"/>
                      <a:gd name="T1" fmla="*/ 30 h 105"/>
                      <a:gd name="T2" fmla="*/ 46 w 78"/>
                      <a:gd name="T3" fmla="*/ 33 h 105"/>
                      <a:gd name="T4" fmla="*/ 17 w 78"/>
                      <a:gd name="T5" fmla="*/ 91 h 105"/>
                      <a:gd name="T6" fmla="*/ 2 w 78"/>
                      <a:gd name="T7" fmla="*/ 103 h 105"/>
                      <a:gd name="T8" fmla="*/ 18 w 78"/>
                      <a:gd name="T9" fmla="*/ 96 h 105"/>
                      <a:gd name="T10" fmla="*/ 76 w 78"/>
                      <a:gd name="T11" fmla="*/ 19 h 105"/>
                      <a:gd name="T12" fmla="*/ 53 w 78"/>
                      <a:gd name="T13" fmla="*/ 8 h 105"/>
                      <a:gd name="T14" fmla="*/ 4 w 78"/>
                      <a:gd name="T15" fmla="*/ 20 h 105"/>
                      <a:gd name="T16" fmla="*/ 0 w 78"/>
                      <a:gd name="T17" fmla="*/ 3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105">
                        <a:moveTo>
                          <a:pt x="0" y="30"/>
                        </a:moveTo>
                        <a:cubicBezTo>
                          <a:pt x="13" y="34"/>
                          <a:pt x="33" y="36"/>
                          <a:pt x="46" y="33"/>
                        </a:cubicBezTo>
                        <a:cubicBezTo>
                          <a:pt x="60" y="30"/>
                          <a:pt x="43" y="69"/>
                          <a:pt x="17" y="91"/>
                        </a:cubicBezTo>
                        <a:cubicBezTo>
                          <a:pt x="6" y="99"/>
                          <a:pt x="1" y="101"/>
                          <a:pt x="2" y="103"/>
                        </a:cubicBezTo>
                        <a:cubicBezTo>
                          <a:pt x="2" y="105"/>
                          <a:pt x="11" y="101"/>
                          <a:pt x="18" y="96"/>
                        </a:cubicBezTo>
                        <a:cubicBezTo>
                          <a:pt x="30" y="88"/>
                          <a:pt x="60" y="68"/>
                          <a:pt x="76" y="19"/>
                        </a:cubicBezTo>
                        <a:cubicBezTo>
                          <a:pt x="76" y="19"/>
                          <a:pt x="78" y="0"/>
                          <a:pt x="53" y="8"/>
                        </a:cubicBezTo>
                        <a:cubicBezTo>
                          <a:pt x="29" y="16"/>
                          <a:pt x="4" y="20"/>
                          <a:pt x="4" y="20"/>
                        </a:cubicBez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F79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1" name="Freeform 1090"/>
                  <p:cNvSpPr>
                    <a:spLocks/>
                  </p:cNvSpPr>
                  <p:nvPr/>
                </p:nvSpPr>
                <p:spPr bwMode="auto">
                  <a:xfrm>
                    <a:off x="3786" y="2540"/>
                    <a:ext cx="182" cy="225"/>
                  </a:xfrm>
                  <a:custGeom>
                    <a:avLst/>
                    <a:gdLst>
                      <a:gd name="T0" fmla="*/ 75 w 77"/>
                      <a:gd name="T1" fmla="*/ 19 h 95"/>
                      <a:gd name="T2" fmla="*/ 52 w 77"/>
                      <a:gd name="T3" fmla="*/ 8 h 95"/>
                      <a:gd name="T4" fmla="*/ 3 w 77"/>
                      <a:gd name="T5" fmla="*/ 20 h 95"/>
                      <a:gd name="T6" fmla="*/ 0 w 77"/>
                      <a:gd name="T7" fmla="*/ 27 h 95"/>
                      <a:gd name="T8" fmla="*/ 49 w 77"/>
                      <a:gd name="T9" fmla="*/ 27 h 95"/>
                      <a:gd name="T10" fmla="*/ 18 w 77"/>
                      <a:gd name="T11" fmla="*/ 95 h 95"/>
                      <a:gd name="T12" fmla="*/ 75 w 77"/>
                      <a:gd name="T13" fmla="*/ 19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7" h="95">
                        <a:moveTo>
                          <a:pt x="75" y="19"/>
                        </a:moveTo>
                        <a:cubicBezTo>
                          <a:pt x="75" y="19"/>
                          <a:pt x="77" y="0"/>
                          <a:pt x="52" y="8"/>
                        </a:cubicBezTo>
                        <a:cubicBezTo>
                          <a:pt x="29" y="15"/>
                          <a:pt x="3" y="20"/>
                          <a:pt x="3" y="20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17" y="31"/>
                          <a:pt x="31" y="33"/>
                          <a:pt x="49" y="27"/>
                        </a:cubicBezTo>
                        <a:cubicBezTo>
                          <a:pt x="71" y="20"/>
                          <a:pt x="57" y="63"/>
                          <a:pt x="18" y="95"/>
                        </a:cubicBezTo>
                        <a:cubicBezTo>
                          <a:pt x="31" y="87"/>
                          <a:pt x="60" y="67"/>
                          <a:pt x="75" y="19"/>
                        </a:cubicBezTo>
                        <a:close/>
                      </a:path>
                    </a:pathLst>
                  </a:custGeom>
                  <a:solidFill>
                    <a:srgbClr val="E8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2" name="Freeform 1091"/>
                  <p:cNvSpPr>
                    <a:spLocks/>
                  </p:cNvSpPr>
                  <p:nvPr/>
                </p:nvSpPr>
                <p:spPr bwMode="auto">
                  <a:xfrm>
                    <a:off x="3850" y="2583"/>
                    <a:ext cx="203" cy="289"/>
                  </a:xfrm>
                  <a:custGeom>
                    <a:avLst/>
                    <a:gdLst>
                      <a:gd name="T0" fmla="*/ 50 w 86"/>
                      <a:gd name="T1" fmla="*/ 0 h 122"/>
                      <a:gd name="T2" fmla="*/ 45 w 86"/>
                      <a:gd name="T3" fmla="*/ 10 h 122"/>
                      <a:gd name="T4" fmla="*/ 61 w 86"/>
                      <a:gd name="T5" fmla="*/ 41 h 122"/>
                      <a:gd name="T6" fmla="*/ 0 w 86"/>
                      <a:gd name="T7" fmla="*/ 109 h 122"/>
                      <a:gd name="T8" fmla="*/ 23 w 86"/>
                      <a:gd name="T9" fmla="*/ 122 h 122"/>
                      <a:gd name="T10" fmla="*/ 86 w 86"/>
                      <a:gd name="T11" fmla="*/ 1 h 122"/>
                      <a:gd name="T12" fmla="*/ 50 w 86"/>
                      <a:gd name="T13" fmla="*/ 0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6" h="122">
                        <a:moveTo>
                          <a:pt x="50" y="0"/>
                        </a:moveTo>
                        <a:cubicBezTo>
                          <a:pt x="45" y="10"/>
                          <a:pt x="45" y="10"/>
                          <a:pt x="45" y="10"/>
                        </a:cubicBezTo>
                        <a:cubicBezTo>
                          <a:pt x="56" y="19"/>
                          <a:pt x="67" y="24"/>
                          <a:pt x="61" y="41"/>
                        </a:cubicBezTo>
                        <a:cubicBezTo>
                          <a:pt x="56" y="57"/>
                          <a:pt x="42" y="92"/>
                          <a:pt x="0" y="109"/>
                        </a:cubicBezTo>
                        <a:cubicBezTo>
                          <a:pt x="10" y="119"/>
                          <a:pt x="23" y="122"/>
                          <a:pt x="23" y="122"/>
                        </a:cubicBezTo>
                        <a:cubicBezTo>
                          <a:pt x="55" y="88"/>
                          <a:pt x="75" y="43"/>
                          <a:pt x="86" y="1"/>
                        </a:cubicBez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F79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3" name="Freeform 1092"/>
                  <p:cNvSpPr>
                    <a:spLocks/>
                  </p:cNvSpPr>
                  <p:nvPr/>
                </p:nvSpPr>
                <p:spPr bwMode="auto">
                  <a:xfrm>
                    <a:off x="3878" y="2583"/>
                    <a:ext cx="175" cy="289"/>
                  </a:xfrm>
                  <a:custGeom>
                    <a:avLst/>
                    <a:gdLst>
                      <a:gd name="T0" fmla="*/ 11 w 74"/>
                      <a:gd name="T1" fmla="*/ 122 h 122"/>
                      <a:gd name="T2" fmla="*/ 74 w 74"/>
                      <a:gd name="T3" fmla="*/ 1 h 122"/>
                      <a:gd name="T4" fmla="*/ 63 w 74"/>
                      <a:gd name="T5" fmla="*/ 0 h 122"/>
                      <a:gd name="T6" fmla="*/ 35 w 74"/>
                      <a:gd name="T7" fmla="*/ 5 h 122"/>
                      <a:gd name="T8" fmla="*/ 34 w 74"/>
                      <a:gd name="T9" fmla="*/ 7 h 122"/>
                      <a:gd name="T10" fmla="*/ 59 w 74"/>
                      <a:gd name="T11" fmla="*/ 25 h 122"/>
                      <a:gd name="T12" fmla="*/ 3 w 74"/>
                      <a:gd name="T13" fmla="*/ 115 h 122"/>
                      <a:gd name="T14" fmla="*/ 0 w 74"/>
                      <a:gd name="T15" fmla="*/ 118 h 122"/>
                      <a:gd name="T16" fmla="*/ 11 w 74"/>
                      <a:gd name="T17" fmla="*/ 122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4" h="122">
                        <a:moveTo>
                          <a:pt x="11" y="122"/>
                        </a:moveTo>
                        <a:cubicBezTo>
                          <a:pt x="43" y="88"/>
                          <a:pt x="63" y="43"/>
                          <a:pt x="74" y="1"/>
                        </a:cubicBezTo>
                        <a:cubicBezTo>
                          <a:pt x="63" y="0"/>
                          <a:pt x="63" y="0"/>
                          <a:pt x="63" y="0"/>
                        </a:cubicBezTo>
                        <a:cubicBezTo>
                          <a:pt x="35" y="5"/>
                          <a:pt x="35" y="5"/>
                          <a:pt x="35" y="5"/>
                        </a:cubicBezTo>
                        <a:cubicBezTo>
                          <a:pt x="34" y="7"/>
                          <a:pt x="34" y="7"/>
                          <a:pt x="34" y="7"/>
                        </a:cubicBezTo>
                        <a:cubicBezTo>
                          <a:pt x="48" y="19"/>
                          <a:pt x="59" y="17"/>
                          <a:pt x="59" y="25"/>
                        </a:cubicBezTo>
                        <a:cubicBezTo>
                          <a:pt x="59" y="34"/>
                          <a:pt x="40" y="86"/>
                          <a:pt x="3" y="115"/>
                        </a:cubicBezTo>
                        <a:cubicBezTo>
                          <a:pt x="2" y="116"/>
                          <a:pt x="1" y="117"/>
                          <a:pt x="0" y="118"/>
                        </a:cubicBezTo>
                        <a:cubicBezTo>
                          <a:pt x="6" y="121"/>
                          <a:pt x="11" y="122"/>
                          <a:pt x="11" y="122"/>
                        </a:cubicBezTo>
                        <a:close/>
                      </a:path>
                    </a:pathLst>
                  </a:custGeom>
                  <a:solidFill>
                    <a:srgbClr val="E8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4" name="Freeform 1093"/>
                  <p:cNvSpPr>
                    <a:spLocks/>
                  </p:cNvSpPr>
                  <p:nvPr/>
                </p:nvSpPr>
                <p:spPr bwMode="auto">
                  <a:xfrm>
                    <a:off x="3899" y="2253"/>
                    <a:ext cx="183" cy="225"/>
                  </a:xfrm>
                  <a:custGeom>
                    <a:avLst/>
                    <a:gdLst>
                      <a:gd name="T0" fmla="*/ 62 w 77"/>
                      <a:gd name="T1" fmla="*/ 13 h 95"/>
                      <a:gd name="T2" fmla="*/ 0 w 77"/>
                      <a:gd name="T3" fmla="*/ 17 h 95"/>
                      <a:gd name="T4" fmla="*/ 39 w 77"/>
                      <a:gd name="T5" fmla="*/ 19 h 95"/>
                      <a:gd name="T6" fmla="*/ 68 w 77"/>
                      <a:gd name="T7" fmla="*/ 68 h 95"/>
                      <a:gd name="T8" fmla="*/ 33 w 77"/>
                      <a:gd name="T9" fmla="*/ 82 h 95"/>
                      <a:gd name="T10" fmla="*/ 32 w 77"/>
                      <a:gd name="T11" fmla="*/ 89 h 95"/>
                      <a:gd name="T12" fmla="*/ 73 w 77"/>
                      <a:gd name="T13" fmla="*/ 95 h 95"/>
                      <a:gd name="T14" fmla="*/ 62 w 77"/>
                      <a:gd name="T15" fmla="*/ 13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7" h="95">
                        <a:moveTo>
                          <a:pt x="62" y="13"/>
                        </a:moveTo>
                        <a:cubicBezTo>
                          <a:pt x="40" y="0"/>
                          <a:pt x="15" y="0"/>
                          <a:pt x="0" y="17"/>
                        </a:cubicBezTo>
                        <a:cubicBezTo>
                          <a:pt x="15" y="7"/>
                          <a:pt x="30" y="14"/>
                          <a:pt x="39" y="19"/>
                        </a:cubicBezTo>
                        <a:cubicBezTo>
                          <a:pt x="50" y="26"/>
                          <a:pt x="70" y="42"/>
                          <a:pt x="68" y="68"/>
                        </a:cubicBezTo>
                        <a:cubicBezTo>
                          <a:pt x="67" y="80"/>
                          <a:pt x="50" y="68"/>
                          <a:pt x="33" y="82"/>
                        </a:cubicBezTo>
                        <a:cubicBezTo>
                          <a:pt x="32" y="89"/>
                          <a:pt x="32" y="89"/>
                          <a:pt x="32" y="89"/>
                        </a:cubicBezTo>
                        <a:cubicBezTo>
                          <a:pt x="73" y="95"/>
                          <a:pt x="73" y="95"/>
                          <a:pt x="73" y="95"/>
                        </a:cubicBezTo>
                        <a:cubicBezTo>
                          <a:pt x="77" y="53"/>
                          <a:pt x="72" y="20"/>
                          <a:pt x="62" y="13"/>
                        </a:cubicBezTo>
                        <a:close/>
                      </a:path>
                    </a:pathLst>
                  </a:custGeom>
                  <a:solidFill>
                    <a:srgbClr val="F79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5" name="Freeform 1094"/>
                  <p:cNvSpPr>
                    <a:spLocks/>
                  </p:cNvSpPr>
                  <p:nvPr/>
                </p:nvSpPr>
                <p:spPr bwMode="auto">
                  <a:xfrm>
                    <a:off x="3914" y="2248"/>
                    <a:ext cx="168" cy="228"/>
                  </a:xfrm>
                  <a:custGeom>
                    <a:avLst/>
                    <a:gdLst>
                      <a:gd name="T0" fmla="*/ 56 w 71"/>
                      <a:gd name="T1" fmla="*/ 15 h 96"/>
                      <a:gd name="T2" fmla="*/ 0 w 71"/>
                      <a:gd name="T3" fmla="*/ 14 h 96"/>
                      <a:gd name="T4" fmla="*/ 24 w 71"/>
                      <a:gd name="T5" fmla="*/ 12 h 96"/>
                      <a:gd name="T6" fmla="*/ 59 w 71"/>
                      <a:gd name="T7" fmla="*/ 34 h 96"/>
                      <a:gd name="T8" fmla="*/ 64 w 71"/>
                      <a:gd name="T9" fmla="*/ 78 h 96"/>
                      <a:gd name="T10" fmla="*/ 32 w 71"/>
                      <a:gd name="T11" fmla="*/ 85 h 96"/>
                      <a:gd name="T12" fmla="*/ 67 w 71"/>
                      <a:gd name="T13" fmla="*/ 95 h 96"/>
                      <a:gd name="T14" fmla="*/ 56 w 71"/>
                      <a:gd name="T15" fmla="*/ 15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1" h="96">
                        <a:moveTo>
                          <a:pt x="56" y="15"/>
                        </a:moveTo>
                        <a:cubicBezTo>
                          <a:pt x="39" y="5"/>
                          <a:pt x="15" y="0"/>
                          <a:pt x="0" y="14"/>
                        </a:cubicBezTo>
                        <a:cubicBezTo>
                          <a:pt x="7" y="12"/>
                          <a:pt x="16" y="9"/>
                          <a:pt x="24" y="12"/>
                        </a:cubicBezTo>
                        <a:cubicBezTo>
                          <a:pt x="34" y="15"/>
                          <a:pt x="55" y="26"/>
                          <a:pt x="59" y="34"/>
                        </a:cubicBezTo>
                        <a:cubicBezTo>
                          <a:pt x="63" y="44"/>
                          <a:pt x="68" y="72"/>
                          <a:pt x="64" y="78"/>
                        </a:cubicBezTo>
                        <a:cubicBezTo>
                          <a:pt x="60" y="84"/>
                          <a:pt x="41" y="79"/>
                          <a:pt x="32" y="85"/>
                        </a:cubicBezTo>
                        <a:cubicBezTo>
                          <a:pt x="28" y="88"/>
                          <a:pt x="66" y="96"/>
                          <a:pt x="67" y="95"/>
                        </a:cubicBezTo>
                        <a:cubicBezTo>
                          <a:pt x="71" y="54"/>
                          <a:pt x="66" y="22"/>
                          <a:pt x="56" y="15"/>
                        </a:cubicBezTo>
                        <a:close/>
                      </a:path>
                    </a:pathLst>
                  </a:custGeom>
                  <a:solidFill>
                    <a:srgbClr val="E8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6" name="Freeform 1095"/>
                  <p:cNvSpPr>
                    <a:spLocks/>
                  </p:cNvSpPr>
                  <p:nvPr/>
                </p:nvSpPr>
                <p:spPr bwMode="auto">
                  <a:xfrm>
                    <a:off x="3838" y="2253"/>
                    <a:ext cx="253" cy="622"/>
                  </a:xfrm>
                  <a:custGeom>
                    <a:avLst/>
                    <a:gdLst>
                      <a:gd name="T0" fmla="*/ 29 w 107"/>
                      <a:gd name="T1" fmla="*/ 262 h 262"/>
                      <a:gd name="T2" fmla="*/ 27 w 107"/>
                      <a:gd name="T3" fmla="*/ 260 h 262"/>
                      <a:gd name="T4" fmla="*/ 98 w 107"/>
                      <a:gd name="T5" fmla="*/ 43 h 262"/>
                      <a:gd name="T6" fmla="*/ 87 w 107"/>
                      <a:gd name="T7" fmla="*/ 15 h 262"/>
                      <a:gd name="T8" fmla="*/ 47 w 107"/>
                      <a:gd name="T9" fmla="*/ 6 h 262"/>
                      <a:gd name="T10" fmla="*/ 18 w 107"/>
                      <a:gd name="T11" fmla="*/ 28 h 262"/>
                      <a:gd name="T12" fmla="*/ 3 w 107"/>
                      <a:gd name="T13" fmla="*/ 57 h 262"/>
                      <a:gd name="T14" fmla="*/ 0 w 107"/>
                      <a:gd name="T15" fmla="*/ 55 h 262"/>
                      <a:gd name="T16" fmla="*/ 16 w 107"/>
                      <a:gd name="T17" fmla="*/ 27 h 262"/>
                      <a:gd name="T18" fmla="*/ 46 w 107"/>
                      <a:gd name="T19" fmla="*/ 3 h 262"/>
                      <a:gd name="T20" fmla="*/ 89 w 107"/>
                      <a:gd name="T21" fmla="*/ 12 h 262"/>
                      <a:gd name="T22" fmla="*/ 100 w 107"/>
                      <a:gd name="T23" fmla="*/ 42 h 262"/>
                      <a:gd name="T24" fmla="*/ 29 w 107"/>
                      <a:gd name="T25" fmla="*/ 262 h 2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07" h="262">
                        <a:moveTo>
                          <a:pt x="29" y="262"/>
                        </a:moveTo>
                        <a:cubicBezTo>
                          <a:pt x="27" y="260"/>
                          <a:pt x="27" y="260"/>
                          <a:pt x="27" y="260"/>
                        </a:cubicBezTo>
                        <a:cubicBezTo>
                          <a:pt x="86" y="198"/>
                          <a:pt x="104" y="95"/>
                          <a:pt x="98" y="43"/>
                        </a:cubicBezTo>
                        <a:cubicBezTo>
                          <a:pt x="96" y="28"/>
                          <a:pt x="92" y="18"/>
                          <a:pt x="87" y="15"/>
                        </a:cubicBezTo>
                        <a:cubicBezTo>
                          <a:pt x="74" y="6"/>
                          <a:pt x="59" y="3"/>
                          <a:pt x="47" y="6"/>
                        </a:cubicBezTo>
                        <a:cubicBezTo>
                          <a:pt x="35" y="9"/>
                          <a:pt x="25" y="16"/>
                          <a:pt x="18" y="28"/>
                        </a:cubicBezTo>
                        <a:cubicBezTo>
                          <a:pt x="12" y="38"/>
                          <a:pt x="7" y="47"/>
                          <a:pt x="3" y="57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5" y="46"/>
                          <a:pt x="10" y="36"/>
                          <a:pt x="16" y="27"/>
                        </a:cubicBezTo>
                        <a:cubicBezTo>
                          <a:pt x="23" y="14"/>
                          <a:pt x="34" y="6"/>
                          <a:pt x="46" y="3"/>
                        </a:cubicBezTo>
                        <a:cubicBezTo>
                          <a:pt x="60" y="0"/>
                          <a:pt x="74" y="3"/>
                          <a:pt x="89" y="12"/>
                        </a:cubicBezTo>
                        <a:cubicBezTo>
                          <a:pt x="94" y="16"/>
                          <a:pt x="98" y="26"/>
                          <a:pt x="100" y="42"/>
                        </a:cubicBezTo>
                        <a:cubicBezTo>
                          <a:pt x="107" y="95"/>
                          <a:pt x="89" y="199"/>
                          <a:pt x="29" y="262"/>
                        </a:cubicBezTo>
                        <a:close/>
                      </a:path>
                    </a:pathLst>
                  </a:custGeom>
                  <a:solidFill>
                    <a:srgbClr val="A6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7" name="Freeform 1096"/>
                  <p:cNvSpPr>
                    <a:spLocks/>
                  </p:cNvSpPr>
                  <p:nvPr/>
                </p:nvSpPr>
                <p:spPr bwMode="auto">
                  <a:xfrm>
                    <a:off x="3788" y="2590"/>
                    <a:ext cx="178" cy="199"/>
                  </a:xfrm>
                  <a:custGeom>
                    <a:avLst/>
                    <a:gdLst>
                      <a:gd name="T0" fmla="*/ 1 w 75"/>
                      <a:gd name="T1" fmla="*/ 84 h 84"/>
                      <a:gd name="T2" fmla="*/ 0 w 75"/>
                      <a:gd name="T3" fmla="*/ 82 h 84"/>
                      <a:gd name="T4" fmla="*/ 72 w 75"/>
                      <a:gd name="T5" fmla="*/ 0 h 84"/>
                      <a:gd name="T6" fmla="*/ 75 w 75"/>
                      <a:gd name="T7" fmla="*/ 1 h 84"/>
                      <a:gd name="T8" fmla="*/ 1 w 75"/>
                      <a:gd name="T9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84">
                        <a:moveTo>
                          <a:pt x="1" y="84"/>
                        </a:moveTo>
                        <a:cubicBezTo>
                          <a:pt x="0" y="82"/>
                          <a:pt x="0" y="82"/>
                          <a:pt x="0" y="82"/>
                        </a:cubicBezTo>
                        <a:cubicBezTo>
                          <a:pt x="54" y="58"/>
                          <a:pt x="71" y="3"/>
                          <a:pt x="72" y="0"/>
                        </a:cubicBezTo>
                        <a:cubicBezTo>
                          <a:pt x="75" y="1"/>
                          <a:pt x="75" y="1"/>
                          <a:pt x="75" y="1"/>
                        </a:cubicBezTo>
                        <a:cubicBezTo>
                          <a:pt x="74" y="3"/>
                          <a:pt x="56" y="61"/>
                          <a:pt x="1" y="84"/>
                        </a:cubicBezTo>
                        <a:close/>
                      </a:path>
                    </a:pathLst>
                  </a:custGeom>
                  <a:solidFill>
                    <a:srgbClr val="A6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8" name="Freeform 1097"/>
                  <p:cNvSpPr>
                    <a:spLocks/>
                  </p:cNvSpPr>
                  <p:nvPr/>
                </p:nvSpPr>
                <p:spPr bwMode="auto">
                  <a:xfrm>
                    <a:off x="4060" y="2281"/>
                    <a:ext cx="152" cy="85"/>
                  </a:xfrm>
                  <a:custGeom>
                    <a:avLst/>
                    <a:gdLst>
                      <a:gd name="T0" fmla="*/ 0 w 64"/>
                      <a:gd name="T1" fmla="*/ 6 h 36"/>
                      <a:gd name="T2" fmla="*/ 39 w 64"/>
                      <a:gd name="T3" fmla="*/ 34 h 36"/>
                      <a:gd name="T4" fmla="*/ 61 w 64"/>
                      <a:gd name="T5" fmla="*/ 5 h 36"/>
                      <a:gd name="T6" fmla="*/ 0 w 64"/>
                      <a:gd name="T7" fmla="*/ 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4" h="36">
                        <a:moveTo>
                          <a:pt x="0" y="6"/>
                        </a:moveTo>
                        <a:cubicBezTo>
                          <a:pt x="10" y="18"/>
                          <a:pt x="21" y="32"/>
                          <a:pt x="39" y="34"/>
                        </a:cubicBezTo>
                        <a:cubicBezTo>
                          <a:pt x="60" y="36"/>
                          <a:pt x="64" y="9"/>
                          <a:pt x="61" y="5"/>
                        </a:cubicBezTo>
                        <a:cubicBezTo>
                          <a:pt x="58" y="0"/>
                          <a:pt x="0" y="6"/>
                          <a:pt x="0" y="6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9" name="Freeform 1098"/>
                  <p:cNvSpPr>
                    <a:spLocks/>
                  </p:cNvSpPr>
                  <p:nvPr/>
                </p:nvSpPr>
                <p:spPr bwMode="auto">
                  <a:xfrm>
                    <a:off x="4110" y="2291"/>
                    <a:ext cx="102" cy="75"/>
                  </a:xfrm>
                  <a:custGeom>
                    <a:avLst/>
                    <a:gdLst>
                      <a:gd name="T0" fmla="*/ 40 w 43"/>
                      <a:gd name="T1" fmla="*/ 1 h 32"/>
                      <a:gd name="T2" fmla="*/ 15 w 43"/>
                      <a:gd name="T3" fmla="*/ 7 h 32"/>
                      <a:gd name="T4" fmla="*/ 0 w 43"/>
                      <a:gd name="T5" fmla="*/ 23 h 32"/>
                      <a:gd name="T6" fmla="*/ 18 w 43"/>
                      <a:gd name="T7" fmla="*/ 30 h 32"/>
                      <a:gd name="T8" fmla="*/ 40 w 43"/>
                      <a:gd name="T9" fmla="*/ 1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" h="32">
                        <a:moveTo>
                          <a:pt x="40" y="1"/>
                        </a:moveTo>
                        <a:cubicBezTo>
                          <a:pt x="40" y="0"/>
                          <a:pt x="15" y="7"/>
                          <a:pt x="15" y="7"/>
                        </a:cubicBezTo>
                        <a:cubicBezTo>
                          <a:pt x="25" y="9"/>
                          <a:pt x="23" y="30"/>
                          <a:pt x="0" y="23"/>
                        </a:cubicBezTo>
                        <a:cubicBezTo>
                          <a:pt x="5" y="27"/>
                          <a:pt x="11" y="29"/>
                          <a:pt x="18" y="30"/>
                        </a:cubicBezTo>
                        <a:cubicBezTo>
                          <a:pt x="39" y="32"/>
                          <a:pt x="43" y="5"/>
                          <a:pt x="40" y="1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0" name="Freeform 1099"/>
                  <p:cNvSpPr>
                    <a:spLocks/>
                  </p:cNvSpPr>
                  <p:nvPr/>
                </p:nvSpPr>
                <p:spPr bwMode="auto">
                  <a:xfrm>
                    <a:off x="4167" y="2293"/>
                    <a:ext cx="45" cy="59"/>
                  </a:xfrm>
                  <a:custGeom>
                    <a:avLst/>
                    <a:gdLst>
                      <a:gd name="T0" fmla="*/ 16 w 19"/>
                      <a:gd name="T1" fmla="*/ 0 h 25"/>
                      <a:gd name="T2" fmla="*/ 0 w 19"/>
                      <a:gd name="T3" fmla="*/ 6 h 25"/>
                      <a:gd name="T4" fmla="*/ 5 w 19"/>
                      <a:gd name="T5" fmla="*/ 25 h 25"/>
                      <a:gd name="T6" fmla="*/ 16 w 19"/>
                      <a:gd name="T7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5">
                        <a:moveTo>
                          <a:pt x="16" y="0"/>
                        </a:moveTo>
                        <a:cubicBezTo>
                          <a:pt x="7" y="3"/>
                          <a:pt x="0" y="6"/>
                          <a:pt x="0" y="6"/>
                        </a:cubicBezTo>
                        <a:cubicBezTo>
                          <a:pt x="7" y="6"/>
                          <a:pt x="13" y="15"/>
                          <a:pt x="5" y="25"/>
                        </a:cubicBezTo>
                        <a:cubicBezTo>
                          <a:pt x="16" y="19"/>
                          <a:pt x="19" y="3"/>
                          <a:pt x="16" y="0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1" name="Freeform 1100"/>
                  <p:cNvSpPr>
                    <a:spLocks noEditPoints="1"/>
                  </p:cNvSpPr>
                  <p:nvPr/>
                </p:nvSpPr>
                <p:spPr bwMode="auto">
                  <a:xfrm>
                    <a:off x="4053" y="2283"/>
                    <a:ext cx="159" cy="81"/>
                  </a:xfrm>
                  <a:custGeom>
                    <a:avLst/>
                    <a:gdLst>
                      <a:gd name="T0" fmla="*/ 44 w 67"/>
                      <a:gd name="T1" fmla="*/ 34 h 34"/>
                      <a:gd name="T2" fmla="*/ 44 w 67"/>
                      <a:gd name="T3" fmla="*/ 34 h 34"/>
                      <a:gd name="T4" fmla="*/ 42 w 67"/>
                      <a:gd name="T5" fmla="*/ 34 h 34"/>
                      <a:gd name="T6" fmla="*/ 2 w 67"/>
                      <a:gd name="T7" fmla="*/ 6 h 34"/>
                      <a:gd name="T8" fmla="*/ 0 w 67"/>
                      <a:gd name="T9" fmla="*/ 4 h 34"/>
                      <a:gd name="T10" fmla="*/ 3 w 67"/>
                      <a:gd name="T11" fmla="*/ 3 h 34"/>
                      <a:gd name="T12" fmla="*/ 51 w 67"/>
                      <a:gd name="T13" fmla="*/ 0 h 34"/>
                      <a:gd name="T14" fmla="*/ 65 w 67"/>
                      <a:gd name="T15" fmla="*/ 3 h 34"/>
                      <a:gd name="T16" fmla="*/ 63 w 67"/>
                      <a:gd name="T17" fmla="*/ 23 h 34"/>
                      <a:gd name="T18" fmla="*/ 44 w 67"/>
                      <a:gd name="T19" fmla="*/ 34 h 34"/>
                      <a:gd name="T20" fmla="*/ 6 w 67"/>
                      <a:gd name="T21" fmla="*/ 6 h 34"/>
                      <a:gd name="T22" fmla="*/ 42 w 67"/>
                      <a:gd name="T23" fmla="*/ 31 h 34"/>
                      <a:gd name="T24" fmla="*/ 44 w 67"/>
                      <a:gd name="T25" fmla="*/ 32 h 34"/>
                      <a:gd name="T26" fmla="*/ 44 w 67"/>
                      <a:gd name="T27" fmla="*/ 32 h 34"/>
                      <a:gd name="T28" fmla="*/ 60 w 67"/>
                      <a:gd name="T29" fmla="*/ 21 h 34"/>
                      <a:gd name="T30" fmla="*/ 63 w 67"/>
                      <a:gd name="T31" fmla="*/ 4 h 34"/>
                      <a:gd name="T32" fmla="*/ 51 w 67"/>
                      <a:gd name="T33" fmla="*/ 3 h 34"/>
                      <a:gd name="T34" fmla="*/ 6 w 67"/>
                      <a:gd name="T35" fmla="*/ 6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7" h="34">
                        <a:moveTo>
                          <a:pt x="44" y="34"/>
                        </a:moveTo>
                        <a:cubicBezTo>
                          <a:pt x="44" y="34"/>
                          <a:pt x="44" y="34"/>
                          <a:pt x="44" y="34"/>
                        </a:cubicBezTo>
                        <a:cubicBezTo>
                          <a:pt x="44" y="34"/>
                          <a:pt x="43" y="34"/>
                          <a:pt x="42" y="34"/>
                        </a:cubicBezTo>
                        <a:cubicBezTo>
                          <a:pt x="24" y="33"/>
                          <a:pt x="12" y="19"/>
                          <a:pt x="2" y="6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3" y="0"/>
                          <a:pt x="51" y="0"/>
                        </a:cubicBezTo>
                        <a:cubicBezTo>
                          <a:pt x="62" y="0"/>
                          <a:pt x="64" y="2"/>
                          <a:pt x="65" y="3"/>
                        </a:cubicBezTo>
                        <a:cubicBezTo>
                          <a:pt x="67" y="6"/>
                          <a:pt x="67" y="15"/>
                          <a:pt x="63" y="23"/>
                        </a:cubicBezTo>
                        <a:cubicBezTo>
                          <a:pt x="60" y="28"/>
                          <a:pt x="54" y="34"/>
                          <a:pt x="44" y="34"/>
                        </a:cubicBezTo>
                        <a:close/>
                        <a:moveTo>
                          <a:pt x="6" y="6"/>
                        </a:moveTo>
                        <a:cubicBezTo>
                          <a:pt x="16" y="19"/>
                          <a:pt x="26" y="30"/>
                          <a:pt x="42" y="31"/>
                        </a:cubicBezTo>
                        <a:cubicBezTo>
                          <a:pt x="43" y="32"/>
                          <a:pt x="44" y="32"/>
                          <a:pt x="44" y="32"/>
                        </a:cubicBezTo>
                        <a:cubicBezTo>
                          <a:pt x="44" y="32"/>
                          <a:pt x="44" y="32"/>
                          <a:pt x="44" y="32"/>
                        </a:cubicBezTo>
                        <a:cubicBezTo>
                          <a:pt x="53" y="32"/>
                          <a:pt x="58" y="26"/>
                          <a:pt x="60" y="21"/>
                        </a:cubicBezTo>
                        <a:cubicBezTo>
                          <a:pt x="64" y="14"/>
                          <a:pt x="64" y="6"/>
                          <a:pt x="63" y="4"/>
                        </a:cubicBezTo>
                        <a:cubicBezTo>
                          <a:pt x="63" y="4"/>
                          <a:pt x="61" y="3"/>
                          <a:pt x="51" y="3"/>
                        </a:cubicBezTo>
                        <a:cubicBezTo>
                          <a:pt x="36" y="3"/>
                          <a:pt x="13" y="5"/>
                          <a:pt x="6" y="6"/>
                        </a:cubicBezTo>
                        <a:close/>
                      </a:path>
                    </a:pathLst>
                  </a:custGeom>
                  <a:solidFill>
                    <a:srgbClr val="0045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2" name="Freeform 1101"/>
                  <p:cNvSpPr>
                    <a:spLocks/>
                  </p:cNvSpPr>
                  <p:nvPr/>
                </p:nvSpPr>
                <p:spPr bwMode="auto">
                  <a:xfrm>
                    <a:off x="3724" y="2302"/>
                    <a:ext cx="261" cy="193"/>
                  </a:xfrm>
                  <a:custGeom>
                    <a:avLst/>
                    <a:gdLst>
                      <a:gd name="T0" fmla="*/ 108 w 110"/>
                      <a:gd name="T1" fmla="*/ 67 h 81"/>
                      <a:gd name="T2" fmla="*/ 99 w 110"/>
                      <a:gd name="T3" fmla="*/ 12 h 81"/>
                      <a:gd name="T4" fmla="*/ 71 w 110"/>
                      <a:gd name="T5" fmla="*/ 14 h 81"/>
                      <a:gd name="T6" fmla="*/ 28 w 110"/>
                      <a:gd name="T7" fmla="*/ 44 h 81"/>
                      <a:gd name="T8" fmla="*/ 11 w 110"/>
                      <a:gd name="T9" fmla="*/ 59 h 81"/>
                      <a:gd name="T10" fmla="*/ 63 w 110"/>
                      <a:gd name="T11" fmla="*/ 73 h 81"/>
                      <a:gd name="T12" fmla="*/ 108 w 110"/>
                      <a:gd name="T13" fmla="*/ 67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0" h="81">
                        <a:moveTo>
                          <a:pt x="108" y="67"/>
                        </a:moveTo>
                        <a:cubicBezTo>
                          <a:pt x="110" y="56"/>
                          <a:pt x="110" y="23"/>
                          <a:pt x="99" y="12"/>
                        </a:cubicBezTo>
                        <a:cubicBezTo>
                          <a:pt x="88" y="0"/>
                          <a:pt x="80" y="8"/>
                          <a:pt x="71" y="14"/>
                        </a:cubicBezTo>
                        <a:cubicBezTo>
                          <a:pt x="61" y="20"/>
                          <a:pt x="35" y="42"/>
                          <a:pt x="28" y="44"/>
                        </a:cubicBezTo>
                        <a:cubicBezTo>
                          <a:pt x="22" y="47"/>
                          <a:pt x="0" y="56"/>
                          <a:pt x="11" y="59"/>
                        </a:cubicBezTo>
                        <a:cubicBezTo>
                          <a:pt x="23" y="62"/>
                          <a:pt x="59" y="66"/>
                          <a:pt x="63" y="73"/>
                        </a:cubicBezTo>
                        <a:cubicBezTo>
                          <a:pt x="67" y="81"/>
                          <a:pt x="108" y="67"/>
                          <a:pt x="108" y="67"/>
                        </a:cubicBezTo>
                        <a:close/>
                      </a:path>
                    </a:pathLst>
                  </a:custGeom>
                  <a:solidFill>
                    <a:srgbClr val="00DE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3" name="Freeform 1102"/>
                  <p:cNvSpPr>
                    <a:spLocks/>
                  </p:cNvSpPr>
                  <p:nvPr/>
                </p:nvSpPr>
                <p:spPr bwMode="auto">
                  <a:xfrm>
                    <a:off x="3812" y="2407"/>
                    <a:ext cx="85" cy="57"/>
                  </a:xfrm>
                  <a:custGeom>
                    <a:avLst/>
                    <a:gdLst>
                      <a:gd name="T0" fmla="*/ 0 w 36"/>
                      <a:gd name="T1" fmla="*/ 0 h 24"/>
                      <a:gd name="T2" fmla="*/ 36 w 36"/>
                      <a:gd name="T3" fmla="*/ 21 h 24"/>
                      <a:gd name="T4" fmla="*/ 21 w 36"/>
                      <a:gd name="T5" fmla="*/ 24 h 24"/>
                      <a:gd name="T6" fmla="*/ 0 w 36"/>
                      <a:gd name="T7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24">
                        <a:moveTo>
                          <a:pt x="0" y="0"/>
                        </a:moveTo>
                        <a:cubicBezTo>
                          <a:pt x="7" y="1"/>
                          <a:pt x="25" y="6"/>
                          <a:pt x="36" y="21"/>
                        </a:cubicBezTo>
                        <a:cubicBezTo>
                          <a:pt x="21" y="24"/>
                          <a:pt x="21" y="24"/>
                          <a:pt x="21" y="2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F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4" name="Freeform 1103"/>
                  <p:cNvSpPr>
                    <a:spLocks/>
                  </p:cNvSpPr>
                  <p:nvPr/>
                </p:nvSpPr>
                <p:spPr bwMode="auto">
                  <a:xfrm>
                    <a:off x="3873" y="2312"/>
                    <a:ext cx="112" cy="154"/>
                  </a:xfrm>
                  <a:custGeom>
                    <a:avLst/>
                    <a:gdLst>
                      <a:gd name="T0" fmla="*/ 17 w 47"/>
                      <a:gd name="T1" fmla="*/ 4 h 65"/>
                      <a:gd name="T2" fmla="*/ 34 w 47"/>
                      <a:gd name="T3" fmla="*/ 40 h 65"/>
                      <a:gd name="T4" fmla="*/ 0 w 47"/>
                      <a:gd name="T5" fmla="*/ 59 h 65"/>
                      <a:gd name="T6" fmla="*/ 38 w 47"/>
                      <a:gd name="T7" fmla="*/ 65 h 65"/>
                      <a:gd name="T8" fmla="*/ 45 w 47"/>
                      <a:gd name="T9" fmla="*/ 63 h 65"/>
                      <a:gd name="T10" fmla="*/ 36 w 47"/>
                      <a:gd name="T11" fmla="*/ 8 h 65"/>
                      <a:gd name="T12" fmla="*/ 17 w 47"/>
                      <a:gd name="T13" fmla="*/ 4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7" h="65">
                        <a:moveTo>
                          <a:pt x="17" y="4"/>
                        </a:moveTo>
                        <a:cubicBezTo>
                          <a:pt x="33" y="3"/>
                          <a:pt x="38" y="22"/>
                          <a:pt x="34" y="40"/>
                        </a:cubicBezTo>
                        <a:cubicBezTo>
                          <a:pt x="30" y="56"/>
                          <a:pt x="13" y="58"/>
                          <a:pt x="0" y="59"/>
                        </a:cubicBezTo>
                        <a:cubicBezTo>
                          <a:pt x="38" y="65"/>
                          <a:pt x="38" y="65"/>
                          <a:pt x="38" y="65"/>
                        </a:cubicBezTo>
                        <a:cubicBezTo>
                          <a:pt x="42" y="64"/>
                          <a:pt x="45" y="63"/>
                          <a:pt x="45" y="63"/>
                        </a:cubicBezTo>
                        <a:cubicBezTo>
                          <a:pt x="47" y="52"/>
                          <a:pt x="47" y="19"/>
                          <a:pt x="36" y="8"/>
                        </a:cubicBezTo>
                        <a:cubicBezTo>
                          <a:pt x="29" y="0"/>
                          <a:pt x="23" y="1"/>
                          <a:pt x="17" y="4"/>
                        </a:cubicBezTo>
                        <a:close/>
                      </a:path>
                    </a:pathLst>
                  </a:custGeom>
                  <a:solidFill>
                    <a:srgbClr val="00BF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5" name="Freeform 1104"/>
                  <p:cNvSpPr>
                    <a:spLocks/>
                  </p:cNvSpPr>
                  <p:nvPr/>
                </p:nvSpPr>
                <p:spPr bwMode="auto">
                  <a:xfrm>
                    <a:off x="3909" y="2312"/>
                    <a:ext cx="76" cy="152"/>
                  </a:xfrm>
                  <a:custGeom>
                    <a:avLst/>
                    <a:gdLst>
                      <a:gd name="T0" fmla="*/ 2 w 32"/>
                      <a:gd name="T1" fmla="*/ 4 h 64"/>
                      <a:gd name="T2" fmla="*/ 19 w 32"/>
                      <a:gd name="T3" fmla="*/ 11 h 64"/>
                      <a:gd name="T4" fmla="*/ 25 w 32"/>
                      <a:gd name="T5" fmla="*/ 47 h 64"/>
                      <a:gd name="T6" fmla="*/ 0 w 32"/>
                      <a:gd name="T7" fmla="*/ 60 h 64"/>
                      <a:gd name="T8" fmla="*/ 22 w 32"/>
                      <a:gd name="T9" fmla="*/ 64 h 64"/>
                      <a:gd name="T10" fmla="*/ 30 w 32"/>
                      <a:gd name="T11" fmla="*/ 63 h 64"/>
                      <a:gd name="T12" fmla="*/ 21 w 32"/>
                      <a:gd name="T13" fmla="*/ 8 h 64"/>
                      <a:gd name="T14" fmla="*/ 2 w 32"/>
                      <a:gd name="T15" fmla="*/ 4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64">
                        <a:moveTo>
                          <a:pt x="2" y="4"/>
                        </a:moveTo>
                        <a:cubicBezTo>
                          <a:pt x="8" y="2"/>
                          <a:pt x="14" y="4"/>
                          <a:pt x="19" y="11"/>
                        </a:cubicBezTo>
                        <a:cubicBezTo>
                          <a:pt x="26" y="19"/>
                          <a:pt x="27" y="40"/>
                          <a:pt x="25" y="47"/>
                        </a:cubicBezTo>
                        <a:cubicBezTo>
                          <a:pt x="22" y="56"/>
                          <a:pt x="15" y="59"/>
                          <a:pt x="0" y="60"/>
                        </a:cubicBezTo>
                        <a:cubicBezTo>
                          <a:pt x="22" y="64"/>
                          <a:pt x="22" y="64"/>
                          <a:pt x="22" y="64"/>
                        </a:cubicBezTo>
                        <a:cubicBezTo>
                          <a:pt x="30" y="63"/>
                          <a:pt x="30" y="63"/>
                          <a:pt x="30" y="63"/>
                        </a:cubicBezTo>
                        <a:cubicBezTo>
                          <a:pt x="32" y="52"/>
                          <a:pt x="32" y="19"/>
                          <a:pt x="21" y="8"/>
                        </a:cubicBezTo>
                        <a:cubicBezTo>
                          <a:pt x="14" y="0"/>
                          <a:pt x="8" y="1"/>
                          <a:pt x="2" y="4"/>
                        </a:cubicBezTo>
                        <a:close/>
                      </a:path>
                    </a:pathLst>
                  </a:custGeom>
                  <a:solidFill>
                    <a:srgbClr val="009C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6" name="Freeform 1105"/>
                  <p:cNvSpPr>
                    <a:spLocks/>
                  </p:cNvSpPr>
                  <p:nvPr/>
                </p:nvSpPr>
                <p:spPr bwMode="auto">
                  <a:xfrm>
                    <a:off x="3776" y="2312"/>
                    <a:ext cx="149" cy="104"/>
                  </a:xfrm>
                  <a:custGeom>
                    <a:avLst/>
                    <a:gdLst>
                      <a:gd name="T0" fmla="*/ 1 w 63"/>
                      <a:gd name="T1" fmla="*/ 44 h 44"/>
                      <a:gd name="T2" fmla="*/ 0 w 63"/>
                      <a:gd name="T3" fmla="*/ 41 h 44"/>
                      <a:gd name="T4" fmla="*/ 6 w 63"/>
                      <a:gd name="T5" fmla="*/ 39 h 44"/>
                      <a:gd name="T6" fmla="*/ 30 w 63"/>
                      <a:gd name="T7" fmla="*/ 22 h 44"/>
                      <a:gd name="T8" fmla="*/ 48 w 63"/>
                      <a:gd name="T9" fmla="*/ 9 h 44"/>
                      <a:gd name="T10" fmla="*/ 51 w 63"/>
                      <a:gd name="T11" fmla="*/ 7 h 44"/>
                      <a:gd name="T12" fmla="*/ 62 w 63"/>
                      <a:gd name="T13" fmla="*/ 0 h 44"/>
                      <a:gd name="T14" fmla="*/ 63 w 63"/>
                      <a:gd name="T15" fmla="*/ 3 h 44"/>
                      <a:gd name="T16" fmla="*/ 52 w 63"/>
                      <a:gd name="T17" fmla="*/ 9 h 44"/>
                      <a:gd name="T18" fmla="*/ 49 w 63"/>
                      <a:gd name="T19" fmla="*/ 11 h 44"/>
                      <a:gd name="T20" fmla="*/ 32 w 63"/>
                      <a:gd name="T21" fmla="*/ 24 h 44"/>
                      <a:gd name="T22" fmla="*/ 7 w 63"/>
                      <a:gd name="T23" fmla="*/ 41 h 44"/>
                      <a:gd name="T24" fmla="*/ 1 w 63"/>
                      <a:gd name="T25" fmla="*/ 44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3" h="44">
                        <a:moveTo>
                          <a:pt x="1" y="44"/>
                        </a:moveTo>
                        <a:cubicBezTo>
                          <a:pt x="0" y="41"/>
                          <a:pt x="0" y="41"/>
                          <a:pt x="0" y="41"/>
                        </a:cubicBezTo>
                        <a:cubicBezTo>
                          <a:pt x="3" y="40"/>
                          <a:pt x="5" y="39"/>
                          <a:pt x="6" y="39"/>
                        </a:cubicBezTo>
                        <a:cubicBezTo>
                          <a:pt x="9" y="38"/>
                          <a:pt x="20" y="29"/>
                          <a:pt x="30" y="22"/>
                        </a:cubicBezTo>
                        <a:cubicBezTo>
                          <a:pt x="37" y="16"/>
                          <a:pt x="44" y="11"/>
                          <a:pt x="48" y="9"/>
                        </a:cubicBezTo>
                        <a:cubicBezTo>
                          <a:pt x="49" y="8"/>
                          <a:pt x="50" y="7"/>
                          <a:pt x="51" y="7"/>
                        </a:cubicBezTo>
                        <a:cubicBezTo>
                          <a:pt x="54" y="4"/>
                          <a:pt x="59" y="1"/>
                          <a:pt x="62" y="0"/>
                        </a:cubicBezTo>
                        <a:cubicBezTo>
                          <a:pt x="63" y="3"/>
                          <a:pt x="63" y="3"/>
                          <a:pt x="63" y="3"/>
                        </a:cubicBezTo>
                        <a:cubicBezTo>
                          <a:pt x="60" y="4"/>
                          <a:pt x="56" y="7"/>
                          <a:pt x="52" y="9"/>
                        </a:cubicBezTo>
                        <a:cubicBezTo>
                          <a:pt x="51" y="10"/>
                          <a:pt x="50" y="10"/>
                          <a:pt x="49" y="11"/>
                        </a:cubicBezTo>
                        <a:cubicBezTo>
                          <a:pt x="46" y="13"/>
                          <a:pt x="39" y="18"/>
                          <a:pt x="32" y="24"/>
                        </a:cubicBezTo>
                        <a:cubicBezTo>
                          <a:pt x="22" y="32"/>
                          <a:pt x="11" y="40"/>
                          <a:pt x="7" y="41"/>
                        </a:cubicBezTo>
                        <a:cubicBezTo>
                          <a:pt x="6" y="42"/>
                          <a:pt x="4" y="43"/>
                          <a:pt x="1" y="44"/>
                        </a:cubicBezTo>
                        <a:close/>
                      </a:path>
                    </a:pathLst>
                  </a:custGeom>
                  <a:solidFill>
                    <a:srgbClr val="0045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7" name="Freeform 1106"/>
                  <p:cNvSpPr>
                    <a:spLocks/>
                  </p:cNvSpPr>
                  <p:nvPr/>
                </p:nvSpPr>
                <p:spPr bwMode="auto">
                  <a:xfrm>
                    <a:off x="3727" y="2450"/>
                    <a:ext cx="258" cy="156"/>
                  </a:xfrm>
                  <a:custGeom>
                    <a:avLst/>
                    <a:gdLst>
                      <a:gd name="T0" fmla="*/ 101 w 109"/>
                      <a:gd name="T1" fmla="*/ 6 h 66"/>
                      <a:gd name="T2" fmla="*/ 39 w 109"/>
                      <a:gd name="T3" fmla="*/ 2 h 66"/>
                      <a:gd name="T4" fmla="*/ 2 w 109"/>
                      <a:gd name="T5" fmla="*/ 31 h 66"/>
                      <a:gd name="T6" fmla="*/ 33 w 109"/>
                      <a:gd name="T7" fmla="*/ 64 h 66"/>
                      <a:gd name="T8" fmla="*/ 99 w 109"/>
                      <a:gd name="T9" fmla="*/ 46 h 66"/>
                      <a:gd name="T10" fmla="*/ 101 w 109"/>
                      <a:gd name="T11" fmla="*/ 6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9" h="66">
                        <a:moveTo>
                          <a:pt x="101" y="6"/>
                        </a:moveTo>
                        <a:cubicBezTo>
                          <a:pt x="88" y="4"/>
                          <a:pt x="63" y="0"/>
                          <a:pt x="39" y="2"/>
                        </a:cubicBezTo>
                        <a:cubicBezTo>
                          <a:pt x="14" y="3"/>
                          <a:pt x="3" y="17"/>
                          <a:pt x="2" y="31"/>
                        </a:cubicBezTo>
                        <a:cubicBezTo>
                          <a:pt x="1" y="46"/>
                          <a:pt x="0" y="62"/>
                          <a:pt x="33" y="64"/>
                        </a:cubicBezTo>
                        <a:cubicBezTo>
                          <a:pt x="65" y="66"/>
                          <a:pt x="90" y="54"/>
                          <a:pt x="99" y="46"/>
                        </a:cubicBezTo>
                        <a:cubicBezTo>
                          <a:pt x="109" y="38"/>
                          <a:pt x="101" y="6"/>
                          <a:pt x="101" y="6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8" name="Freeform 1107"/>
                  <p:cNvSpPr>
                    <a:spLocks/>
                  </p:cNvSpPr>
                  <p:nvPr/>
                </p:nvSpPr>
                <p:spPr bwMode="auto">
                  <a:xfrm>
                    <a:off x="3741" y="2540"/>
                    <a:ext cx="215" cy="78"/>
                  </a:xfrm>
                  <a:custGeom>
                    <a:avLst/>
                    <a:gdLst>
                      <a:gd name="T0" fmla="*/ 0 w 91"/>
                      <a:gd name="T1" fmla="*/ 15 h 33"/>
                      <a:gd name="T2" fmla="*/ 0 w 91"/>
                      <a:gd name="T3" fmla="*/ 16 h 33"/>
                      <a:gd name="T4" fmla="*/ 27 w 91"/>
                      <a:gd name="T5" fmla="*/ 26 h 33"/>
                      <a:gd name="T6" fmla="*/ 91 w 91"/>
                      <a:gd name="T7" fmla="*/ 9 h 33"/>
                      <a:gd name="T8" fmla="*/ 88 w 91"/>
                      <a:gd name="T9" fmla="*/ 0 h 33"/>
                      <a:gd name="T10" fmla="*/ 0 w 91"/>
                      <a:gd name="T11" fmla="*/ 15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1" h="33">
                        <a:moveTo>
                          <a:pt x="0" y="15"/>
                        </a:moveTo>
                        <a:cubicBezTo>
                          <a:pt x="0" y="15"/>
                          <a:pt x="0" y="15"/>
                          <a:pt x="0" y="16"/>
                        </a:cubicBezTo>
                        <a:cubicBezTo>
                          <a:pt x="4" y="21"/>
                          <a:pt x="12" y="25"/>
                          <a:pt x="27" y="26"/>
                        </a:cubicBezTo>
                        <a:cubicBezTo>
                          <a:pt x="57" y="28"/>
                          <a:pt x="81" y="17"/>
                          <a:pt x="91" y="9"/>
                        </a:cubicBezTo>
                        <a:cubicBezTo>
                          <a:pt x="88" y="0"/>
                          <a:pt x="88" y="0"/>
                          <a:pt x="88" y="0"/>
                        </a:cubicBezTo>
                        <a:cubicBezTo>
                          <a:pt x="84" y="9"/>
                          <a:pt x="32" y="33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FFD6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9" name="Freeform 1108"/>
                  <p:cNvSpPr>
                    <a:spLocks/>
                  </p:cNvSpPr>
                  <p:nvPr/>
                </p:nvSpPr>
                <p:spPr bwMode="auto">
                  <a:xfrm>
                    <a:off x="3729" y="2450"/>
                    <a:ext cx="241" cy="133"/>
                  </a:xfrm>
                  <a:custGeom>
                    <a:avLst/>
                    <a:gdLst>
                      <a:gd name="T0" fmla="*/ 100 w 102"/>
                      <a:gd name="T1" fmla="*/ 6 h 56"/>
                      <a:gd name="T2" fmla="*/ 38 w 102"/>
                      <a:gd name="T3" fmla="*/ 2 h 56"/>
                      <a:gd name="T4" fmla="*/ 1 w 102"/>
                      <a:gd name="T5" fmla="*/ 31 h 56"/>
                      <a:gd name="T6" fmla="*/ 7 w 102"/>
                      <a:gd name="T7" fmla="*/ 56 h 56"/>
                      <a:gd name="T8" fmla="*/ 27 w 102"/>
                      <a:gd name="T9" fmla="*/ 11 h 56"/>
                      <a:gd name="T10" fmla="*/ 93 w 102"/>
                      <a:gd name="T11" fmla="*/ 25 h 56"/>
                      <a:gd name="T12" fmla="*/ 102 w 102"/>
                      <a:gd name="T13" fmla="*/ 14 h 56"/>
                      <a:gd name="T14" fmla="*/ 100 w 102"/>
                      <a:gd name="T15" fmla="*/ 6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2" h="56">
                        <a:moveTo>
                          <a:pt x="100" y="6"/>
                        </a:moveTo>
                        <a:cubicBezTo>
                          <a:pt x="87" y="4"/>
                          <a:pt x="62" y="0"/>
                          <a:pt x="38" y="2"/>
                        </a:cubicBezTo>
                        <a:cubicBezTo>
                          <a:pt x="13" y="3"/>
                          <a:pt x="2" y="17"/>
                          <a:pt x="1" y="31"/>
                        </a:cubicBezTo>
                        <a:cubicBezTo>
                          <a:pt x="0" y="40"/>
                          <a:pt x="0" y="49"/>
                          <a:pt x="7" y="56"/>
                        </a:cubicBezTo>
                        <a:cubicBezTo>
                          <a:pt x="2" y="41"/>
                          <a:pt x="2" y="17"/>
                          <a:pt x="27" y="11"/>
                        </a:cubicBezTo>
                        <a:cubicBezTo>
                          <a:pt x="55" y="4"/>
                          <a:pt x="90" y="16"/>
                          <a:pt x="93" y="25"/>
                        </a:cubicBezTo>
                        <a:cubicBezTo>
                          <a:pt x="94" y="30"/>
                          <a:pt x="100" y="22"/>
                          <a:pt x="102" y="14"/>
                        </a:cubicBezTo>
                        <a:cubicBezTo>
                          <a:pt x="101" y="9"/>
                          <a:pt x="100" y="6"/>
                          <a:pt x="100" y="6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0" name="Freeform 1109"/>
                  <p:cNvSpPr>
                    <a:spLocks noEditPoints="1"/>
                  </p:cNvSpPr>
                  <p:nvPr/>
                </p:nvSpPr>
                <p:spPr bwMode="auto">
                  <a:xfrm>
                    <a:off x="3724" y="2450"/>
                    <a:ext cx="263" cy="156"/>
                  </a:xfrm>
                  <a:custGeom>
                    <a:avLst/>
                    <a:gdLst>
                      <a:gd name="T0" fmla="*/ 42 w 111"/>
                      <a:gd name="T1" fmla="*/ 66 h 66"/>
                      <a:gd name="T2" fmla="*/ 42 w 111"/>
                      <a:gd name="T3" fmla="*/ 66 h 66"/>
                      <a:gd name="T4" fmla="*/ 34 w 111"/>
                      <a:gd name="T5" fmla="*/ 65 h 66"/>
                      <a:gd name="T6" fmla="*/ 2 w 111"/>
                      <a:gd name="T7" fmla="*/ 31 h 66"/>
                      <a:gd name="T8" fmla="*/ 39 w 111"/>
                      <a:gd name="T9" fmla="*/ 0 h 66"/>
                      <a:gd name="T10" fmla="*/ 52 w 111"/>
                      <a:gd name="T11" fmla="*/ 0 h 66"/>
                      <a:gd name="T12" fmla="*/ 102 w 111"/>
                      <a:gd name="T13" fmla="*/ 5 h 66"/>
                      <a:gd name="T14" fmla="*/ 103 w 111"/>
                      <a:gd name="T15" fmla="*/ 5 h 66"/>
                      <a:gd name="T16" fmla="*/ 103 w 111"/>
                      <a:gd name="T17" fmla="*/ 6 h 66"/>
                      <a:gd name="T18" fmla="*/ 101 w 111"/>
                      <a:gd name="T19" fmla="*/ 47 h 66"/>
                      <a:gd name="T20" fmla="*/ 42 w 111"/>
                      <a:gd name="T21" fmla="*/ 66 h 66"/>
                      <a:gd name="T22" fmla="*/ 52 w 111"/>
                      <a:gd name="T23" fmla="*/ 3 h 66"/>
                      <a:gd name="T24" fmla="*/ 40 w 111"/>
                      <a:gd name="T25" fmla="*/ 3 h 66"/>
                      <a:gd name="T26" fmla="*/ 4 w 111"/>
                      <a:gd name="T27" fmla="*/ 31 h 66"/>
                      <a:gd name="T28" fmla="*/ 34 w 111"/>
                      <a:gd name="T29" fmla="*/ 63 h 66"/>
                      <a:gd name="T30" fmla="*/ 42 w 111"/>
                      <a:gd name="T31" fmla="*/ 63 h 66"/>
                      <a:gd name="T32" fmla="*/ 99 w 111"/>
                      <a:gd name="T33" fmla="*/ 45 h 66"/>
                      <a:gd name="T34" fmla="*/ 101 w 111"/>
                      <a:gd name="T35" fmla="*/ 7 h 66"/>
                      <a:gd name="T36" fmla="*/ 52 w 111"/>
                      <a:gd name="T37" fmla="*/ 3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11" h="66">
                        <a:moveTo>
                          <a:pt x="42" y="66"/>
                        </a:moveTo>
                        <a:cubicBezTo>
                          <a:pt x="42" y="66"/>
                          <a:pt x="42" y="66"/>
                          <a:pt x="42" y="66"/>
                        </a:cubicBezTo>
                        <a:cubicBezTo>
                          <a:pt x="39" y="66"/>
                          <a:pt x="36" y="65"/>
                          <a:pt x="34" y="65"/>
                        </a:cubicBezTo>
                        <a:cubicBezTo>
                          <a:pt x="0" y="63"/>
                          <a:pt x="1" y="46"/>
                          <a:pt x="2" y="31"/>
                        </a:cubicBezTo>
                        <a:cubicBezTo>
                          <a:pt x="2" y="17"/>
                          <a:pt x="13" y="2"/>
                          <a:pt x="39" y="0"/>
                        </a:cubicBezTo>
                        <a:cubicBezTo>
                          <a:pt x="43" y="0"/>
                          <a:pt x="48" y="0"/>
                          <a:pt x="52" y="0"/>
                        </a:cubicBezTo>
                        <a:cubicBezTo>
                          <a:pt x="75" y="0"/>
                          <a:pt x="96" y="4"/>
                          <a:pt x="102" y="5"/>
                        </a:cubicBezTo>
                        <a:cubicBezTo>
                          <a:pt x="103" y="5"/>
                          <a:pt x="103" y="5"/>
                          <a:pt x="103" y="5"/>
                        </a:cubicBezTo>
                        <a:cubicBezTo>
                          <a:pt x="103" y="6"/>
                          <a:pt x="103" y="6"/>
                          <a:pt x="103" y="6"/>
                        </a:cubicBezTo>
                        <a:cubicBezTo>
                          <a:pt x="104" y="7"/>
                          <a:pt x="111" y="38"/>
                          <a:pt x="101" y="47"/>
                        </a:cubicBezTo>
                        <a:cubicBezTo>
                          <a:pt x="93" y="54"/>
                          <a:pt x="71" y="66"/>
                          <a:pt x="42" y="66"/>
                        </a:cubicBezTo>
                        <a:close/>
                        <a:moveTo>
                          <a:pt x="52" y="3"/>
                        </a:moveTo>
                        <a:cubicBezTo>
                          <a:pt x="48" y="3"/>
                          <a:pt x="44" y="3"/>
                          <a:pt x="40" y="3"/>
                        </a:cubicBezTo>
                        <a:cubicBezTo>
                          <a:pt x="15" y="5"/>
                          <a:pt x="5" y="18"/>
                          <a:pt x="4" y="31"/>
                        </a:cubicBezTo>
                        <a:cubicBezTo>
                          <a:pt x="3" y="46"/>
                          <a:pt x="3" y="60"/>
                          <a:pt x="34" y="63"/>
                        </a:cubicBezTo>
                        <a:cubicBezTo>
                          <a:pt x="36" y="63"/>
                          <a:pt x="39" y="63"/>
                          <a:pt x="42" y="63"/>
                        </a:cubicBezTo>
                        <a:cubicBezTo>
                          <a:pt x="71" y="63"/>
                          <a:pt x="92" y="51"/>
                          <a:pt x="99" y="45"/>
                        </a:cubicBezTo>
                        <a:cubicBezTo>
                          <a:pt x="106" y="39"/>
                          <a:pt x="103" y="16"/>
                          <a:pt x="101" y="7"/>
                        </a:cubicBezTo>
                        <a:cubicBezTo>
                          <a:pt x="93" y="6"/>
                          <a:pt x="73" y="3"/>
                          <a:pt x="52" y="3"/>
                        </a:cubicBez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1" name="Freeform 1110"/>
                  <p:cNvSpPr>
                    <a:spLocks/>
                  </p:cNvSpPr>
                  <p:nvPr/>
                </p:nvSpPr>
                <p:spPr bwMode="auto">
                  <a:xfrm>
                    <a:off x="3672" y="2388"/>
                    <a:ext cx="194" cy="197"/>
                  </a:xfrm>
                  <a:custGeom>
                    <a:avLst/>
                    <a:gdLst>
                      <a:gd name="T0" fmla="*/ 82 w 82"/>
                      <a:gd name="T1" fmla="*/ 25 h 83"/>
                      <a:gd name="T2" fmla="*/ 30 w 82"/>
                      <a:gd name="T3" fmla="*/ 16 h 83"/>
                      <a:gd name="T4" fmla="*/ 31 w 82"/>
                      <a:gd name="T5" fmla="*/ 83 h 83"/>
                      <a:gd name="T6" fmla="*/ 29 w 82"/>
                      <a:gd name="T7" fmla="*/ 47 h 83"/>
                      <a:gd name="T8" fmla="*/ 82 w 82"/>
                      <a:gd name="T9" fmla="*/ 25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83">
                        <a:moveTo>
                          <a:pt x="82" y="25"/>
                        </a:moveTo>
                        <a:cubicBezTo>
                          <a:pt x="76" y="16"/>
                          <a:pt x="56" y="0"/>
                          <a:pt x="30" y="16"/>
                        </a:cubicBezTo>
                        <a:cubicBezTo>
                          <a:pt x="0" y="33"/>
                          <a:pt x="8" y="75"/>
                          <a:pt x="31" y="83"/>
                        </a:cubicBezTo>
                        <a:cubicBezTo>
                          <a:pt x="31" y="83"/>
                          <a:pt x="20" y="67"/>
                          <a:pt x="29" y="47"/>
                        </a:cubicBezTo>
                        <a:cubicBezTo>
                          <a:pt x="42" y="22"/>
                          <a:pt x="82" y="25"/>
                          <a:pt x="82" y="25"/>
                        </a:cubicBezTo>
                        <a:close/>
                      </a:path>
                    </a:pathLst>
                  </a:custGeom>
                  <a:solidFill>
                    <a:srgbClr val="00DE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2" name="Freeform 1111"/>
                  <p:cNvSpPr>
                    <a:spLocks/>
                  </p:cNvSpPr>
                  <p:nvPr/>
                </p:nvSpPr>
                <p:spPr bwMode="auto">
                  <a:xfrm>
                    <a:off x="3705" y="2390"/>
                    <a:ext cx="161" cy="195"/>
                  </a:xfrm>
                  <a:custGeom>
                    <a:avLst/>
                    <a:gdLst>
                      <a:gd name="T0" fmla="*/ 68 w 68"/>
                      <a:gd name="T1" fmla="*/ 24 h 82"/>
                      <a:gd name="T2" fmla="*/ 20 w 68"/>
                      <a:gd name="T3" fmla="*/ 13 h 82"/>
                      <a:gd name="T4" fmla="*/ 31 w 68"/>
                      <a:gd name="T5" fmla="*/ 23 h 82"/>
                      <a:gd name="T6" fmla="*/ 9 w 68"/>
                      <a:gd name="T7" fmla="*/ 77 h 82"/>
                      <a:gd name="T8" fmla="*/ 17 w 68"/>
                      <a:gd name="T9" fmla="*/ 82 h 82"/>
                      <a:gd name="T10" fmla="*/ 15 w 68"/>
                      <a:gd name="T11" fmla="*/ 46 h 82"/>
                      <a:gd name="T12" fmla="*/ 68 w 68"/>
                      <a:gd name="T13" fmla="*/ 24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8" h="82">
                        <a:moveTo>
                          <a:pt x="68" y="24"/>
                        </a:moveTo>
                        <a:cubicBezTo>
                          <a:pt x="62" y="15"/>
                          <a:pt x="43" y="0"/>
                          <a:pt x="20" y="13"/>
                        </a:cubicBezTo>
                        <a:cubicBezTo>
                          <a:pt x="36" y="9"/>
                          <a:pt x="47" y="16"/>
                          <a:pt x="31" y="23"/>
                        </a:cubicBezTo>
                        <a:cubicBezTo>
                          <a:pt x="13" y="30"/>
                          <a:pt x="0" y="48"/>
                          <a:pt x="9" y="77"/>
                        </a:cubicBezTo>
                        <a:cubicBezTo>
                          <a:pt x="12" y="80"/>
                          <a:pt x="13" y="81"/>
                          <a:pt x="17" y="82"/>
                        </a:cubicBezTo>
                        <a:cubicBezTo>
                          <a:pt x="17" y="82"/>
                          <a:pt x="6" y="66"/>
                          <a:pt x="15" y="46"/>
                        </a:cubicBezTo>
                        <a:cubicBezTo>
                          <a:pt x="28" y="21"/>
                          <a:pt x="68" y="24"/>
                          <a:pt x="68" y="24"/>
                        </a:cubicBezTo>
                        <a:close/>
                      </a:path>
                    </a:pathLst>
                  </a:custGeom>
                  <a:solidFill>
                    <a:srgbClr val="00BF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3" name="Freeform 1112"/>
                  <p:cNvSpPr>
                    <a:spLocks/>
                  </p:cNvSpPr>
                  <p:nvPr/>
                </p:nvSpPr>
                <p:spPr bwMode="auto">
                  <a:xfrm>
                    <a:off x="3729" y="2404"/>
                    <a:ext cx="137" cy="138"/>
                  </a:xfrm>
                  <a:custGeom>
                    <a:avLst/>
                    <a:gdLst>
                      <a:gd name="T0" fmla="*/ 58 w 58"/>
                      <a:gd name="T1" fmla="*/ 18 h 58"/>
                      <a:gd name="T2" fmla="*/ 27 w 58"/>
                      <a:gd name="T3" fmla="*/ 3 h 58"/>
                      <a:gd name="T4" fmla="*/ 33 w 58"/>
                      <a:gd name="T5" fmla="*/ 16 h 58"/>
                      <a:gd name="T6" fmla="*/ 0 w 58"/>
                      <a:gd name="T7" fmla="*/ 58 h 58"/>
                      <a:gd name="T8" fmla="*/ 5 w 58"/>
                      <a:gd name="T9" fmla="*/ 40 h 58"/>
                      <a:gd name="T10" fmla="*/ 58 w 58"/>
                      <a:gd name="T11" fmla="*/ 1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8" h="58">
                        <a:moveTo>
                          <a:pt x="58" y="18"/>
                        </a:moveTo>
                        <a:cubicBezTo>
                          <a:pt x="46" y="0"/>
                          <a:pt x="27" y="3"/>
                          <a:pt x="27" y="3"/>
                        </a:cubicBezTo>
                        <a:cubicBezTo>
                          <a:pt x="38" y="4"/>
                          <a:pt x="47" y="11"/>
                          <a:pt x="33" y="16"/>
                        </a:cubicBezTo>
                        <a:cubicBezTo>
                          <a:pt x="16" y="22"/>
                          <a:pt x="0" y="31"/>
                          <a:pt x="0" y="58"/>
                        </a:cubicBezTo>
                        <a:cubicBezTo>
                          <a:pt x="0" y="58"/>
                          <a:pt x="1" y="48"/>
                          <a:pt x="5" y="40"/>
                        </a:cubicBezTo>
                        <a:cubicBezTo>
                          <a:pt x="20" y="14"/>
                          <a:pt x="58" y="18"/>
                          <a:pt x="58" y="18"/>
                        </a:cubicBezTo>
                        <a:close/>
                      </a:path>
                    </a:pathLst>
                  </a:custGeom>
                  <a:solidFill>
                    <a:srgbClr val="009C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4" name="Freeform 1113"/>
                  <p:cNvSpPr>
                    <a:spLocks noEditPoints="1"/>
                  </p:cNvSpPr>
                  <p:nvPr/>
                </p:nvSpPr>
                <p:spPr bwMode="auto">
                  <a:xfrm>
                    <a:off x="3691" y="2404"/>
                    <a:ext cx="180" cy="186"/>
                  </a:xfrm>
                  <a:custGeom>
                    <a:avLst/>
                    <a:gdLst>
                      <a:gd name="T0" fmla="*/ 26 w 76"/>
                      <a:gd name="T1" fmla="*/ 78 h 78"/>
                      <a:gd name="T2" fmla="*/ 22 w 76"/>
                      <a:gd name="T3" fmla="*/ 77 h 78"/>
                      <a:gd name="T4" fmla="*/ 1 w 76"/>
                      <a:gd name="T5" fmla="*/ 47 h 78"/>
                      <a:gd name="T6" fmla="*/ 21 w 76"/>
                      <a:gd name="T7" fmla="*/ 8 h 78"/>
                      <a:gd name="T8" fmla="*/ 44 w 76"/>
                      <a:gd name="T9" fmla="*/ 0 h 78"/>
                      <a:gd name="T10" fmla="*/ 75 w 76"/>
                      <a:gd name="T11" fmla="*/ 17 h 78"/>
                      <a:gd name="T12" fmla="*/ 76 w 76"/>
                      <a:gd name="T13" fmla="*/ 19 h 78"/>
                      <a:gd name="T14" fmla="*/ 74 w 76"/>
                      <a:gd name="T15" fmla="*/ 19 h 78"/>
                      <a:gd name="T16" fmla="*/ 72 w 76"/>
                      <a:gd name="T17" fmla="*/ 19 h 78"/>
                      <a:gd name="T18" fmla="*/ 23 w 76"/>
                      <a:gd name="T19" fmla="*/ 41 h 78"/>
                      <a:gd name="T20" fmla="*/ 23 w 76"/>
                      <a:gd name="T21" fmla="*/ 75 h 78"/>
                      <a:gd name="T22" fmla="*/ 26 w 76"/>
                      <a:gd name="T23" fmla="*/ 78 h 78"/>
                      <a:gd name="T24" fmla="*/ 44 w 76"/>
                      <a:gd name="T25" fmla="*/ 3 h 78"/>
                      <a:gd name="T26" fmla="*/ 22 w 76"/>
                      <a:gd name="T27" fmla="*/ 10 h 78"/>
                      <a:gd name="T28" fmla="*/ 4 w 76"/>
                      <a:gd name="T29" fmla="*/ 47 h 78"/>
                      <a:gd name="T30" fmla="*/ 19 w 76"/>
                      <a:gd name="T31" fmla="*/ 73 h 78"/>
                      <a:gd name="T32" fmla="*/ 20 w 76"/>
                      <a:gd name="T33" fmla="*/ 40 h 78"/>
                      <a:gd name="T34" fmla="*/ 71 w 76"/>
                      <a:gd name="T35" fmla="*/ 16 h 78"/>
                      <a:gd name="T36" fmla="*/ 44 w 76"/>
                      <a:gd name="T37" fmla="*/ 3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6" h="78">
                        <a:moveTo>
                          <a:pt x="26" y="78"/>
                        </a:moveTo>
                        <a:cubicBezTo>
                          <a:pt x="22" y="77"/>
                          <a:pt x="22" y="77"/>
                          <a:pt x="22" y="77"/>
                        </a:cubicBezTo>
                        <a:cubicBezTo>
                          <a:pt x="11" y="73"/>
                          <a:pt x="3" y="61"/>
                          <a:pt x="1" y="47"/>
                        </a:cubicBezTo>
                        <a:cubicBezTo>
                          <a:pt x="0" y="31"/>
                          <a:pt x="7" y="16"/>
                          <a:pt x="21" y="8"/>
                        </a:cubicBezTo>
                        <a:cubicBezTo>
                          <a:pt x="29" y="3"/>
                          <a:pt x="36" y="0"/>
                          <a:pt x="44" y="0"/>
                        </a:cubicBezTo>
                        <a:cubicBezTo>
                          <a:pt x="61" y="0"/>
                          <a:pt x="72" y="11"/>
                          <a:pt x="75" y="17"/>
                        </a:cubicBezTo>
                        <a:cubicBezTo>
                          <a:pt x="76" y="19"/>
                          <a:pt x="76" y="19"/>
                          <a:pt x="76" y="19"/>
                        </a:cubicBezTo>
                        <a:cubicBezTo>
                          <a:pt x="74" y="19"/>
                          <a:pt x="74" y="19"/>
                          <a:pt x="74" y="19"/>
                        </a:cubicBezTo>
                        <a:cubicBezTo>
                          <a:pt x="74" y="19"/>
                          <a:pt x="73" y="19"/>
                          <a:pt x="72" y="19"/>
                        </a:cubicBezTo>
                        <a:cubicBezTo>
                          <a:pt x="63" y="19"/>
                          <a:pt x="34" y="21"/>
                          <a:pt x="23" y="41"/>
                        </a:cubicBezTo>
                        <a:cubicBezTo>
                          <a:pt x="13" y="58"/>
                          <a:pt x="23" y="75"/>
                          <a:pt x="23" y="75"/>
                        </a:cubicBezTo>
                        <a:lnTo>
                          <a:pt x="26" y="78"/>
                        </a:lnTo>
                        <a:close/>
                        <a:moveTo>
                          <a:pt x="44" y="3"/>
                        </a:moveTo>
                        <a:cubicBezTo>
                          <a:pt x="37" y="3"/>
                          <a:pt x="30" y="5"/>
                          <a:pt x="22" y="10"/>
                        </a:cubicBezTo>
                        <a:cubicBezTo>
                          <a:pt x="9" y="18"/>
                          <a:pt x="3" y="31"/>
                          <a:pt x="4" y="47"/>
                        </a:cubicBezTo>
                        <a:cubicBezTo>
                          <a:pt x="5" y="58"/>
                          <a:pt x="11" y="68"/>
                          <a:pt x="19" y="73"/>
                        </a:cubicBezTo>
                        <a:cubicBezTo>
                          <a:pt x="17" y="67"/>
                          <a:pt x="13" y="53"/>
                          <a:pt x="20" y="40"/>
                        </a:cubicBezTo>
                        <a:cubicBezTo>
                          <a:pt x="32" y="19"/>
                          <a:pt x="62" y="16"/>
                          <a:pt x="71" y="16"/>
                        </a:cubicBezTo>
                        <a:cubicBezTo>
                          <a:pt x="67" y="11"/>
                          <a:pt x="58" y="3"/>
                          <a:pt x="44" y="3"/>
                        </a:cubicBezTo>
                        <a:close/>
                      </a:path>
                    </a:pathLst>
                  </a:custGeom>
                  <a:solidFill>
                    <a:srgbClr val="0045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5" name="Freeform 1114"/>
                  <p:cNvSpPr>
                    <a:spLocks/>
                  </p:cNvSpPr>
                  <p:nvPr/>
                </p:nvSpPr>
                <p:spPr bwMode="auto">
                  <a:xfrm>
                    <a:off x="4067" y="2480"/>
                    <a:ext cx="60" cy="86"/>
                  </a:xfrm>
                  <a:custGeom>
                    <a:avLst/>
                    <a:gdLst>
                      <a:gd name="T0" fmla="*/ 7 w 25"/>
                      <a:gd name="T1" fmla="*/ 0 h 36"/>
                      <a:gd name="T2" fmla="*/ 21 w 25"/>
                      <a:gd name="T3" fmla="*/ 18 h 36"/>
                      <a:gd name="T4" fmla="*/ 1 w 25"/>
                      <a:gd name="T5" fmla="*/ 29 h 36"/>
                      <a:gd name="T6" fmla="*/ 2 w 25"/>
                      <a:gd name="T7" fmla="*/ 10 h 36"/>
                      <a:gd name="T8" fmla="*/ 7 w 25"/>
                      <a:gd name="T9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36">
                        <a:moveTo>
                          <a:pt x="7" y="0"/>
                        </a:moveTo>
                        <a:cubicBezTo>
                          <a:pt x="10" y="7"/>
                          <a:pt x="14" y="11"/>
                          <a:pt x="21" y="18"/>
                        </a:cubicBezTo>
                        <a:cubicBezTo>
                          <a:pt x="25" y="23"/>
                          <a:pt x="21" y="36"/>
                          <a:pt x="1" y="29"/>
                        </a:cubicBezTo>
                        <a:cubicBezTo>
                          <a:pt x="1" y="29"/>
                          <a:pt x="0" y="15"/>
                          <a:pt x="2" y="10"/>
                        </a:cubicBezTo>
                        <a:cubicBezTo>
                          <a:pt x="3" y="2"/>
                          <a:pt x="7" y="0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6" name="Freeform 1115"/>
                  <p:cNvSpPr>
                    <a:spLocks/>
                  </p:cNvSpPr>
                  <p:nvPr/>
                </p:nvSpPr>
                <p:spPr bwMode="auto">
                  <a:xfrm>
                    <a:off x="3916" y="2310"/>
                    <a:ext cx="71" cy="140"/>
                  </a:xfrm>
                  <a:custGeom>
                    <a:avLst/>
                    <a:gdLst>
                      <a:gd name="T0" fmla="*/ 27 w 30"/>
                      <a:gd name="T1" fmla="*/ 59 h 59"/>
                      <a:gd name="T2" fmla="*/ 23 w 30"/>
                      <a:gd name="T3" fmla="*/ 23 h 59"/>
                      <a:gd name="T4" fmla="*/ 10 w 30"/>
                      <a:gd name="T5" fmla="*/ 4 h 59"/>
                      <a:gd name="T6" fmla="*/ 2 w 30"/>
                      <a:gd name="T7" fmla="*/ 5 h 59"/>
                      <a:gd name="T8" fmla="*/ 0 w 30"/>
                      <a:gd name="T9" fmla="*/ 3 h 59"/>
                      <a:gd name="T10" fmla="*/ 11 w 30"/>
                      <a:gd name="T11" fmla="*/ 1 h 59"/>
                      <a:gd name="T12" fmla="*/ 26 w 30"/>
                      <a:gd name="T13" fmla="*/ 22 h 59"/>
                      <a:gd name="T14" fmla="*/ 30 w 30"/>
                      <a:gd name="T15" fmla="*/ 59 h 59"/>
                      <a:gd name="T16" fmla="*/ 27 w 30"/>
                      <a:gd name="T17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59">
                        <a:moveTo>
                          <a:pt x="27" y="59"/>
                        </a:moveTo>
                        <a:cubicBezTo>
                          <a:pt x="27" y="45"/>
                          <a:pt x="26" y="34"/>
                          <a:pt x="23" y="23"/>
                        </a:cubicBezTo>
                        <a:cubicBezTo>
                          <a:pt x="21" y="17"/>
                          <a:pt x="17" y="7"/>
                          <a:pt x="10" y="4"/>
                        </a:cubicBezTo>
                        <a:cubicBezTo>
                          <a:pt x="7" y="3"/>
                          <a:pt x="4" y="3"/>
                          <a:pt x="2" y="5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4" y="0"/>
                          <a:pt x="7" y="0"/>
                          <a:pt x="11" y="1"/>
                        </a:cubicBezTo>
                        <a:cubicBezTo>
                          <a:pt x="18" y="4"/>
                          <a:pt x="23" y="14"/>
                          <a:pt x="26" y="22"/>
                        </a:cubicBezTo>
                        <a:cubicBezTo>
                          <a:pt x="29" y="34"/>
                          <a:pt x="30" y="45"/>
                          <a:pt x="30" y="59"/>
                        </a:cubicBezTo>
                        <a:lnTo>
                          <a:pt x="27" y="59"/>
                        </a:lnTo>
                        <a:close/>
                      </a:path>
                    </a:pathLst>
                  </a:custGeom>
                  <a:solidFill>
                    <a:srgbClr val="A6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7" name="Freeform 1116"/>
                  <p:cNvSpPr>
                    <a:spLocks/>
                  </p:cNvSpPr>
                  <p:nvPr/>
                </p:nvSpPr>
                <p:spPr bwMode="auto">
                  <a:xfrm>
                    <a:off x="4058" y="2483"/>
                    <a:ext cx="40" cy="71"/>
                  </a:xfrm>
                  <a:custGeom>
                    <a:avLst/>
                    <a:gdLst>
                      <a:gd name="T0" fmla="*/ 12 w 17"/>
                      <a:gd name="T1" fmla="*/ 0 h 30"/>
                      <a:gd name="T2" fmla="*/ 5 w 17"/>
                      <a:gd name="T3" fmla="*/ 28 h 30"/>
                      <a:gd name="T4" fmla="*/ 15 w 17"/>
                      <a:gd name="T5" fmla="*/ 30 h 30"/>
                      <a:gd name="T6" fmla="*/ 14 w 17"/>
                      <a:gd name="T7" fmla="*/ 15 h 30"/>
                      <a:gd name="T8" fmla="*/ 16 w 17"/>
                      <a:gd name="T9" fmla="*/ 8 h 30"/>
                      <a:gd name="T10" fmla="*/ 12 w 17"/>
                      <a:gd name="T11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" h="30">
                        <a:moveTo>
                          <a:pt x="12" y="0"/>
                        </a:moveTo>
                        <a:cubicBezTo>
                          <a:pt x="0" y="5"/>
                          <a:pt x="5" y="28"/>
                          <a:pt x="5" y="28"/>
                        </a:cubicBezTo>
                        <a:cubicBezTo>
                          <a:pt x="9" y="30"/>
                          <a:pt x="12" y="30"/>
                          <a:pt x="15" y="30"/>
                        </a:cubicBezTo>
                        <a:cubicBezTo>
                          <a:pt x="17" y="24"/>
                          <a:pt x="15" y="19"/>
                          <a:pt x="14" y="15"/>
                        </a:cubicBezTo>
                        <a:cubicBezTo>
                          <a:pt x="13" y="12"/>
                          <a:pt x="14" y="11"/>
                          <a:pt x="16" y="8"/>
                        </a:cubicBezTo>
                        <a:cubicBezTo>
                          <a:pt x="15" y="6"/>
                          <a:pt x="13" y="3"/>
                          <a:pt x="12" y="0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8" name="Freeform 1117"/>
                  <p:cNvSpPr>
                    <a:spLocks noEditPoints="1"/>
                  </p:cNvSpPr>
                  <p:nvPr/>
                </p:nvSpPr>
                <p:spPr bwMode="auto">
                  <a:xfrm>
                    <a:off x="4065" y="2476"/>
                    <a:ext cx="59" cy="83"/>
                  </a:xfrm>
                  <a:custGeom>
                    <a:avLst/>
                    <a:gdLst>
                      <a:gd name="T0" fmla="*/ 12 w 25"/>
                      <a:gd name="T1" fmla="*/ 35 h 35"/>
                      <a:gd name="T2" fmla="*/ 2 w 25"/>
                      <a:gd name="T3" fmla="*/ 33 h 35"/>
                      <a:gd name="T4" fmla="*/ 1 w 25"/>
                      <a:gd name="T5" fmla="*/ 32 h 35"/>
                      <a:gd name="T6" fmla="*/ 1 w 25"/>
                      <a:gd name="T7" fmla="*/ 31 h 35"/>
                      <a:gd name="T8" fmla="*/ 1 w 25"/>
                      <a:gd name="T9" fmla="*/ 12 h 35"/>
                      <a:gd name="T10" fmla="*/ 7 w 25"/>
                      <a:gd name="T11" fmla="*/ 1 h 35"/>
                      <a:gd name="T12" fmla="*/ 9 w 25"/>
                      <a:gd name="T13" fmla="*/ 0 h 35"/>
                      <a:gd name="T14" fmla="*/ 9 w 25"/>
                      <a:gd name="T15" fmla="*/ 1 h 35"/>
                      <a:gd name="T16" fmla="*/ 23 w 25"/>
                      <a:gd name="T17" fmla="*/ 19 h 35"/>
                      <a:gd name="T18" fmla="*/ 24 w 25"/>
                      <a:gd name="T19" fmla="*/ 28 h 35"/>
                      <a:gd name="T20" fmla="*/ 12 w 25"/>
                      <a:gd name="T21" fmla="*/ 35 h 35"/>
                      <a:gd name="T22" fmla="*/ 4 w 25"/>
                      <a:gd name="T23" fmla="*/ 30 h 35"/>
                      <a:gd name="T24" fmla="*/ 21 w 25"/>
                      <a:gd name="T25" fmla="*/ 27 h 35"/>
                      <a:gd name="T26" fmla="*/ 21 w 25"/>
                      <a:gd name="T27" fmla="*/ 21 h 35"/>
                      <a:gd name="T28" fmla="*/ 8 w 25"/>
                      <a:gd name="T29" fmla="*/ 4 h 35"/>
                      <a:gd name="T30" fmla="*/ 4 w 25"/>
                      <a:gd name="T31" fmla="*/ 12 h 35"/>
                      <a:gd name="T32" fmla="*/ 4 w 25"/>
                      <a:gd name="T33" fmla="*/ 3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5" h="35">
                        <a:moveTo>
                          <a:pt x="12" y="35"/>
                        </a:moveTo>
                        <a:cubicBezTo>
                          <a:pt x="9" y="35"/>
                          <a:pt x="5" y="34"/>
                          <a:pt x="2" y="33"/>
                        </a:cubicBezTo>
                        <a:cubicBezTo>
                          <a:pt x="1" y="32"/>
                          <a:pt x="1" y="32"/>
                          <a:pt x="1" y="32"/>
                        </a:cubicBezTo>
                        <a:cubicBezTo>
                          <a:pt x="1" y="31"/>
                          <a:pt x="1" y="31"/>
                          <a:pt x="1" y="31"/>
                        </a:cubicBezTo>
                        <a:cubicBezTo>
                          <a:pt x="1" y="31"/>
                          <a:pt x="0" y="17"/>
                          <a:pt x="1" y="12"/>
                        </a:cubicBezTo>
                        <a:cubicBezTo>
                          <a:pt x="3" y="4"/>
                          <a:pt x="7" y="1"/>
                          <a:pt x="7" y="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12" y="8"/>
                          <a:pt x="16" y="12"/>
                          <a:pt x="23" y="19"/>
                        </a:cubicBezTo>
                        <a:cubicBezTo>
                          <a:pt x="25" y="21"/>
                          <a:pt x="25" y="25"/>
                          <a:pt x="24" y="28"/>
                        </a:cubicBezTo>
                        <a:cubicBezTo>
                          <a:pt x="23" y="30"/>
                          <a:pt x="20" y="35"/>
                          <a:pt x="12" y="35"/>
                        </a:cubicBezTo>
                        <a:close/>
                        <a:moveTo>
                          <a:pt x="4" y="30"/>
                        </a:moveTo>
                        <a:cubicBezTo>
                          <a:pt x="12" y="33"/>
                          <a:pt x="19" y="32"/>
                          <a:pt x="21" y="27"/>
                        </a:cubicBezTo>
                        <a:cubicBezTo>
                          <a:pt x="22" y="25"/>
                          <a:pt x="22" y="22"/>
                          <a:pt x="21" y="21"/>
                        </a:cubicBezTo>
                        <a:cubicBezTo>
                          <a:pt x="15" y="15"/>
                          <a:pt x="11" y="11"/>
                          <a:pt x="8" y="4"/>
                        </a:cubicBezTo>
                        <a:cubicBezTo>
                          <a:pt x="7" y="5"/>
                          <a:pt x="5" y="8"/>
                          <a:pt x="4" y="12"/>
                        </a:cubicBezTo>
                        <a:cubicBezTo>
                          <a:pt x="3" y="16"/>
                          <a:pt x="3" y="27"/>
                          <a:pt x="4" y="30"/>
                        </a:cubicBez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9" name="Freeform 1118"/>
                  <p:cNvSpPr>
                    <a:spLocks/>
                  </p:cNvSpPr>
                  <p:nvPr/>
                </p:nvSpPr>
                <p:spPr bwMode="auto">
                  <a:xfrm>
                    <a:off x="3944" y="2447"/>
                    <a:ext cx="152" cy="164"/>
                  </a:xfrm>
                  <a:custGeom>
                    <a:avLst/>
                    <a:gdLst>
                      <a:gd name="T0" fmla="*/ 36 w 64"/>
                      <a:gd name="T1" fmla="*/ 1 h 69"/>
                      <a:gd name="T2" fmla="*/ 3 w 64"/>
                      <a:gd name="T3" fmla="*/ 10 h 69"/>
                      <a:gd name="T4" fmla="*/ 3 w 64"/>
                      <a:gd name="T5" fmla="*/ 23 h 69"/>
                      <a:gd name="T6" fmla="*/ 2 w 64"/>
                      <a:gd name="T7" fmla="*/ 42 h 69"/>
                      <a:gd name="T8" fmla="*/ 0 w 64"/>
                      <a:gd name="T9" fmla="*/ 52 h 69"/>
                      <a:gd name="T10" fmla="*/ 27 w 64"/>
                      <a:gd name="T11" fmla="*/ 68 h 69"/>
                      <a:gd name="T12" fmla="*/ 55 w 64"/>
                      <a:gd name="T13" fmla="*/ 47 h 69"/>
                      <a:gd name="T14" fmla="*/ 58 w 64"/>
                      <a:gd name="T15" fmla="*/ 37 h 69"/>
                      <a:gd name="T16" fmla="*/ 58 w 64"/>
                      <a:gd name="T17" fmla="*/ 22 h 69"/>
                      <a:gd name="T18" fmla="*/ 36 w 64"/>
                      <a:gd name="T19" fmla="*/ 1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69">
                        <a:moveTo>
                          <a:pt x="36" y="1"/>
                        </a:moveTo>
                        <a:cubicBezTo>
                          <a:pt x="22" y="0"/>
                          <a:pt x="5" y="0"/>
                          <a:pt x="3" y="10"/>
                        </a:cubicBezTo>
                        <a:cubicBezTo>
                          <a:pt x="2" y="17"/>
                          <a:pt x="6" y="17"/>
                          <a:pt x="3" y="23"/>
                        </a:cubicBezTo>
                        <a:cubicBezTo>
                          <a:pt x="2" y="26"/>
                          <a:pt x="0" y="34"/>
                          <a:pt x="2" y="42"/>
                        </a:cubicBezTo>
                        <a:cubicBezTo>
                          <a:pt x="2" y="45"/>
                          <a:pt x="0" y="47"/>
                          <a:pt x="0" y="52"/>
                        </a:cubicBezTo>
                        <a:cubicBezTo>
                          <a:pt x="0" y="62"/>
                          <a:pt x="11" y="67"/>
                          <a:pt x="27" y="68"/>
                        </a:cubicBezTo>
                        <a:cubicBezTo>
                          <a:pt x="44" y="69"/>
                          <a:pt x="56" y="61"/>
                          <a:pt x="55" y="47"/>
                        </a:cubicBezTo>
                        <a:cubicBezTo>
                          <a:pt x="54" y="45"/>
                          <a:pt x="57" y="45"/>
                          <a:pt x="58" y="37"/>
                        </a:cubicBezTo>
                        <a:cubicBezTo>
                          <a:pt x="60" y="27"/>
                          <a:pt x="54" y="26"/>
                          <a:pt x="58" y="22"/>
                        </a:cubicBezTo>
                        <a:cubicBezTo>
                          <a:pt x="62" y="18"/>
                          <a:pt x="64" y="2"/>
                          <a:pt x="36" y="1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0" name="Freeform 1119"/>
                  <p:cNvSpPr>
                    <a:spLocks/>
                  </p:cNvSpPr>
                  <p:nvPr/>
                </p:nvSpPr>
                <p:spPr bwMode="auto">
                  <a:xfrm>
                    <a:off x="3944" y="2454"/>
                    <a:ext cx="57" cy="148"/>
                  </a:xfrm>
                  <a:custGeom>
                    <a:avLst/>
                    <a:gdLst>
                      <a:gd name="T0" fmla="*/ 0 w 24"/>
                      <a:gd name="T1" fmla="*/ 49 h 62"/>
                      <a:gd name="T2" fmla="*/ 13 w 24"/>
                      <a:gd name="T3" fmla="*/ 62 h 62"/>
                      <a:gd name="T4" fmla="*/ 5 w 24"/>
                      <a:gd name="T5" fmla="*/ 49 h 62"/>
                      <a:gd name="T6" fmla="*/ 10 w 24"/>
                      <a:gd name="T7" fmla="*/ 38 h 62"/>
                      <a:gd name="T8" fmla="*/ 13 w 24"/>
                      <a:gd name="T9" fmla="*/ 20 h 62"/>
                      <a:gd name="T10" fmla="*/ 17 w 24"/>
                      <a:gd name="T11" fmla="*/ 16 h 62"/>
                      <a:gd name="T12" fmla="*/ 10 w 24"/>
                      <a:gd name="T13" fmla="*/ 1 h 62"/>
                      <a:gd name="T14" fmla="*/ 4 w 24"/>
                      <a:gd name="T15" fmla="*/ 4 h 62"/>
                      <a:gd name="T16" fmla="*/ 3 w 24"/>
                      <a:gd name="T17" fmla="*/ 7 h 62"/>
                      <a:gd name="T18" fmla="*/ 3 w 24"/>
                      <a:gd name="T19" fmla="*/ 20 h 62"/>
                      <a:gd name="T20" fmla="*/ 2 w 24"/>
                      <a:gd name="T21" fmla="*/ 39 h 62"/>
                      <a:gd name="T22" fmla="*/ 0 w 24"/>
                      <a:gd name="T23" fmla="*/ 49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4" h="62">
                        <a:moveTo>
                          <a:pt x="0" y="49"/>
                        </a:moveTo>
                        <a:cubicBezTo>
                          <a:pt x="0" y="55"/>
                          <a:pt x="5" y="60"/>
                          <a:pt x="13" y="62"/>
                        </a:cubicBezTo>
                        <a:cubicBezTo>
                          <a:pt x="8" y="58"/>
                          <a:pt x="5" y="53"/>
                          <a:pt x="5" y="49"/>
                        </a:cubicBezTo>
                        <a:cubicBezTo>
                          <a:pt x="7" y="40"/>
                          <a:pt x="17" y="45"/>
                          <a:pt x="10" y="38"/>
                        </a:cubicBezTo>
                        <a:cubicBezTo>
                          <a:pt x="3" y="31"/>
                          <a:pt x="8" y="22"/>
                          <a:pt x="13" y="20"/>
                        </a:cubicBezTo>
                        <a:cubicBezTo>
                          <a:pt x="18" y="18"/>
                          <a:pt x="24" y="17"/>
                          <a:pt x="17" y="16"/>
                        </a:cubicBezTo>
                        <a:cubicBezTo>
                          <a:pt x="10" y="14"/>
                          <a:pt x="6" y="4"/>
                          <a:pt x="10" y="1"/>
                        </a:cubicBezTo>
                        <a:cubicBezTo>
                          <a:pt x="10" y="1"/>
                          <a:pt x="8" y="0"/>
                          <a:pt x="4" y="4"/>
                        </a:cubicBezTo>
                        <a:cubicBezTo>
                          <a:pt x="4" y="5"/>
                          <a:pt x="3" y="7"/>
                          <a:pt x="3" y="7"/>
                        </a:cubicBezTo>
                        <a:cubicBezTo>
                          <a:pt x="2" y="14"/>
                          <a:pt x="6" y="14"/>
                          <a:pt x="3" y="20"/>
                        </a:cubicBezTo>
                        <a:cubicBezTo>
                          <a:pt x="2" y="23"/>
                          <a:pt x="0" y="31"/>
                          <a:pt x="2" y="39"/>
                        </a:cubicBezTo>
                        <a:cubicBezTo>
                          <a:pt x="2" y="42"/>
                          <a:pt x="0" y="44"/>
                          <a:pt x="0" y="49"/>
                        </a:cubicBezTo>
                        <a:close/>
                      </a:path>
                    </a:pathLst>
                  </a:custGeom>
                  <a:solidFill>
                    <a:srgbClr val="FFD6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1" name="Freeform 1120"/>
                  <p:cNvSpPr>
                    <a:spLocks/>
                  </p:cNvSpPr>
                  <p:nvPr/>
                </p:nvSpPr>
                <p:spPr bwMode="auto">
                  <a:xfrm>
                    <a:off x="3989" y="2454"/>
                    <a:ext cx="102" cy="157"/>
                  </a:xfrm>
                  <a:custGeom>
                    <a:avLst/>
                    <a:gdLst>
                      <a:gd name="T0" fmla="*/ 36 w 43"/>
                      <a:gd name="T1" fmla="*/ 44 h 66"/>
                      <a:gd name="T2" fmla="*/ 39 w 43"/>
                      <a:gd name="T3" fmla="*/ 34 h 66"/>
                      <a:gd name="T4" fmla="*/ 39 w 43"/>
                      <a:gd name="T5" fmla="*/ 19 h 66"/>
                      <a:gd name="T6" fmla="*/ 26 w 43"/>
                      <a:gd name="T7" fmla="*/ 0 h 66"/>
                      <a:gd name="T8" fmla="*/ 24 w 43"/>
                      <a:gd name="T9" fmla="*/ 19 h 66"/>
                      <a:gd name="T10" fmla="*/ 24 w 43"/>
                      <a:gd name="T11" fmla="*/ 25 h 66"/>
                      <a:gd name="T12" fmla="*/ 34 w 43"/>
                      <a:gd name="T13" fmla="*/ 33 h 66"/>
                      <a:gd name="T14" fmla="*/ 20 w 43"/>
                      <a:gd name="T15" fmla="*/ 42 h 66"/>
                      <a:gd name="T16" fmla="*/ 22 w 43"/>
                      <a:gd name="T17" fmla="*/ 48 h 66"/>
                      <a:gd name="T18" fmla="*/ 0 w 43"/>
                      <a:gd name="T19" fmla="*/ 63 h 66"/>
                      <a:gd name="T20" fmla="*/ 9 w 43"/>
                      <a:gd name="T21" fmla="*/ 64 h 66"/>
                      <a:gd name="T22" fmla="*/ 36 w 43"/>
                      <a:gd name="T23" fmla="*/ 44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3" h="66">
                        <a:moveTo>
                          <a:pt x="36" y="44"/>
                        </a:moveTo>
                        <a:cubicBezTo>
                          <a:pt x="35" y="42"/>
                          <a:pt x="38" y="42"/>
                          <a:pt x="39" y="34"/>
                        </a:cubicBezTo>
                        <a:cubicBezTo>
                          <a:pt x="41" y="24"/>
                          <a:pt x="35" y="23"/>
                          <a:pt x="39" y="19"/>
                        </a:cubicBezTo>
                        <a:cubicBezTo>
                          <a:pt x="42" y="16"/>
                          <a:pt x="43" y="3"/>
                          <a:pt x="26" y="0"/>
                        </a:cubicBezTo>
                        <a:cubicBezTo>
                          <a:pt x="33" y="3"/>
                          <a:pt x="34" y="16"/>
                          <a:pt x="24" y="19"/>
                        </a:cubicBezTo>
                        <a:cubicBezTo>
                          <a:pt x="17" y="20"/>
                          <a:pt x="17" y="24"/>
                          <a:pt x="24" y="25"/>
                        </a:cubicBezTo>
                        <a:cubicBezTo>
                          <a:pt x="28" y="26"/>
                          <a:pt x="34" y="28"/>
                          <a:pt x="34" y="33"/>
                        </a:cubicBezTo>
                        <a:cubicBezTo>
                          <a:pt x="34" y="39"/>
                          <a:pt x="28" y="41"/>
                          <a:pt x="20" y="42"/>
                        </a:cubicBezTo>
                        <a:cubicBezTo>
                          <a:pt x="15" y="42"/>
                          <a:pt x="14" y="47"/>
                          <a:pt x="22" y="48"/>
                        </a:cubicBezTo>
                        <a:cubicBezTo>
                          <a:pt x="28" y="49"/>
                          <a:pt x="28" y="62"/>
                          <a:pt x="0" y="63"/>
                        </a:cubicBezTo>
                        <a:cubicBezTo>
                          <a:pt x="2" y="64"/>
                          <a:pt x="6" y="64"/>
                          <a:pt x="9" y="64"/>
                        </a:cubicBezTo>
                        <a:cubicBezTo>
                          <a:pt x="26" y="66"/>
                          <a:pt x="37" y="58"/>
                          <a:pt x="36" y="44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2" name="Freeform 1121"/>
                  <p:cNvSpPr>
                    <a:spLocks/>
                  </p:cNvSpPr>
                  <p:nvPr/>
                </p:nvSpPr>
                <p:spPr bwMode="auto">
                  <a:xfrm>
                    <a:off x="4034" y="2459"/>
                    <a:ext cx="62" cy="147"/>
                  </a:xfrm>
                  <a:custGeom>
                    <a:avLst/>
                    <a:gdLst>
                      <a:gd name="T0" fmla="*/ 20 w 26"/>
                      <a:gd name="T1" fmla="*/ 17 h 62"/>
                      <a:gd name="T2" fmla="*/ 14 w 26"/>
                      <a:gd name="T3" fmla="*/ 0 h 62"/>
                      <a:gd name="T4" fmla="*/ 13 w 26"/>
                      <a:gd name="T5" fmla="*/ 1 h 62"/>
                      <a:gd name="T6" fmla="*/ 12 w 26"/>
                      <a:gd name="T7" fmla="*/ 20 h 62"/>
                      <a:gd name="T8" fmla="*/ 11 w 26"/>
                      <a:gd name="T9" fmla="*/ 42 h 62"/>
                      <a:gd name="T10" fmla="*/ 0 w 26"/>
                      <a:gd name="T11" fmla="*/ 62 h 62"/>
                      <a:gd name="T12" fmla="*/ 17 w 26"/>
                      <a:gd name="T13" fmla="*/ 42 h 62"/>
                      <a:gd name="T14" fmla="*/ 20 w 26"/>
                      <a:gd name="T15" fmla="*/ 32 h 62"/>
                      <a:gd name="T16" fmla="*/ 20 w 26"/>
                      <a:gd name="T17" fmla="*/ 17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62">
                        <a:moveTo>
                          <a:pt x="20" y="17"/>
                        </a:moveTo>
                        <a:cubicBezTo>
                          <a:pt x="22" y="14"/>
                          <a:pt x="23" y="5"/>
                          <a:pt x="14" y="0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19" y="4"/>
                          <a:pt x="22" y="15"/>
                          <a:pt x="12" y="20"/>
                        </a:cubicBezTo>
                        <a:cubicBezTo>
                          <a:pt x="12" y="20"/>
                          <a:pt x="26" y="30"/>
                          <a:pt x="11" y="42"/>
                        </a:cubicBezTo>
                        <a:cubicBezTo>
                          <a:pt x="11" y="42"/>
                          <a:pt x="17" y="54"/>
                          <a:pt x="0" y="62"/>
                        </a:cubicBezTo>
                        <a:cubicBezTo>
                          <a:pt x="11" y="60"/>
                          <a:pt x="18" y="53"/>
                          <a:pt x="17" y="42"/>
                        </a:cubicBezTo>
                        <a:cubicBezTo>
                          <a:pt x="16" y="40"/>
                          <a:pt x="19" y="40"/>
                          <a:pt x="20" y="32"/>
                        </a:cubicBezTo>
                        <a:cubicBezTo>
                          <a:pt x="22" y="22"/>
                          <a:pt x="16" y="21"/>
                          <a:pt x="20" y="17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3" name="Freeform 1122"/>
                  <p:cNvSpPr>
                    <a:spLocks noEditPoints="1"/>
                  </p:cNvSpPr>
                  <p:nvPr/>
                </p:nvSpPr>
                <p:spPr bwMode="auto">
                  <a:xfrm>
                    <a:off x="3940" y="2445"/>
                    <a:ext cx="151" cy="166"/>
                  </a:xfrm>
                  <a:custGeom>
                    <a:avLst/>
                    <a:gdLst>
                      <a:gd name="T0" fmla="*/ 32 w 64"/>
                      <a:gd name="T1" fmla="*/ 70 h 70"/>
                      <a:gd name="T2" fmla="*/ 32 w 64"/>
                      <a:gd name="T3" fmla="*/ 70 h 70"/>
                      <a:gd name="T4" fmla="*/ 29 w 64"/>
                      <a:gd name="T5" fmla="*/ 70 h 70"/>
                      <a:gd name="T6" fmla="*/ 0 w 64"/>
                      <a:gd name="T7" fmla="*/ 53 h 70"/>
                      <a:gd name="T8" fmla="*/ 2 w 64"/>
                      <a:gd name="T9" fmla="*/ 46 h 70"/>
                      <a:gd name="T10" fmla="*/ 2 w 64"/>
                      <a:gd name="T11" fmla="*/ 43 h 70"/>
                      <a:gd name="T12" fmla="*/ 4 w 64"/>
                      <a:gd name="T13" fmla="*/ 23 h 70"/>
                      <a:gd name="T14" fmla="*/ 4 w 64"/>
                      <a:gd name="T15" fmla="*/ 18 h 70"/>
                      <a:gd name="T16" fmla="*/ 4 w 64"/>
                      <a:gd name="T17" fmla="*/ 11 h 70"/>
                      <a:gd name="T18" fmla="*/ 29 w 64"/>
                      <a:gd name="T19" fmla="*/ 0 h 70"/>
                      <a:gd name="T20" fmla="*/ 38 w 64"/>
                      <a:gd name="T21" fmla="*/ 1 h 70"/>
                      <a:gd name="T22" fmla="*/ 62 w 64"/>
                      <a:gd name="T23" fmla="*/ 12 h 70"/>
                      <a:gd name="T24" fmla="*/ 61 w 64"/>
                      <a:gd name="T25" fmla="*/ 24 h 70"/>
                      <a:gd name="T26" fmla="*/ 61 w 64"/>
                      <a:gd name="T27" fmla="*/ 28 h 70"/>
                      <a:gd name="T28" fmla="*/ 62 w 64"/>
                      <a:gd name="T29" fmla="*/ 38 h 70"/>
                      <a:gd name="T30" fmla="*/ 59 w 64"/>
                      <a:gd name="T31" fmla="*/ 47 h 70"/>
                      <a:gd name="T32" fmla="*/ 58 w 64"/>
                      <a:gd name="T33" fmla="*/ 48 h 70"/>
                      <a:gd name="T34" fmla="*/ 54 w 64"/>
                      <a:gd name="T35" fmla="*/ 62 h 70"/>
                      <a:gd name="T36" fmla="*/ 32 w 64"/>
                      <a:gd name="T37" fmla="*/ 70 h 70"/>
                      <a:gd name="T38" fmla="*/ 29 w 64"/>
                      <a:gd name="T39" fmla="*/ 3 h 70"/>
                      <a:gd name="T40" fmla="*/ 6 w 64"/>
                      <a:gd name="T41" fmla="*/ 12 h 70"/>
                      <a:gd name="T42" fmla="*/ 7 w 64"/>
                      <a:gd name="T43" fmla="*/ 17 h 70"/>
                      <a:gd name="T44" fmla="*/ 7 w 64"/>
                      <a:gd name="T45" fmla="*/ 24 h 70"/>
                      <a:gd name="T46" fmla="*/ 5 w 64"/>
                      <a:gd name="T47" fmla="*/ 43 h 70"/>
                      <a:gd name="T48" fmla="*/ 4 w 64"/>
                      <a:gd name="T49" fmla="*/ 47 h 70"/>
                      <a:gd name="T50" fmla="*/ 3 w 64"/>
                      <a:gd name="T51" fmla="*/ 53 h 70"/>
                      <a:gd name="T52" fmla="*/ 29 w 64"/>
                      <a:gd name="T53" fmla="*/ 67 h 70"/>
                      <a:gd name="T54" fmla="*/ 32 w 64"/>
                      <a:gd name="T55" fmla="*/ 67 h 70"/>
                      <a:gd name="T56" fmla="*/ 32 w 64"/>
                      <a:gd name="T57" fmla="*/ 67 h 70"/>
                      <a:gd name="T58" fmla="*/ 52 w 64"/>
                      <a:gd name="T59" fmla="*/ 60 h 70"/>
                      <a:gd name="T60" fmla="*/ 55 w 64"/>
                      <a:gd name="T61" fmla="*/ 49 h 70"/>
                      <a:gd name="T62" fmla="*/ 56 w 64"/>
                      <a:gd name="T63" fmla="*/ 45 h 70"/>
                      <a:gd name="T64" fmla="*/ 59 w 64"/>
                      <a:gd name="T65" fmla="*/ 38 h 70"/>
                      <a:gd name="T66" fmla="*/ 58 w 64"/>
                      <a:gd name="T67" fmla="*/ 29 h 70"/>
                      <a:gd name="T68" fmla="*/ 59 w 64"/>
                      <a:gd name="T69" fmla="*/ 22 h 70"/>
                      <a:gd name="T70" fmla="*/ 60 w 64"/>
                      <a:gd name="T71" fmla="*/ 13 h 70"/>
                      <a:gd name="T72" fmla="*/ 38 w 64"/>
                      <a:gd name="T73" fmla="*/ 3 h 70"/>
                      <a:gd name="T74" fmla="*/ 29 w 64"/>
                      <a:gd name="T75" fmla="*/ 3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4" h="70">
                        <a:moveTo>
                          <a:pt x="32" y="70"/>
                        </a:moveTo>
                        <a:cubicBezTo>
                          <a:pt x="32" y="70"/>
                          <a:pt x="32" y="70"/>
                          <a:pt x="32" y="70"/>
                        </a:cubicBezTo>
                        <a:cubicBezTo>
                          <a:pt x="31" y="70"/>
                          <a:pt x="30" y="70"/>
                          <a:pt x="29" y="70"/>
                        </a:cubicBezTo>
                        <a:cubicBezTo>
                          <a:pt x="6" y="68"/>
                          <a:pt x="1" y="60"/>
                          <a:pt x="0" y="53"/>
                        </a:cubicBezTo>
                        <a:cubicBezTo>
                          <a:pt x="0" y="50"/>
                          <a:pt x="1" y="48"/>
                          <a:pt x="2" y="46"/>
                        </a:cubicBezTo>
                        <a:cubicBezTo>
                          <a:pt x="2" y="45"/>
                          <a:pt x="3" y="44"/>
                          <a:pt x="2" y="43"/>
                        </a:cubicBezTo>
                        <a:cubicBezTo>
                          <a:pt x="1" y="35"/>
                          <a:pt x="2" y="27"/>
                          <a:pt x="4" y="23"/>
                        </a:cubicBezTo>
                        <a:cubicBezTo>
                          <a:pt x="6" y="20"/>
                          <a:pt x="5" y="19"/>
                          <a:pt x="4" y="18"/>
                        </a:cubicBezTo>
                        <a:cubicBezTo>
                          <a:pt x="4" y="16"/>
                          <a:pt x="3" y="14"/>
                          <a:pt x="4" y="11"/>
                        </a:cubicBezTo>
                        <a:cubicBezTo>
                          <a:pt x="6" y="2"/>
                          <a:pt x="19" y="0"/>
                          <a:pt x="29" y="0"/>
                        </a:cubicBezTo>
                        <a:cubicBezTo>
                          <a:pt x="32" y="0"/>
                          <a:pt x="36" y="1"/>
                          <a:pt x="38" y="1"/>
                        </a:cubicBezTo>
                        <a:cubicBezTo>
                          <a:pt x="55" y="2"/>
                          <a:pt x="61" y="7"/>
                          <a:pt x="62" y="12"/>
                        </a:cubicBezTo>
                        <a:cubicBezTo>
                          <a:pt x="64" y="16"/>
                          <a:pt x="63" y="21"/>
                          <a:pt x="61" y="24"/>
                        </a:cubicBezTo>
                        <a:cubicBezTo>
                          <a:pt x="60" y="25"/>
                          <a:pt x="60" y="26"/>
                          <a:pt x="61" y="28"/>
                        </a:cubicBezTo>
                        <a:cubicBezTo>
                          <a:pt x="61" y="30"/>
                          <a:pt x="62" y="33"/>
                          <a:pt x="62" y="38"/>
                        </a:cubicBezTo>
                        <a:cubicBezTo>
                          <a:pt x="61" y="43"/>
                          <a:pt x="60" y="45"/>
                          <a:pt x="59" y="47"/>
                        </a:cubicBezTo>
                        <a:cubicBezTo>
                          <a:pt x="58" y="48"/>
                          <a:pt x="58" y="48"/>
                          <a:pt x="58" y="48"/>
                        </a:cubicBezTo>
                        <a:cubicBezTo>
                          <a:pt x="59" y="54"/>
                          <a:pt x="57" y="58"/>
                          <a:pt x="54" y="62"/>
                        </a:cubicBezTo>
                        <a:cubicBezTo>
                          <a:pt x="50" y="67"/>
                          <a:pt x="42" y="70"/>
                          <a:pt x="32" y="70"/>
                        </a:cubicBezTo>
                        <a:close/>
                        <a:moveTo>
                          <a:pt x="29" y="3"/>
                        </a:moveTo>
                        <a:cubicBezTo>
                          <a:pt x="15" y="3"/>
                          <a:pt x="8" y="6"/>
                          <a:pt x="6" y="12"/>
                        </a:cubicBezTo>
                        <a:cubicBezTo>
                          <a:pt x="6" y="14"/>
                          <a:pt x="7" y="15"/>
                          <a:pt x="7" y="17"/>
                        </a:cubicBezTo>
                        <a:cubicBezTo>
                          <a:pt x="8" y="18"/>
                          <a:pt x="9" y="20"/>
                          <a:pt x="7" y="24"/>
                        </a:cubicBezTo>
                        <a:cubicBezTo>
                          <a:pt x="5" y="27"/>
                          <a:pt x="3" y="34"/>
                          <a:pt x="5" y="43"/>
                        </a:cubicBezTo>
                        <a:cubicBezTo>
                          <a:pt x="5" y="44"/>
                          <a:pt x="5" y="46"/>
                          <a:pt x="4" y="47"/>
                        </a:cubicBezTo>
                        <a:cubicBezTo>
                          <a:pt x="4" y="49"/>
                          <a:pt x="3" y="51"/>
                          <a:pt x="3" y="53"/>
                        </a:cubicBezTo>
                        <a:cubicBezTo>
                          <a:pt x="4" y="63"/>
                          <a:pt x="18" y="67"/>
                          <a:pt x="29" y="67"/>
                        </a:cubicBezTo>
                        <a:cubicBezTo>
                          <a:pt x="30" y="67"/>
                          <a:pt x="31" y="67"/>
                          <a:pt x="32" y="67"/>
                        </a:cubicBezTo>
                        <a:cubicBezTo>
                          <a:pt x="32" y="67"/>
                          <a:pt x="32" y="67"/>
                          <a:pt x="32" y="67"/>
                        </a:cubicBezTo>
                        <a:cubicBezTo>
                          <a:pt x="41" y="67"/>
                          <a:pt x="48" y="65"/>
                          <a:pt x="52" y="60"/>
                        </a:cubicBezTo>
                        <a:cubicBezTo>
                          <a:pt x="55" y="57"/>
                          <a:pt x="56" y="53"/>
                          <a:pt x="55" y="49"/>
                        </a:cubicBezTo>
                        <a:cubicBezTo>
                          <a:pt x="55" y="47"/>
                          <a:pt x="56" y="46"/>
                          <a:pt x="56" y="45"/>
                        </a:cubicBezTo>
                        <a:cubicBezTo>
                          <a:pt x="57" y="44"/>
                          <a:pt x="58" y="42"/>
                          <a:pt x="59" y="38"/>
                        </a:cubicBezTo>
                        <a:cubicBezTo>
                          <a:pt x="60" y="33"/>
                          <a:pt x="59" y="31"/>
                          <a:pt x="58" y="29"/>
                        </a:cubicBezTo>
                        <a:cubicBezTo>
                          <a:pt x="57" y="27"/>
                          <a:pt x="57" y="24"/>
                          <a:pt x="59" y="22"/>
                        </a:cubicBezTo>
                        <a:cubicBezTo>
                          <a:pt x="60" y="20"/>
                          <a:pt x="61" y="16"/>
                          <a:pt x="60" y="13"/>
                        </a:cubicBezTo>
                        <a:cubicBezTo>
                          <a:pt x="58" y="9"/>
                          <a:pt x="53" y="4"/>
                          <a:pt x="38" y="3"/>
                        </a:cubicBezTo>
                        <a:cubicBezTo>
                          <a:pt x="36" y="3"/>
                          <a:pt x="32" y="3"/>
                          <a:pt x="29" y="3"/>
                        </a:cubicBez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4" name="Freeform 1123"/>
                  <p:cNvSpPr>
                    <a:spLocks/>
                  </p:cNvSpPr>
                  <p:nvPr/>
                </p:nvSpPr>
                <p:spPr bwMode="auto">
                  <a:xfrm>
                    <a:off x="4039" y="2497"/>
                    <a:ext cx="45" cy="14"/>
                  </a:xfrm>
                  <a:custGeom>
                    <a:avLst/>
                    <a:gdLst>
                      <a:gd name="T0" fmla="*/ 6 w 19"/>
                      <a:gd name="T1" fmla="*/ 6 h 6"/>
                      <a:gd name="T2" fmla="*/ 0 w 19"/>
                      <a:gd name="T3" fmla="*/ 6 h 6"/>
                      <a:gd name="T4" fmla="*/ 0 w 19"/>
                      <a:gd name="T5" fmla="*/ 3 h 6"/>
                      <a:gd name="T6" fmla="*/ 17 w 19"/>
                      <a:gd name="T7" fmla="*/ 0 h 6"/>
                      <a:gd name="T8" fmla="*/ 19 w 19"/>
                      <a:gd name="T9" fmla="*/ 2 h 6"/>
                      <a:gd name="T10" fmla="*/ 6 w 19"/>
                      <a:gd name="T11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" h="6">
                        <a:moveTo>
                          <a:pt x="6" y="6"/>
                        </a:moveTo>
                        <a:cubicBezTo>
                          <a:pt x="4" y="6"/>
                          <a:pt x="2" y="6"/>
                          <a:pt x="0" y="6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8" y="3"/>
                          <a:pt x="13" y="3"/>
                          <a:pt x="17" y="0"/>
                        </a:cubicBezTo>
                        <a:cubicBezTo>
                          <a:pt x="19" y="2"/>
                          <a:pt x="19" y="2"/>
                          <a:pt x="19" y="2"/>
                        </a:cubicBezTo>
                        <a:cubicBezTo>
                          <a:pt x="15" y="5"/>
                          <a:pt x="10" y="6"/>
                          <a:pt x="6" y="6"/>
                        </a:cubicBez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5" name="Freeform 1124"/>
                  <p:cNvSpPr>
                    <a:spLocks/>
                  </p:cNvSpPr>
                  <p:nvPr/>
                </p:nvSpPr>
                <p:spPr bwMode="auto">
                  <a:xfrm>
                    <a:off x="4034" y="2554"/>
                    <a:ext cx="41" cy="10"/>
                  </a:xfrm>
                  <a:custGeom>
                    <a:avLst/>
                    <a:gdLst>
                      <a:gd name="T0" fmla="*/ 7 w 17"/>
                      <a:gd name="T1" fmla="*/ 4 h 4"/>
                      <a:gd name="T2" fmla="*/ 0 w 17"/>
                      <a:gd name="T3" fmla="*/ 4 h 4"/>
                      <a:gd name="T4" fmla="*/ 1 w 17"/>
                      <a:gd name="T5" fmla="*/ 1 h 4"/>
                      <a:gd name="T6" fmla="*/ 16 w 17"/>
                      <a:gd name="T7" fmla="*/ 0 h 4"/>
                      <a:gd name="T8" fmla="*/ 17 w 17"/>
                      <a:gd name="T9" fmla="*/ 2 h 4"/>
                      <a:gd name="T10" fmla="*/ 7 w 17"/>
                      <a:gd name="T11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" h="4">
                        <a:moveTo>
                          <a:pt x="7" y="4"/>
                        </a:moveTo>
                        <a:cubicBezTo>
                          <a:pt x="4" y="4"/>
                          <a:pt x="2" y="4"/>
                          <a:pt x="0" y="4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6" y="2"/>
                          <a:pt x="11" y="2"/>
                          <a:pt x="16" y="0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4" y="4"/>
                          <a:pt x="10" y="4"/>
                          <a:pt x="7" y="4"/>
                        </a:cubicBez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6" name="Freeform 1125"/>
                  <p:cNvSpPr>
                    <a:spLocks/>
                  </p:cNvSpPr>
                  <p:nvPr/>
                </p:nvSpPr>
                <p:spPr bwMode="auto">
                  <a:xfrm>
                    <a:off x="3731" y="1600"/>
                    <a:ext cx="779" cy="650"/>
                  </a:xfrm>
                  <a:custGeom>
                    <a:avLst/>
                    <a:gdLst>
                      <a:gd name="T0" fmla="*/ 99 w 329"/>
                      <a:gd name="T1" fmla="*/ 274 h 274"/>
                      <a:gd name="T2" fmla="*/ 36 w 329"/>
                      <a:gd name="T3" fmla="*/ 240 h 274"/>
                      <a:gd name="T4" fmla="*/ 15 w 329"/>
                      <a:gd name="T5" fmla="*/ 195 h 274"/>
                      <a:gd name="T6" fmla="*/ 19 w 329"/>
                      <a:gd name="T7" fmla="*/ 104 h 274"/>
                      <a:gd name="T8" fmla="*/ 66 w 329"/>
                      <a:gd name="T9" fmla="*/ 55 h 274"/>
                      <a:gd name="T10" fmla="*/ 106 w 329"/>
                      <a:gd name="T11" fmla="*/ 26 h 274"/>
                      <a:gd name="T12" fmla="*/ 146 w 329"/>
                      <a:gd name="T13" fmla="*/ 12 h 274"/>
                      <a:gd name="T14" fmla="*/ 184 w 329"/>
                      <a:gd name="T15" fmla="*/ 6 h 274"/>
                      <a:gd name="T16" fmla="*/ 223 w 329"/>
                      <a:gd name="T17" fmla="*/ 14 h 274"/>
                      <a:gd name="T18" fmla="*/ 246 w 329"/>
                      <a:gd name="T19" fmla="*/ 29 h 274"/>
                      <a:gd name="T20" fmla="*/ 274 w 329"/>
                      <a:gd name="T21" fmla="*/ 43 h 274"/>
                      <a:gd name="T22" fmla="*/ 291 w 329"/>
                      <a:gd name="T23" fmla="*/ 57 h 274"/>
                      <a:gd name="T24" fmla="*/ 323 w 329"/>
                      <a:gd name="T25" fmla="*/ 103 h 274"/>
                      <a:gd name="T26" fmla="*/ 324 w 329"/>
                      <a:gd name="T27" fmla="*/ 129 h 274"/>
                      <a:gd name="T28" fmla="*/ 315 w 329"/>
                      <a:gd name="T29" fmla="*/ 192 h 274"/>
                      <a:gd name="T30" fmla="*/ 269 w 329"/>
                      <a:gd name="T31" fmla="*/ 273 h 274"/>
                      <a:gd name="T32" fmla="*/ 99 w 329"/>
                      <a:gd name="T33" fmla="*/ 274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29" h="274">
                        <a:moveTo>
                          <a:pt x="99" y="274"/>
                        </a:moveTo>
                        <a:cubicBezTo>
                          <a:pt x="82" y="272"/>
                          <a:pt x="49" y="268"/>
                          <a:pt x="36" y="240"/>
                        </a:cubicBezTo>
                        <a:cubicBezTo>
                          <a:pt x="24" y="216"/>
                          <a:pt x="30" y="214"/>
                          <a:pt x="15" y="195"/>
                        </a:cubicBezTo>
                        <a:cubicBezTo>
                          <a:pt x="0" y="175"/>
                          <a:pt x="1" y="132"/>
                          <a:pt x="19" y="104"/>
                        </a:cubicBezTo>
                        <a:cubicBezTo>
                          <a:pt x="39" y="73"/>
                          <a:pt x="56" y="71"/>
                          <a:pt x="66" y="55"/>
                        </a:cubicBezTo>
                        <a:cubicBezTo>
                          <a:pt x="70" y="50"/>
                          <a:pt x="78" y="28"/>
                          <a:pt x="106" y="26"/>
                        </a:cubicBezTo>
                        <a:cubicBezTo>
                          <a:pt x="135" y="25"/>
                          <a:pt x="135" y="19"/>
                          <a:pt x="146" y="12"/>
                        </a:cubicBezTo>
                        <a:cubicBezTo>
                          <a:pt x="157" y="5"/>
                          <a:pt x="168" y="0"/>
                          <a:pt x="184" y="6"/>
                        </a:cubicBezTo>
                        <a:cubicBezTo>
                          <a:pt x="201" y="12"/>
                          <a:pt x="209" y="8"/>
                          <a:pt x="223" y="14"/>
                        </a:cubicBezTo>
                        <a:cubicBezTo>
                          <a:pt x="236" y="21"/>
                          <a:pt x="237" y="29"/>
                          <a:pt x="246" y="29"/>
                        </a:cubicBezTo>
                        <a:cubicBezTo>
                          <a:pt x="255" y="29"/>
                          <a:pt x="267" y="34"/>
                          <a:pt x="274" y="43"/>
                        </a:cubicBezTo>
                        <a:cubicBezTo>
                          <a:pt x="282" y="53"/>
                          <a:pt x="281" y="53"/>
                          <a:pt x="291" y="57"/>
                        </a:cubicBezTo>
                        <a:cubicBezTo>
                          <a:pt x="311" y="64"/>
                          <a:pt x="320" y="81"/>
                          <a:pt x="323" y="103"/>
                        </a:cubicBezTo>
                        <a:cubicBezTo>
                          <a:pt x="326" y="126"/>
                          <a:pt x="319" y="116"/>
                          <a:pt x="324" y="129"/>
                        </a:cubicBezTo>
                        <a:cubicBezTo>
                          <a:pt x="329" y="143"/>
                          <a:pt x="326" y="179"/>
                          <a:pt x="315" y="192"/>
                        </a:cubicBezTo>
                        <a:cubicBezTo>
                          <a:pt x="315" y="192"/>
                          <a:pt x="329" y="232"/>
                          <a:pt x="269" y="273"/>
                        </a:cubicBezTo>
                        <a:lnTo>
                          <a:pt x="99" y="274"/>
                        </a:lnTo>
                        <a:close/>
                      </a:path>
                    </a:pathLst>
                  </a:custGeom>
                  <a:solidFill>
                    <a:srgbClr val="9138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7" name="Freeform 1126"/>
                  <p:cNvSpPr>
                    <a:spLocks/>
                  </p:cNvSpPr>
                  <p:nvPr/>
                </p:nvSpPr>
                <p:spPr bwMode="auto">
                  <a:xfrm>
                    <a:off x="3757" y="1742"/>
                    <a:ext cx="123" cy="147"/>
                  </a:xfrm>
                  <a:custGeom>
                    <a:avLst/>
                    <a:gdLst>
                      <a:gd name="T0" fmla="*/ 8 w 52"/>
                      <a:gd name="T1" fmla="*/ 44 h 62"/>
                      <a:gd name="T2" fmla="*/ 1 w 52"/>
                      <a:gd name="T3" fmla="*/ 58 h 62"/>
                      <a:gd name="T4" fmla="*/ 0 w 52"/>
                      <a:gd name="T5" fmla="*/ 62 h 62"/>
                      <a:gd name="T6" fmla="*/ 47 w 52"/>
                      <a:gd name="T7" fmla="*/ 16 h 62"/>
                      <a:gd name="T8" fmla="*/ 52 w 52"/>
                      <a:gd name="T9" fmla="*/ 0 h 62"/>
                      <a:gd name="T10" fmla="*/ 8 w 52"/>
                      <a:gd name="T11" fmla="*/ 44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2" h="62">
                        <a:moveTo>
                          <a:pt x="8" y="44"/>
                        </a:moveTo>
                        <a:cubicBezTo>
                          <a:pt x="5" y="48"/>
                          <a:pt x="3" y="53"/>
                          <a:pt x="1" y="58"/>
                        </a:cubicBezTo>
                        <a:cubicBezTo>
                          <a:pt x="0" y="61"/>
                          <a:pt x="0" y="62"/>
                          <a:pt x="0" y="62"/>
                        </a:cubicBezTo>
                        <a:cubicBezTo>
                          <a:pt x="17" y="24"/>
                          <a:pt x="45" y="29"/>
                          <a:pt x="47" y="16"/>
                        </a:cubicBezTo>
                        <a:cubicBezTo>
                          <a:pt x="48" y="13"/>
                          <a:pt x="49" y="9"/>
                          <a:pt x="52" y="0"/>
                        </a:cubicBezTo>
                        <a:cubicBezTo>
                          <a:pt x="41" y="10"/>
                          <a:pt x="25" y="17"/>
                          <a:pt x="8" y="44"/>
                        </a:cubicBezTo>
                        <a:close/>
                      </a:path>
                    </a:pathLst>
                  </a:custGeom>
                  <a:solidFill>
                    <a:srgbClr val="8029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8" name="Freeform 1127"/>
                  <p:cNvSpPr>
                    <a:spLocks/>
                  </p:cNvSpPr>
                  <p:nvPr/>
                </p:nvSpPr>
                <p:spPr bwMode="auto">
                  <a:xfrm>
                    <a:off x="3852" y="2110"/>
                    <a:ext cx="114" cy="140"/>
                  </a:xfrm>
                  <a:custGeom>
                    <a:avLst/>
                    <a:gdLst>
                      <a:gd name="T0" fmla="*/ 33 w 48"/>
                      <a:gd name="T1" fmla="*/ 36 h 59"/>
                      <a:gd name="T2" fmla="*/ 1 w 48"/>
                      <a:gd name="T3" fmla="*/ 18 h 59"/>
                      <a:gd name="T4" fmla="*/ 4 w 48"/>
                      <a:gd name="T5" fmla="*/ 46 h 59"/>
                      <a:gd name="T6" fmla="*/ 48 w 48"/>
                      <a:gd name="T7" fmla="*/ 59 h 59"/>
                      <a:gd name="T8" fmla="*/ 33 w 48"/>
                      <a:gd name="T9" fmla="*/ 36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8" h="59">
                        <a:moveTo>
                          <a:pt x="33" y="36"/>
                        </a:moveTo>
                        <a:cubicBezTo>
                          <a:pt x="3" y="0"/>
                          <a:pt x="1" y="18"/>
                          <a:pt x="1" y="18"/>
                        </a:cubicBezTo>
                        <a:cubicBezTo>
                          <a:pt x="0" y="24"/>
                          <a:pt x="0" y="37"/>
                          <a:pt x="4" y="46"/>
                        </a:cubicBezTo>
                        <a:cubicBezTo>
                          <a:pt x="18" y="55"/>
                          <a:pt x="38" y="58"/>
                          <a:pt x="48" y="59"/>
                        </a:cubicBezTo>
                        <a:cubicBezTo>
                          <a:pt x="48" y="59"/>
                          <a:pt x="38" y="42"/>
                          <a:pt x="33" y="36"/>
                        </a:cubicBezTo>
                        <a:close/>
                      </a:path>
                    </a:pathLst>
                  </a:custGeom>
                  <a:solidFill>
                    <a:srgbClr val="8029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9" name="Freeform 1128"/>
                  <p:cNvSpPr>
                    <a:spLocks/>
                  </p:cNvSpPr>
                  <p:nvPr/>
                </p:nvSpPr>
                <p:spPr bwMode="auto">
                  <a:xfrm>
                    <a:off x="3862" y="2139"/>
                    <a:ext cx="104" cy="111"/>
                  </a:xfrm>
                  <a:custGeom>
                    <a:avLst/>
                    <a:gdLst>
                      <a:gd name="T0" fmla="*/ 16 w 44"/>
                      <a:gd name="T1" fmla="*/ 41 h 47"/>
                      <a:gd name="T2" fmla="*/ 44 w 44"/>
                      <a:gd name="T3" fmla="*/ 47 h 47"/>
                      <a:gd name="T4" fmla="*/ 3 w 44"/>
                      <a:gd name="T5" fmla="*/ 0 h 47"/>
                      <a:gd name="T6" fmla="*/ 0 w 44"/>
                      <a:gd name="T7" fmla="*/ 7 h 47"/>
                      <a:gd name="T8" fmla="*/ 16 w 44"/>
                      <a:gd name="T9" fmla="*/ 4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" h="47">
                        <a:moveTo>
                          <a:pt x="16" y="41"/>
                        </a:moveTo>
                        <a:cubicBezTo>
                          <a:pt x="26" y="45"/>
                          <a:pt x="37" y="46"/>
                          <a:pt x="44" y="47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3" y="17"/>
                          <a:pt x="7" y="31"/>
                          <a:pt x="16" y="41"/>
                        </a:cubicBezTo>
                        <a:close/>
                      </a:path>
                    </a:pathLst>
                  </a:custGeom>
                  <a:solidFill>
                    <a:srgbClr val="6E140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0" name="Freeform 1129"/>
                  <p:cNvSpPr>
                    <a:spLocks/>
                  </p:cNvSpPr>
                  <p:nvPr/>
                </p:nvSpPr>
                <p:spPr bwMode="auto">
                  <a:xfrm>
                    <a:off x="3824" y="1851"/>
                    <a:ext cx="132" cy="311"/>
                  </a:xfrm>
                  <a:custGeom>
                    <a:avLst/>
                    <a:gdLst>
                      <a:gd name="T0" fmla="*/ 24 w 56"/>
                      <a:gd name="T1" fmla="*/ 0 h 131"/>
                      <a:gd name="T2" fmla="*/ 22 w 56"/>
                      <a:gd name="T3" fmla="*/ 42 h 131"/>
                      <a:gd name="T4" fmla="*/ 25 w 56"/>
                      <a:gd name="T5" fmla="*/ 128 h 131"/>
                      <a:gd name="T6" fmla="*/ 56 w 56"/>
                      <a:gd name="T7" fmla="*/ 131 h 131"/>
                      <a:gd name="T8" fmla="*/ 24 w 56"/>
                      <a:gd name="T9" fmla="*/ 0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131">
                        <a:moveTo>
                          <a:pt x="24" y="0"/>
                        </a:moveTo>
                        <a:cubicBezTo>
                          <a:pt x="21" y="9"/>
                          <a:pt x="24" y="24"/>
                          <a:pt x="22" y="42"/>
                        </a:cubicBezTo>
                        <a:cubicBezTo>
                          <a:pt x="18" y="71"/>
                          <a:pt x="0" y="107"/>
                          <a:pt x="25" y="128"/>
                        </a:cubicBezTo>
                        <a:cubicBezTo>
                          <a:pt x="56" y="131"/>
                          <a:pt x="56" y="131"/>
                          <a:pt x="56" y="131"/>
                        </a:cubicBez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8029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1" name="Freeform 1130"/>
                  <p:cNvSpPr>
                    <a:spLocks/>
                  </p:cNvSpPr>
                  <p:nvPr/>
                </p:nvSpPr>
                <p:spPr bwMode="auto">
                  <a:xfrm>
                    <a:off x="3847" y="1885"/>
                    <a:ext cx="93" cy="277"/>
                  </a:xfrm>
                  <a:custGeom>
                    <a:avLst/>
                    <a:gdLst>
                      <a:gd name="T0" fmla="*/ 15 w 39"/>
                      <a:gd name="T1" fmla="*/ 0 h 117"/>
                      <a:gd name="T2" fmla="*/ 13 w 39"/>
                      <a:gd name="T3" fmla="*/ 51 h 117"/>
                      <a:gd name="T4" fmla="*/ 22 w 39"/>
                      <a:gd name="T5" fmla="*/ 117 h 117"/>
                      <a:gd name="T6" fmla="*/ 39 w 39"/>
                      <a:gd name="T7" fmla="*/ 115 h 117"/>
                      <a:gd name="T8" fmla="*/ 15 w 39"/>
                      <a:gd name="T9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117">
                        <a:moveTo>
                          <a:pt x="15" y="0"/>
                        </a:moveTo>
                        <a:cubicBezTo>
                          <a:pt x="18" y="16"/>
                          <a:pt x="16" y="35"/>
                          <a:pt x="13" y="51"/>
                        </a:cubicBezTo>
                        <a:cubicBezTo>
                          <a:pt x="10" y="66"/>
                          <a:pt x="0" y="102"/>
                          <a:pt x="22" y="117"/>
                        </a:cubicBezTo>
                        <a:cubicBezTo>
                          <a:pt x="39" y="115"/>
                          <a:pt x="39" y="115"/>
                          <a:pt x="39" y="115"/>
                        </a:cubicBez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6E140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2" name="Freeform 1131"/>
                  <p:cNvSpPr>
                    <a:spLocks/>
                  </p:cNvSpPr>
                  <p:nvPr/>
                </p:nvSpPr>
                <p:spPr bwMode="auto">
                  <a:xfrm>
                    <a:off x="3880" y="1687"/>
                    <a:ext cx="199" cy="297"/>
                  </a:xfrm>
                  <a:custGeom>
                    <a:avLst/>
                    <a:gdLst>
                      <a:gd name="T0" fmla="*/ 70 w 84"/>
                      <a:gd name="T1" fmla="*/ 0 h 125"/>
                      <a:gd name="T2" fmla="*/ 37 w 84"/>
                      <a:gd name="T3" fmla="*/ 25 h 125"/>
                      <a:gd name="T4" fmla="*/ 16 w 84"/>
                      <a:gd name="T5" fmla="*/ 94 h 125"/>
                      <a:gd name="T6" fmla="*/ 83 w 84"/>
                      <a:gd name="T7" fmla="*/ 21 h 125"/>
                      <a:gd name="T8" fmla="*/ 76 w 84"/>
                      <a:gd name="T9" fmla="*/ 9 h 125"/>
                      <a:gd name="T10" fmla="*/ 70 w 84"/>
                      <a:gd name="T11" fmla="*/ 0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4" h="125">
                        <a:moveTo>
                          <a:pt x="70" y="0"/>
                        </a:moveTo>
                        <a:cubicBezTo>
                          <a:pt x="65" y="11"/>
                          <a:pt x="56" y="14"/>
                          <a:pt x="37" y="25"/>
                        </a:cubicBezTo>
                        <a:cubicBezTo>
                          <a:pt x="18" y="36"/>
                          <a:pt x="0" y="63"/>
                          <a:pt x="16" y="94"/>
                        </a:cubicBezTo>
                        <a:cubicBezTo>
                          <a:pt x="31" y="125"/>
                          <a:pt x="82" y="27"/>
                          <a:pt x="83" y="21"/>
                        </a:cubicBezTo>
                        <a:cubicBezTo>
                          <a:pt x="84" y="15"/>
                          <a:pt x="81" y="13"/>
                          <a:pt x="76" y="9"/>
                        </a:cubicBezTo>
                        <a:cubicBezTo>
                          <a:pt x="70" y="3"/>
                          <a:pt x="70" y="0"/>
                          <a:pt x="70" y="0"/>
                        </a:cubicBezTo>
                        <a:close/>
                      </a:path>
                    </a:pathLst>
                  </a:custGeom>
                  <a:solidFill>
                    <a:srgbClr val="8029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3" name="Freeform 1132"/>
                  <p:cNvSpPr>
                    <a:spLocks/>
                  </p:cNvSpPr>
                  <p:nvPr/>
                </p:nvSpPr>
                <p:spPr bwMode="auto">
                  <a:xfrm>
                    <a:off x="4297" y="1668"/>
                    <a:ext cx="213" cy="580"/>
                  </a:xfrm>
                  <a:custGeom>
                    <a:avLst/>
                    <a:gdLst>
                      <a:gd name="T0" fmla="*/ 30 w 90"/>
                      <a:gd name="T1" fmla="*/ 244 h 244"/>
                      <a:gd name="T2" fmla="*/ 76 w 90"/>
                      <a:gd name="T3" fmla="*/ 163 h 244"/>
                      <a:gd name="T4" fmla="*/ 85 w 90"/>
                      <a:gd name="T5" fmla="*/ 100 h 244"/>
                      <a:gd name="T6" fmla="*/ 84 w 90"/>
                      <a:gd name="T7" fmla="*/ 74 h 244"/>
                      <a:gd name="T8" fmla="*/ 52 w 90"/>
                      <a:gd name="T9" fmla="*/ 28 h 244"/>
                      <a:gd name="T10" fmla="*/ 35 w 90"/>
                      <a:gd name="T11" fmla="*/ 14 h 244"/>
                      <a:gd name="T12" fmla="*/ 10 w 90"/>
                      <a:gd name="T13" fmla="*/ 0 h 244"/>
                      <a:gd name="T14" fmla="*/ 33 w 90"/>
                      <a:gd name="T15" fmla="*/ 20 h 244"/>
                      <a:gd name="T16" fmla="*/ 44 w 90"/>
                      <a:gd name="T17" fmla="*/ 35 h 244"/>
                      <a:gd name="T18" fmla="*/ 62 w 90"/>
                      <a:gd name="T19" fmla="*/ 41 h 244"/>
                      <a:gd name="T20" fmla="*/ 39 w 90"/>
                      <a:gd name="T21" fmla="*/ 48 h 244"/>
                      <a:gd name="T22" fmla="*/ 0 w 90"/>
                      <a:gd name="T23" fmla="*/ 27 h 244"/>
                      <a:gd name="T24" fmla="*/ 50 w 90"/>
                      <a:gd name="T25" fmla="*/ 137 h 244"/>
                      <a:gd name="T26" fmla="*/ 14 w 90"/>
                      <a:gd name="T27" fmla="*/ 244 h 244"/>
                      <a:gd name="T28" fmla="*/ 30 w 90"/>
                      <a:gd name="T29" fmla="*/ 244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90" h="244">
                        <a:moveTo>
                          <a:pt x="30" y="244"/>
                        </a:moveTo>
                        <a:cubicBezTo>
                          <a:pt x="90" y="203"/>
                          <a:pt x="76" y="163"/>
                          <a:pt x="76" y="163"/>
                        </a:cubicBezTo>
                        <a:cubicBezTo>
                          <a:pt x="87" y="150"/>
                          <a:pt x="90" y="114"/>
                          <a:pt x="85" y="100"/>
                        </a:cubicBezTo>
                        <a:cubicBezTo>
                          <a:pt x="80" y="87"/>
                          <a:pt x="87" y="97"/>
                          <a:pt x="84" y="74"/>
                        </a:cubicBezTo>
                        <a:cubicBezTo>
                          <a:pt x="81" y="52"/>
                          <a:pt x="72" y="35"/>
                          <a:pt x="52" y="28"/>
                        </a:cubicBezTo>
                        <a:cubicBezTo>
                          <a:pt x="42" y="24"/>
                          <a:pt x="43" y="24"/>
                          <a:pt x="35" y="14"/>
                        </a:cubicBezTo>
                        <a:cubicBezTo>
                          <a:pt x="29" y="6"/>
                          <a:pt x="19" y="1"/>
                          <a:pt x="10" y="0"/>
                        </a:cubicBezTo>
                        <a:cubicBezTo>
                          <a:pt x="23" y="6"/>
                          <a:pt x="29" y="12"/>
                          <a:pt x="33" y="20"/>
                        </a:cubicBezTo>
                        <a:cubicBezTo>
                          <a:pt x="39" y="35"/>
                          <a:pt x="36" y="36"/>
                          <a:pt x="44" y="35"/>
                        </a:cubicBezTo>
                        <a:cubicBezTo>
                          <a:pt x="56" y="34"/>
                          <a:pt x="61" y="37"/>
                          <a:pt x="62" y="41"/>
                        </a:cubicBezTo>
                        <a:cubicBezTo>
                          <a:pt x="62" y="46"/>
                          <a:pt x="58" y="52"/>
                          <a:pt x="39" y="48"/>
                        </a:cubicBezTo>
                        <a:cubicBezTo>
                          <a:pt x="29" y="45"/>
                          <a:pt x="11" y="34"/>
                          <a:pt x="0" y="27"/>
                        </a:cubicBezTo>
                        <a:cubicBezTo>
                          <a:pt x="0" y="27"/>
                          <a:pt x="31" y="98"/>
                          <a:pt x="50" y="137"/>
                        </a:cubicBezTo>
                        <a:cubicBezTo>
                          <a:pt x="63" y="162"/>
                          <a:pt x="25" y="211"/>
                          <a:pt x="14" y="244"/>
                        </a:cubicBezTo>
                        <a:lnTo>
                          <a:pt x="30" y="244"/>
                        </a:lnTo>
                        <a:close/>
                      </a:path>
                    </a:pathLst>
                  </a:custGeom>
                  <a:solidFill>
                    <a:srgbClr val="8029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4" name="Freeform 1133"/>
                  <p:cNvSpPr>
                    <a:spLocks/>
                  </p:cNvSpPr>
                  <p:nvPr/>
                </p:nvSpPr>
                <p:spPr bwMode="auto">
                  <a:xfrm>
                    <a:off x="4366" y="1787"/>
                    <a:ext cx="134" cy="323"/>
                  </a:xfrm>
                  <a:custGeom>
                    <a:avLst/>
                    <a:gdLst>
                      <a:gd name="T0" fmla="*/ 3 w 57"/>
                      <a:gd name="T1" fmla="*/ 0 h 136"/>
                      <a:gd name="T2" fmla="*/ 33 w 57"/>
                      <a:gd name="T3" fmla="*/ 6 h 136"/>
                      <a:gd name="T4" fmla="*/ 42 w 57"/>
                      <a:gd name="T5" fmla="*/ 47 h 136"/>
                      <a:gd name="T6" fmla="*/ 48 w 57"/>
                      <a:gd name="T7" fmla="*/ 110 h 136"/>
                      <a:gd name="T8" fmla="*/ 0 w 57"/>
                      <a:gd name="T9" fmla="*/ 46 h 136"/>
                      <a:gd name="T10" fmla="*/ 3 w 57"/>
                      <a:gd name="T11" fmla="*/ 0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7" h="136">
                        <a:moveTo>
                          <a:pt x="3" y="0"/>
                        </a:moveTo>
                        <a:cubicBezTo>
                          <a:pt x="10" y="3"/>
                          <a:pt x="18" y="5"/>
                          <a:pt x="33" y="6"/>
                        </a:cubicBezTo>
                        <a:cubicBezTo>
                          <a:pt x="41" y="7"/>
                          <a:pt x="32" y="23"/>
                          <a:pt x="42" y="47"/>
                        </a:cubicBezTo>
                        <a:cubicBezTo>
                          <a:pt x="46" y="57"/>
                          <a:pt x="57" y="86"/>
                          <a:pt x="48" y="110"/>
                        </a:cubicBezTo>
                        <a:cubicBezTo>
                          <a:pt x="39" y="136"/>
                          <a:pt x="0" y="46"/>
                          <a:pt x="0" y="46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6E140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5" name="Freeform 1134"/>
                  <p:cNvSpPr>
                    <a:spLocks/>
                  </p:cNvSpPr>
                  <p:nvPr/>
                </p:nvSpPr>
                <p:spPr bwMode="auto">
                  <a:xfrm>
                    <a:off x="4219" y="1699"/>
                    <a:ext cx="68" cy="129"/>
                  </a:xfrm>
                  <a:custGeom>
                    <a:avLst/>
                    <a:gdLst>
                      <a:gd name="T0" fmla="*/ 24 w 29"/>
                      <a:gd name="T1" fmla="*/ 0 h 54"/>
                      <a:gd name="T2" fmla="*/ 4 w 29"/>
                      <a:gd name="T3" fmla="*/ 37 h 54"/>
                      <a:gd name="T4" fmla="*/ 0 w 29"/>
                      <a:gd name="T5" fmla="*/ 54 h 54"/>
                      <a:gd name="T6" fmla="*/ 28 w 29"/>
                      <a:gd name="T7" fmla="*/ 14 h 54"/>
                      <a:gd name="T8" fmla="*/ 24 w 29"/>
                      <a:gd name="T9" fmla="*/ 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54">
                        <a:moveTo>
                          <a:pt x="24" y="0"/>
                        </a:moveTo>
                        <a:cubicBezTo>
                          <a:pt x="28" y="11"/>
                          <a:pt x="20" y="31"/>
                          <a:pt x="4" y="37"/>
                        </a:cubicBezTo>
                        <a:cubicBezTo>
                          <a:pt x="3" y="42"/>
                          <a:pt x="1" y="49"/>
                          <a:pt x="0" y="54"/>
                        </a:cubicBezTo>
                        <a:cubicBezTo>
                          <a:pt x="24" y="46"/>
                          <a:pt x="28" y="19"/>
                          <a:pt x="28" y="14"/>
                        </a:cubicBezTo>
                        <a:cubicBezTo>
                          <a:pt x="29" y="10"/>
                          <a:pt x="24" y="0"/>
                          <a:pt x="24" y="0"/>
                        </a:cubicBezTo>
                        <a:close/>
                      </a:path>
                    </a:pathLst>
                  </a:custGeom>
                  <a:solidFill>
                    <a:srgbClr val="6E140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6" name="Freeform 1135"/>
                  <p:cNvSpPr>
                    <a:spLocks/>
                  </p:cNvSpPr>
                  <p:nvPr/>
                </p:nvSpPr>
                <p:spPr bwMode="auto">
                  <a:xfrm>
                    <a:off x="4172" y="1652"/>
                    <a:ext cx="78" cy="166"/>
                  </a:xfrm>
                  <a:custGeom>
                    <a:avLst/>
                    <a:gdLst>
                      <a:gd name="T0" fmla="*/ 22 w 33"/>
                      <a:gd name="T1" fmla="*/ 0 h 70"/>
                      <a:gd name="T2" fmla="*/ 0 w 33"/>
                      <a:gd name="T3" fmla="*/ 45 h 70"/>
                      <a:gd name="T4" fmla="*/ 5 w 33"/>
                      <a:gd name="T5" fmla="*/ 59 h 70"/>
                      <a:gd name="T6" fmla="*/ 14 w 33"/>
                      <a:gd name="T7" fmla="*/ 64 h 70"/>
                      <a:gd name="T8" fmla="*/ 32 w 33"/>
                      <a:gd name="T9" fmla="*/ 32 h 70"/>
                      <a:gd name="T10" fmla="*/ 22 w 33"/>
                      <a:gd name="T11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" h="70">
                        <a:moveTo>
                          <a:pt x="22" y="0"/>
                        </a:moveTo>
                        <a:cubicBezTo>
                          <a:pt x="28" y="11"/>
                          <a:pt x="27" y="43"/>
                          <a:pt x="0" y="45"/>
                        </a:cubicBezTo>
                        <a:cubicBezTo>
                          <a:pt x="0" y="45"/>
                          <a:pt x="4" y="52"/>
                          <a:pt x="5" y="59"/>
                        </a:cubicBezTo>
                        <a:cubicBezTo>
                          <a:pt x="6" y="65"/>
                          <a:pt x="7" y="70"/>
                          <a:pt x="14" y="64"/>
                        </a:cubicBezTo>
                        <a:cubicBezTo>
                          <a:pt x="21" y="59"/>
                          <a:pt x="31" y="50"/>
                          <a:pt x="32" y="32"/>
                        </a:cubicBezTo>
                        <a:cubicBezTo>
                          <a:pt x="33" y="14"/>
                          <a:pt x="26" y="3"/>
                          <a:pt x="22" y="0"/>
                        </a:cubicBezTo>
                        <a:close/>
                      </a:path>
                    </a:pathLst>
                  </a:custGeom>
                  <a:solidFill>
                    <a:srgbClr val="8029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7" name="Freeform 1136"/>
                  <p:cNvSpPr>
                    <a:spLocks/>
                  </p:cNvSpPr>
                  <p:nvPr/>
                </p:nvSpPr>
                <p:spPr bwMode="auto">
                  <a:xfrm>
                    <a:off x="4183" y="1699"/>
                    <a:ext cx="64" cy="119"/>
                  </a:xfrm>
                  <a:custGeom>
                    <a:avLst/>
                    <a:gdLst>
                      <a:gd name="T0" fmla="*/ 27 w 27"/>
                      <a:gd name="T1" fmla="*/ 12 h 50"/>
                      <a:gd name="T2" fmla="*/ 26 w 27"/>
                      <a:gd name="T3" fmla="*/ 0 h 50"/>
                      <a:gd name="T4" fmla="*/ 0 w 27"/>
                      <a:gd name="T5" fmla="*/ 36 h 50"/>
                      <a:gd name="T6" fmla="*/ 9 w 27"/>
                      <a:gd name="T7" fmla="*/ 44 h 50"/>
                      <a:gd name="T8" fmla="*/ 27 w 27"/>
                      <a:gd name="T9" fmla="*/ 12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0">
                        <a:moveTo>
                          <a:pt x="27" y="12"/>
                        </a:moveTo>
                        <a:cubicBezTo>
                          <a:pt x="27" y="7"/>
                          <a:pt x="27" y="4"/>
                          <a:pt x="26" y="0"/>
                        </a:cubicBezTo>
                        <a:cubicBezTo>
                          <a:pt x="27" y="12"/>
                          <a:pt x="20" y="31"/>
                          <a:pt x="0" y="36"/>
                        </a:cubicBezTo>
                        <a:cubicBezTo>
                          <a:pt x="2" y="46"/>
                          <a:pt x="2" y="50"/>
                          <a:pt x="9" y="44"/>
                        </a:cubicBezTo>
                        <a:cubicBezTo>
                          <a:pt x="16" y="39"/>
                          <a:pt x="26" y="30"/>
                          <a:pt x="27" y="12"/>
                        </a:cubicBezTo>
                        <a:close/>
                      </a:path>
                    </a:pathLst>
                  </a:custGeom>
                  <a:solidFill>
                    <a:srgbClr val="6E140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8" name="Freeform 1137"/>
                  <p:cNvSpPr>
                    <a:spLocks noEditPoints="1"/>
                  </p:cNvSpPr>
                  <p:nvPr/>
                </p:nvSpPr>
                <p:spPr bwMode="auto">
                  <a:xfrm>
                    <a:off x="3727" y="1604"/>
                    <a:ext cx="785" cy="649"/>
                  </a:xfrm>
                  <a:custGeom>
                    <a:avLst/>
                    <a:gdLst>
                      <a:gd name="T0" fmla="*/ 101 w 332"/>
                      <a:gd name="T1" fmla="*/ 273 h 273"/>
                      <a:gd name="T2" fmla="*/ 101 w 332"/>
                      <a:gd name="T3" fmla="*/ 273 h 273"/>
                      <a:gd name="T4" fmla="*/ 37 w 332"/>
                      <a:gd name="T5" fmla="*/ 239 h 273"/>
                      <a:gd name="T6" fmla="*/ 29 w 332"/>
                      <a:gd name="T7" fmla="*/ 217 h 273"/>
                      <a:gd name="T8" fmla="*/ 16 w 332"/>
                      <a:gd name="T9" fmla="*/ 193 h 273"/>
                      <a:gd name="T10" fmla="*/ 20 w 332"/>
                      <a:gd name="T11" fmla="*/ 101 h 273"/>
                      <a:gd name="T12" fmla="*/ 52 w 332"/>
                      <a:gd name="T13" fmla="*/ 66 h 273"/>
                      <a:gd name="T14" fmla="*/ 67 w 332"/>
                      <a:gd name="T15" fmla="*/ 52 h 273"/>
                      <a:gd name="T16" fmla="*/ 70 w 332"/>
                      <a:gd name="T17" fmla="*/ 48 h 273"/>
                      <a:gd name="T18" fmla="*/ 108 w 332"/>
                      <a:gd name="T19" fmla="*/ 23 h 273"/>
                      <a:gd name="T20" fmla="*/ 141 w 332"/>
                      <a:gd name="T21" fmla="*/ 13 h 273"/>
                      <a:gd name="T22" fmla="*/ 147 w 332"/>
                      <a:gd name="T23" fmla="*/ 9 h 273"/>
                      <a:gd name="T24" fmla="*/ 173 w 332"/>
                      <a:gd name="T25" fmla="*/ 0 h 273"/>
                      <a:gd name="T26" fmla="*/ 187 w 332"/>
                      <a:gd name="T27" fmla="*/ 2 h 273"/>
                      <a:gd name="T28" fmla="*/ 206 w 332"/>
                      <a:gd name="T29" fmla="*/ 6 h 273"/>
                      <a:gd name="T30" fmla="*/ 225 w 332"/>
                      <a:gd name="T31" fmla="*/ 11 h 273"/>
                      <a:gd name="T32" fmla="*/ 238 w 332"/>
                      <a:gd name="T33" fmla="*/ 20 h 273"/>
                      <a:gd name="T34" fmla="*/ 248 w 332"/>
                      <a:gd name="T35" fmla="*/ 25 h 273"/>
                      <a:gd name="T36" fmla="*/ 277 w 332"/>
                      <a:gd name="T37" fmla="*/ 40 h 273"/>
                      <a:gd name="T38" fmla="*/ 281 w 332"/>
                      <a:gd name="T39" fmla="*/ 44 h 273"/>
                      <a:gd name="T40" fmla="*/ 294 w 332"/>
                      <a:gd name="T41" fmla="*/ 53 h 273"/>
                      <a:gd name="T42" fmla="*/ 326 w 332"/>
                      <a:gd name="T43" fmla="*/ 101 h 273"/>
                      <a:gd name="T44" fmla="*/ 326 w 332"/>
                      <a:gd name="T45" fmla="*/ 118 h 273"/>
                      <a:gd name="T46" fmla="*/ 327 w 332"/>
                      <a:gd name="T47" fmla="*/ 127 h 273"/>
                      <a:gd name="T48" fmla="*/ 318 w 332"/>
                      <a:gd name="T49" fmla="*/ 191 h 273"/>
                      <a:gd name="T50" fmla="*/ 272 w 332"/>
                      <a:gd name="T51" fmla="*/ 272 h 273"/>
                      <a:gd name="T52" fmla="*/ 272 w 332"/>
                      <a:gd name="T53" fmla="*/ 272 h 273"/>
                      <a:gd name="T54" fmla="*/ 271 w 332"/>
                      <a:gd name="T55" fmla="*/ 272 h 273"/>
                      <a:gd name="T56" fmla="*/ 101 w 332"/>
                      <a:gd name="T57" fmla="*/ 273 h 273"/>
                      <a:gd name="T58" fmla="*/ 173 w 332"/>
                      <a:gd name="T59" fmla="*/ 2 h 273"/>
                      <a:gd name="T60" fmla="*/ 149 w 332"/>
                      <a:gd name="T61" fmla="*/ 11 h 273"/>
                      <a:gd name="T62" fmla="*/ 143 w 332"/>
                      <a:gd name="T63" fmla="*/ 15 h 273"/>
                      <a:gd name="T64" fmla="*/ 108 w 332"/>
                      <a:gd name="T65" fmla="*/ 26 h 273"/>
                      <a:gd name="T66" fmla="*/ 72 w 332"/>
                      <a:gd name="T67" fmla="*/ 49 h 273"/>
                      <a:gd name="T68" fmla="*/ 69 w 332"/>
                      <a:gd name="T69" fmla="*/ 54 h 273"/>
                      <a:gd name="T70" fmla="*/ 54 w 332"/>
                      <a:gd name="T71" fmla="*/ 69 h 273"/>
                      <a:gd name="T72" fmla="*/ 22 w 332"/>
                      <a:gd name="T73" fmla="*/ 102 h 273"/>
                      <a:gd name="T74" fmla="*/ 18 w 332"/>
                      <a:gd name="T75" fmla="*/ 192 h 273"/>
                      <a:gd name="T76" fmla="*/ 31 w 332"/>
                      <a:gd name="T77" fmla="*/ 217 h 273"/>
                      <a:gd name="T78" fmla="*/ 39 w 332"/>
                      <a:gd name="T79" fmla="*/ 238 h 273"/>
                      <a:gd name="T80" fmla="*/ 101 w 332"/>
                      <a:gd name="T81" fmla="*/ 270 h 273"/>
                      <a:gd name="T82" fmla="*/ 271 w 332"/>
                      <a:gd name="T83" fmla="*/ 269 h 273"/>
                      <a:gd name="T84" fmla="*/ 315 w 332"/>
                      <a:gd name="T85" fmla="*/ 191 h 273"/>
                      <a:gd name="T86" fmla="*/ 315 w 332"/>
                      <a:gd name="T87" fmla="*/ 190 h 273"/>
                      <a:gd name="T88" fmla="*/ 316 w 332"/>
                      <a:gd name="T89" fmla="*/ 189 h 273"/>
                      <a:gd name="T90" fmla="*/ 325 w 332"/>
                      <a:gd name="T91" fmla="*/ 128 h 273"/>
                      <a:gd name="T92" fmla="*/ 323 w 332"/>
                      <a:gd name="T93" fmla="*/ 117 h 273"/>
                      <a:gd name="T94" fmla="*/ 324 w 332"/>
                      <a:gd name="T95" fmla="*/ 101 h 273"/>
                      <a:gd name="T96" fmla="*/ 293 w 332"/>
                      <a:gd name="T97" fmla="*/ 56 h 273"/>
                      <a:gd name="T98" fmla="*/ 278 w 332"/>
                      <a:gd name="T99" fmla="*/ 46 h 273"/>
                      <a:gd name="T100" fmla="*/ 275 w 332"/>
                      <a:gd name="T101" fmla="*/ 42 h 273"/>
                      <a:gd name="T102" fmla="*/ 248 w 332"/>
                      <a:gd name="T103" fmla="*/ 28 h 273"/>
                      <a:gd name="T104" fmla="*/ 237 w 332"/>
                      <a:gd name="T105" fmla="*/ 22 h 273"/>
                      <a:gd name="T106" fmla="*/ 224 w 332"/>
                      <a:gd name="T107" fmla="*/ 13 h 273"/>
                      <a:gd name="T108" fmla="*/ 205 w 332"/>
                      <a:gd name="T109" fmla="*/ 9 h 273"/>
                      <a:gd name="T110" fmla="*/ 186 w 332"/>
                      <a:gd name="T111" fmla="*/ 5 h 273"/>
                      <a:gd name="T112" fmla="*/ 173 w 332"/>
                      <a:gd name="T113" fmla="*/ 2 h 2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32" h="273">
                        <a:moveTo>
                          <a:pt x="101" y="273"/>
                        </a:moveTo>
                        <a:cubicBezTo>
                          <a:pt x="101" y="273"/>
                          <a:pt x="101" y="273"/>
                          <a:pt x="101" y="273"/>
                        </a:cubicBezTo>
                        <a:cubicBezTo>
                          <a:pt x="87" y="272"/>
                          <a:pt x="50" y="268"/>
                          <a:pt x="37" y="239"/>
                        </a:cubicBezTo>
                        <a:cubicBezTo>
                          <a:pt x="32" y="229"/>
                          <a:pt x="30" y="222"/>
                          <a:pt x="29" y="217"/>
                        </a:cubicBezTo>
                        <a:cubicBezTo>
                          <a:pt x="26" y="210"/>
                          <a:pt x="25" y="205"/>
                          <a:pt x="16" y="193"/>
                        </a:cubicBezTo>
                        <a:cubicBezTo>
                          <a:pt x="0" y="173"/>
                          <a:pt x="2" y="129"/>
                          <a:pt x="20" y="101"/>
                        </a:cubicBezTo>
                        <a:cubicBezTo>
                          <a:pt x="32" y="82"/>
                          <a:pt x="43" y="73"/>
                          <a:pt x="52" y="66"/>
                        </a:cubicBezTo>
                        <a:cubicBezTo>
                          <a:pt x="58" y="62"/>
                          <a:pt x="63" y="58"/>
                          <a:pt x="67" y="52"/>
                        </a:cubicBezTo>
                        <a:cubicBezTo>
                          <a:pt x="68" y="51"/>
                          <a:pt x="69" y="49"/>
                          <a:pt x="70" y="48"/>
                        </a:cubicBezTo>
                        <a:cubicBezTo>
                          <a:pt x="76" y="38"/>
                          <a:pt x="84" y="24"/>
                          <a:pt x="108" y="23"/>
                        </a:cubicBezTo>
                        <a:cubicBezTo>
                          <a:pt x="130" y="22"/>
                          <a:pt x="135" y="18"/>
                          <a:pt x="141" y="13"/>
                        </a:cubicBezTo>
                        <a:cubicBezTo>
                          <a:pt x="143" y="12"/>
                          <a:pt x="145" y="10"/>
                          <a:pt x="147" y="9"/>
                        </a:cubicBezTo>
                        <a:cubicBezTo>
                          <a:pt x="155" y="4"/>
                          <a:pt x="163" y="0"/>
                          <a:pt x="173" y="0"/>
                        </a:cubicBezTo>
                        <a:cubicBezTo>
                          <a:pt x="177" y="0"/>
                          <a:pt x="182" y="1"/>
                          <a:pt x="187" y="2"/>
                        </a:cubicBezTo>
                        <a:cubicBezTo>
                          <a:pt x="194" y="5"/>
                          <a:pt x="200" y="6"/>
                          <a:pt x="206" y="6"/>
                        </a:cubicBezTo>
                        <a:cubicBezTo>
                          <a:pt x="212" y="7"/>
                          <a:pt x="218" y="7"/>
                          <a:pt x="225" y="11"/>
                        </a:cubicBezTo>
                        <a:cubicBezTo>
                          <a:pt x="232" y="14"/>
                          <a:pt x="236" y="18"/>
                          <a:pt x="238" y="20"/>
                        </a:cubicBezTo>
                        <a:cubicBezTo>
                          <a:pt x="242" y="23"/>
                          <a:pt x="244" y="25"/>
                          <a:pt x="248" y="25"/>
                        </a:cubicBezTo>
                        <a:cubicBezTo>
                          <a:pt x="257" y="26"/>
                          <a:pt x="269" y="30"/>
                          <a:pt x="277" y="40"/>
                        </a:cubicBezTo>
                        <a:cubicBezTo>
                          <a:pt x="279" y="42"/>
                          <a:pt x="280" y="43"/>
                          <a:pt x="281" y="44"/>
                        </a:cubicBezTo>
                        <a:cubicBezTo>
                          <a:pt x="285" y="50"/>
                          <a:pt x="285" y="51"/>
                          <a:pt x="294" y="53"/>
                        </a:cubicBezTo>
                        <a:cubicBezTo>
                          <a:pt x="312" y="60"/>
                          <a:pt x="323" y="76"/>
                          <a:pt x="326" y="101"/>
                        </a:cubicBezTo>
                        <a:cubicBezTo>
                          <a:pt x="328" y="113"/>
                          <a:pt x="327" y="116"/>
                          <a:pt x="326" y="118"/>
                        </a:cubicBezTo>
                        <a:cubicBezTo>
                          <a:pt x="326" y="120"/>
                          <a:pt x="325" y="121"/>
                          <a:pt x="327" y="127"/>
                        </a:cubicBezTo>
                        <a:cubicBezTo>
                          <a:pt x="332" y="141"/>
                          <a:pt x="330" y="176"/>
                          <a:pt x="318" y="191"/>
                        </a:cubicBezTo>
                        <a:cubicBezTo>
                          <a:pt x="320" y="197"/>
                          <a:pt x="328" y="234"/>
                          <a:pt x="272" y="272"/>
                        </a:cubicBezTo>
                        <a:cubicBezTo>
                          <a:pt x="272" y="272"/>
                          <a:pt x="272" y="272"/>
                          <a:pt x="272" y="272"/>
                        </a:cubicBezTo>
                        <a:cubicBezTo>
                          <a:pt x="271" y="272"/>
                          <a:pt x="271" y="272"/>
                          <a:pt x="271" y="272"/>
                        </a:cubicBezTo>
                        <a:lnTo>
                          <a:pt x="101" y="273"/>
                        </a:lnTo>
                        <a:close/>
                        <a:moveTo>
                          <a:pt x="173" y="2"/>
                        </a:moveTo>
                        <a:cubicBezTo>
                          <a:pt x="163" y="2"/>
                          <a:pt x="156" y="7"/>
                          <a:pt x="149" y="11"/>
                        </a:cubicBezTo>
                        <a:cubicBezTo>
                          <a:pt x="146" y="12"/>
                          <a:pt x="144" y="14"/>
                          <a:pt x="143" y="15"/>
                        </a:cubicBezTo>
                        <a:cubicBezTo>
                          <a:pt x="136" y="20"/>
                          <a:pt x="131" y="25"/>
                          <a:pt x="108" y="26"/>
                        </a:cubicBezTo>
                        <a:cubicBezTo>
                          <a:pt x="86" y="27"/>
                          <a:pt x="78" y="40"/>
                          <a:pt x="72" y="49"/>
                        </a:cubicBezTo>
                        <a:cubicBezTo>
                          <a:pt x="71" y="51"/>
                          <a:pt x="70" y="52"/>
                          <a:pt x="69" y="54"/>
                        </a:cubicBezTo>
                        <a:cubicBezTo>
                          <a:pt x="65" y="60"/>
                          <a:pt x="60" y="64"/>
                          <a:pt x="54" y="69"/>
                        </a:cubicBezTo>
                        <a:cubicBezTo>
                          <a:pt x="45" y="76"/>
                          <a:pt x="34" y="84"/>
                          <a:pt x="22" y="102"/>
                        </a:cubicBezTo>
                        <a:cubicBezTo>
                          <a:pt x="5" y="130"/>
                          <a:pt x="3" y="172"/>
                          <a:pt x="18" y="192"/>
                        </a:cubicBezTo>
                        <a:cubicBezTo>
                          <a:pt x="27" y="204"/>
                          <a:pt x="29" y="209"/>
                          <a:pt x="31" y="217"/>
                        </a:cubicBezTo>
                        <a:cubicBezTo>
                          <a:pt x="33" y="222"/>
                          <a:pt x="35" y="228"/>
                          <a:pt x="39" y="238"/>
                        </a:cubicBezTo>
                        <a:cubicBezTo>
                          <a:pt x="52" y="265"/>
                          <a:pt x="87" y="269"/>
                          <a:pt x="101" y="270"/>
                        </a:cubicBezTo>
                        <a:cubicBezTo>
                          <a:pt x="271" y="269"/>
                          <a:pt x="271" y="269"/>
                          <a:pt x="271" y="269"/>
                        </a:cubicBezTo>
                        <a:cubicBezTo>
                          <a:pt x="329" y="230"/>
                          <a:pt x="315" y="191"/>
                          <a:pt x="315" y="191"/>
                        </a:cubicBezTo>
                        <a:cubicBezTo>
                          <a:pt x="315" y="190"/>
                          <a:pt x="315" y="190"/>
                          <a:pt x="315" y="190"/>
                        </a:cubicBezTo>
                        <a:cubicBezTo>
                          <a:pt x="316" y="189"/>
                          <a:pt x="316" y="189"/>
                          <a:pt x="316" y="189"/>
                        </a:cubicBezTo>
                        <a:cubicBezTo>
                          <a:pt x="327" y="176"/>
                          <a:pt x="330" y="141"/>
                          <a:pt x="325" y="128"/>
                        </a:cubicBezTo>
                        <a:cubicBezTo>
                          <a:pt x="322" y="121"/>
                          <a:pt x="323" y="120"/>
                          <a:pt x="323" y="117"/>
                        </a:cubicBezTo>
                        <a:cubicBezTo>
                          <a:pt x="324" y="115"/>
                          <a:pt x="325" y="113"/>
                          <a:pt x="324" y="101"/>
                        </a:cubicBezTo>
                        <a:cubicBezTo>
                          <a:pt x="320" y="77"/>
                          <a:pt x="310" y="62"/>
                          <a:pt x="293" y="56"/>
                        </a:cubicBezTo>
                        <a:cubicBezTo>
                          <a:pt x="284" y="53"/>
                          <a:pt x="283" y="52"/>
                          <a:pt x="278" y="46"/>
                        </a:cubicBezTo>
                        <a:cubicBezTo>
                          <a:pt x="278" y="45"/>
                          <a:pt x="276" y="43"/>
                          <a:pt x="275" y="42"/>
                        </a:cubicBezTo>
                        <a:cubicBezTo>
                          <a:pt x="268" y="33"/>
                          <a:pt x="256" y="28"/>
                          <a:pt x="248" y="28"/>
                        </a:cubicBezTo>
                        <a:cubicBezTo>
                          <a:pt x="243" y="28"/>
                          <a:pt x="240" y="26"/>
                          <a:pt x="237" y="22"/>
                        </a:cubicBezTo>
                        <a:cubicBezTo>
                          <a:pt x="234" y="20"/>
                          <a:pt x="230" y="16"/>
                          <a:pt x="224" y="13"/>
                        </a:cubicBezTo>
                        <a:cubicBezTo>
                          <a:pt x="217" y="10"/>
                          <a:pt x="211" y="10"/>
                          <a:pt x="205" y="9"/>
                        </a:cubicBezTo>
                        <a:cubicBezTo>
                          <a:pt x="200" y="8"/>
                          <a:pt x="194" y="8"/>
                          <a:pt x="186" y="5"/>
                        </a:cubicBezTo>
                        <a:cubicBezTo>
                          <a:pt x="181" y="3"/>
                          <a:pt x="177" y="2"/>
                          <a:pt x="173" y="2"/>
                        </a:cubicBez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9" name="Freeform 1138"/>
                  <p:cNvSpPr>
                    <a:spLocks/>
                  </p:cNvSpPr>
                  <p:nvPr/>
                </p:nvSpPr>
                <p:spPr bwMode="auto">
                  <a:xfrm>
                    <a:off x="3767" y="1714"/>
                    <a:ext cx="745" cy="619"/>
                  </a:xfrm>
                  <a:custGeom>
                    <a:avLst/>
                    <a:gdLst>
                      <a:gd name="T0" fmla="*/ 26 w 315"/>
                      <a:gd name="T1" fmla="*/ 157 h 261"/>
                      <a:gd name="T2" fmla="*/ 7 w 315"/>
                      <a:gd name="T3" fmla="*/ 173 h 261"/>
                      <a:gd name="T4" fmla="*/ 41 w 315"/>
                      <a:gd name="T5" fmla="*/ 186 h 261"/>
                      <a:gd name="T6" fmla="*/ 153 w 315"/>
                      <a:gd name="T7" fmla="*/ 253 h 261"/>
                      <a:gd name="T8" fmla="*/ 278 w 315"/>
                      <a:gd name="T9" fmla="*/ 199 h 261"/>
                      <a:gd name="T10" fmla="*/ 297 w 315"/>
                      <a:gd name="T11" fmla="*/ 169 h 261"/>
                      <a:gd name="T12" fmla="*/ 313 w 315"/>
                      <a:gd name="T13" fmla="*/ 146 h 261"/>
                      <a:gd name="T14" fmla="*/ 299 w 315"/>
                      <a:gd name="T15" fmla="*/ 139 h 261"/>
                      <a:gd name="T16" fmla="*/ 289 w 315"/>
                      <a:gd name="T17" fmla="*/ 84 h 261"/>
                      <a:gd name="T18" fmla="*/ 274 w 315"/>
                      <a:gd name="T19" fmla="*/ 41 h 261"/>
                      <a:gd name="T20" fmla="*/ 230 w 315"/>
                      <a:gd name="T21" fmla="*/ 14 h 261"/>
                      <a:gd name="T22" fmla="*/ 219 w 315"/>
                      <a:gd name="T23" fmla="*/ 10 h 261"/>
                      <a:gd name="T24" fmla="*/ 198 w 315"/>
                      <a:gd name="T25" fmla="*/ 41 h 261"/>
                      <a:gd name="T26" fmla="*/ 195 w 315"/>
                      <a:gd name="T27" fmla="*/ 30 h 261"/>
                      <a:gd name="T28" fmla="*/ 181 w 315"/>
                      <a:gd name="T29" fmla="*/ 41 h 261"/>
                      <a:gd name="T30" fmla="*/ 164 w 315"/>
                      <a:gd name="T31" fmla="*/ 14 h 261"/>
                      <a:gd name="T32" fmla="*/ 126 w 315"/>
                      <a:gd name="T33" fmla="*/ 0 h 261"/>
                      <a:gd name="T34" fmla="*/ 96 w 315"/>
                      <a:gd name="T35" fmla="*/ 17 h 261"/>
                      <a:gd name="T36" fmla="*/ 61 w 315"/>
                      <a:gd name="T37" fmla="*/ 75 h 261"/>
                      <a:gd name="T38" fmla="*/ 49 w 315"/>
                      <a:gd name="T39" fmla="*/ 58 h 261"/>
                      <a:gd name="T40" fmla="*/ 51 w 315"/>
                      <a:gd name="T41" fmla="*/ 78 h 261"/>
                      <a:gd name="T42" fmla="*/ 50 w 315"/>
                      <a:gd name="T43" fmla="*/ 140 h 261"/>
                      <a:gd name="T44" fmla="*/ 58 w 315"/>
                      <a:gd name="T45" fmla="*/ 182 h 261"/>
                      <a:gd name="T46" fmla="*/ 26 w 315"/>
                      <a:gd name="T47" fmla="*/ 157 h 2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15" h="261">
                        <a:moveTo>
                          <a:pt x="26" y="157"/>
                        </a:moveTo>
                        <a:cubicBezTo>
                          <a:pt x="13" y="146"/>
                          <a:pt x="0" y="160"/>
                          <a:pt x="7" y="173"/>
                        </a:cubicBezTo>
                        <a:cubicBezTo>
                          <a:pt x="14" y="189"/>
                          <a:pt x="33" y="191"/>
                          <a:pt x="41" y="186"/>
                        </a:cubicBezTo>
                        <a:cubicBezTo>
                          <a:pt x="41" y="186"/>
                          <a:pt x="76" y="244"/>
                          <a:pt x="153" y="253"/>
                        </a:cubicBezTo>
                        <a:cubicBezTo>
                          <a:pt x="224" y="261"/>
                          <a:pt x="260" y="228"/>
                          <a:pt x="278" y="199"/>
                        </a:cubicBezTo>
                        <a:cubicBezTo>
                          <a:pt x="295" y="172"/>
                          <a:pt x="292" y="170"/>
                          <a:pt x="297" y="169"/>
                        </a:cubicBezTo>
                        <a:cubicBezTo>
                          <a:pt x="304" y="166"/>
                          <a:pt x="315" y="159"/>
                          <a:pt x="313" y="146"/>
                        </a:cubicBezTo>
                        <a:cubicBezTo>
                          <a:pt x="312" y="137"/>
                          <a:pt x="303" y="136"/>
                          <a:pt x="299" y="139"/>
                        </a:cubicBezTo>
                        <a:cubicBezTo>
                          <a:pt x="297" y="141"/>
                          <a:pt x="305" y="118"/>
                          <a:pt x="289" y="84"/>
                        </a:cubicBezTo>
                        <a:cubicBezTo>
                          <a:pt x="273" y="50"/>
                          <a:pt x="281" y="46"/>
                          <a:pt x="274" y="41"/>
                        </a:cubicBezTo>
                        <a:cubicBezTo>
                          <a:pt x="267" y="35"/>
                          <a:pt x="252" y="34"/>
                          <a:pt x="230" y="14"/>
                        </a:cubicBezTo>
                        <a:cubicBezTo>
                          <a:pt x="221" y="5"/>
                          <a:pt x="220" y="6"/>
                          <a:pt x="219" y="10"/>
                        </a:cubicBezTo>
                        <a:cubicBezTo>
                          <a:pt x="216" y="25"/>
                          <a:pt x="207" y="35"/>
                          <a:pt x="198" y="41"/>
                        </a:cubicBezTo>
                        <a:cubicBezTo>
                          <a:pt x="187" y="49"/>
                          <a:pt x="196" y="38"/>
                          <a:pt x="195" y="30"/>
                        </a:cubicBezTo>
                        <a:cubicBezTo>
                          <a:pt x="193" y="32"/>
                          <a:pt x="187" y="38"/>
                          <a:pt x="181" y="41"/>
                        </a:cubicBezTo>
                        <a:cubicBezTo>
                          <a:pt x="175" y="44"/>
                          <a:pt x="180" y="24"/>
                          <a:pt x="164" y="14"/>
                        </a:cubicBezTo>
                        <a:cubicBezTo>
                          <a:pt x="152" y="6"/>
                          <a:pt x="137" y="8"/>
                          <a:pt x="126" y="0"/>
                        </a:cubicBezTo>
                        <a:cubicBezTo>
                          <a:pt x="126" y="0"/>
                          <a:pt x="121" y="7"/>
                          <a:pt x="96" y="17"/>
                        </a:cubicBezTo>
                        <a:cubicBezTo>
                          <a:pt x="70" y="27"/>
                          <a:pt x="56" y="47"/>
                          <a:pt x="61" y="75"/>
                        </a:cubicBezTo>
                        <a:cubicBezTo>
                          <a:pt x="61" y="75"/>
                          <a:pt x="51" y="71"/>
                          <a:pt x="49" y="58"/>
                        </a:cubicBezTo>
                        <a:cubicBezTo>
                          <a:pt x="49" y="58"/>
                          <a:pt x="47" y="61"/>
                          <a:pt x="51" y="78"/>
                        </a:cubicBezTo>
                        <a:cubicBezTo>
                          <a:pt x="56" y="95"/>
                          <a:pt x="52" y="115"/>
                          <a:pt x="50" y="140"/>
                        </a:cubicBezTo>
                        <a:cubicBezTo>
                          <a:pt x="48" y="164"/>
                          <a:pt x="50" y="176"/>
                          <a:pt x="58" y="182"/>
                        </a:cubicBezTo>
                        <a:cubicBezTo>
                          <a:pt x="58" y="182"/>
                          <a:pt x="40" y="177"/>
                          <a:pt x="26" y="157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0" name="Freeform 1139"/>
                  <p:cNvSpPr>
                    <a:spLocks/>
                  </p:cNvSpPr>
                  <p:nvPr/>
                </p:nvSpPr>
                <p:spPr bwMode="auto">
                  <a:xfrm>
                    <a:off x="4278" y="2177"/>
                    <a:ext cx="71" cy="64"/>
                  </a:xfrm>
                  <a:custGeom>
                    <a:avLst/>
                    <a:gdLst>
                      <a:gd name="T0" fmla="*/ 0 w 30"/>
                      <a:gd name="T1" fmla="*/ 0 h 27"/>
                      <a:gd name="T2" fmla="*/ 30 w 30"/>
                      <a:gd name="T3" fmla="*/ 18 h 27"/>
                      <a:gd name="T4" fmla="*/ 22 w 30"/>
                      <a:gd name="T5" fmla="*/ 27 h 27"/>
                      <a:gd name="T6" fmla="*/ 0 w 30"/>
                      <a:gd name="T7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" h="27">
                        <a:moveTo>
                          <a:pt x="0" y="0"/>
                        </a:moveTo>
                        <a:cubicBezTo>
                          <a:pt x="11" y="2"/>
                          <a:pt x="23" y="11"/>
                          <a:pt x="30" y="18"/>
                        </a:cubicBezTo>
                        <a:cubicBezTo>
                          <a:pt x="22" y="27"/>
                          <a:pt x="22" y="27"/>
                          <a:pt x="22" y="2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1" name="Freeform 1140"/>
                  <p:cNvSpPr>
                    <a:spLocks/>
                  </p:cNvSpPr>
                  <p:nvPr/>
                </p:nvSpPr>
                <p:spPr bwMode="auto">
                  <a:xfrm>
                    <a:off x="3807" y="1987"/>
                    <a:ext cx="374" cy="330"/>
                  </a:xfrm>
                  <a:custGeom>
                    <a:avLst/>
                    <a:gdLst>
                      <a:gd name="T0" fmla="*/ 38 w 158"/>
                      <a:gd name="T1" fmla="*/ 0 h 139"/>
                      <a:gd name="T2" fmla="*/ 41 w 158"/>
                      <a:gd name="T3" fmla="*/ 67 h 139"/>
                      <a:gd name="T4" fmla="*/ 18 w 158"/>
                      <a:gd name="T5" fmla="*/ 54 h 139"/>
                      <a:gd name="T6" fmla="*/ 21 w 158"/>
                      <a:gd name="T7" fmla="*/ 62 h 139"/>
                      <a:gd name="T8" fmla="*/ 0 w 158"/>
                      <a:gd name="T9" fmla="*/ 69 h 139"/>
                      <a:gd name="T10" fmla="*/ 24 w 158"/>
                      <a:gd name="T11" fmla="*/ 71 h 139"/>
                      <a:gd name="T12" fmla="*/ 27 w 158"/>
                      <a:gd name="T13" fmla="*/ 75 h 139"/>
                      <a:gd name="T14" fmla="*/ 136 w 158"/>
                      <a:gd name="T15" fmla="*/ 138 h 139"/>
                      <a:gd name="T16" fmla="*/ 158 w 158"/>
                      <a:gd name="T17" fmla="*/ 139 h 139"/>
                      <a:gd name="T18" fmla="*/ 38 w 158"/>
                      <a:gd name="T19" fmla="*/ 0 h 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8" h="139">
                        <a:moveTo>
                          <a:pt x="38" y="0"/>
                        </a:moveTo>
                        <a:cubicBezTo>
                          <a:pt x="38" y="0"/>
                          <a:pt x="24" y="52"/>
                          <a:pt x="41" y="67"/>
                        </a:cubicBezTo>
                        <a:cubicBezTo>
                          <a:pt x="41" y="67"/>
                          <a:pt x="29" y="64"/>
                          <a:pt x="18" y="54"/>
                        </a:cubicBezTo>
                        <a:cubicBezTo>
                          <a:pt x="19" y="56"/>
                          <a:pt x="21" y="58"/>
                          <a:pt x="21" y="62"/>
                        </a:cubicBezTo>
                        <a:cubicBezTo>
                          <a:pt x="21" y="66"/>
                          <a:pt x="16" y="73"/>
                          <a:pt x="0" y="69"/>
                        </a:cubicBezTo>
                        <a:cubicBezTo>
                          <a:pt x="0" y="69"/>
                          <a:pt x="10" y="77"/>
                          <a:pt x="24" y="71"/>
                        </a:cubicBezTo>
                        <a:cubicBezTo>
                          <a:pt x="24" y="71"/>
                          <a:pt x="27" y="75"/>
                          <a:pt x="27" y="75"/>
                        </a:cubicBezTo>
                        <a:cubicBezTo>
                          <a:pt x="37" y="89"/>
                          <a:pt x="72" y="130"/>
                          <a:pt x="136" y="138"/>
                        </a:cubicBezTo>
                        <a:cubicBezTo>
                          <a:pt x="144" y="138"/>
                          <a:pt x="151" y="139"/>
                          <a:pt x="158" y="139"/>
                        </a:cubicBezTo>
                        <a:cubicBezTo>
                          <a:pt x="49" y="119"/>
                          <a:pt x="35" y="31"/>
                          <a:pt x="38" y="0"/>
                        </a:cubicBezTo>
                        <a:close/>
                      </a:path>
                    </a:pathLst>
                  </a:custGeom>
                  <a:solidFill>
                    <a:srgbClr val="FFED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2" name="Freeform 1141"/>
                  <p:cNvSpPr>
                    <a:spLocks/>
                  </p:cNvSpPr>
                  <p:nvPr/>
                </p:nvSpPr>
                <p:spPr bwMode="auto">
                  <a:xfrm>
                    <a:off x="3769" y="2060"/>
                    <a:ext cx="76" cy="79"/>
                  </a:xfrm>
                  <a:custGeom>
                    <a:avLst/>
                    <a:gdLst>
                      <a:gd name="T0" fmla="*/ 25 w 32"/>
                      <a:gd name="T1" fmla="*/ 11 h 33"/>
                      <a:gd name="T2" fmla="*/ 6 w 32"/>
                      <a:gd name="T3" fmla="*/ 26 h 33"/>
                      <a:gd name="T4" fmla="*/ 10 w 32"/>
                      <a:gd name="T5" fmla="*/ 32 h 33"/>
                      <a:gd name="T6" fmla="*/ 32 w 32"/>
                      <a:gd name="T7" fmla="*/ 21 h 33"/>
                      <a:gd name="T8" fmla="*/ 25 w 32"/>
                      <a:gd name="T9" fmla="*/ 11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33">
                        <a:moveTo>
                          <a:pt x="25" y="11"/>
                        </a:moveTo>
                        <a:cubicBezTo>
                          <a:pt x="12" y="0"/>
                          <a:pt x="0" y="12"/>
                          <a:pt x="6" y="26"/>
                        </a:cubicBezTo>
                        <a:cubicBezTo>
                          <a:pt x="7" y="30"/>
                          <a:pt x="11" y="33"/>
                          <a:pt x="10" y="32"/>
                        </a:cubicBezTo>
                        <a:cubicBezTo>
                          <a:pt x="1" y="14"/>
                          <a:pt x="23" y="11"/>
                          <a:pt x="32" y="21"/>
                        </a:cubicBezTo>
                        <a:cubicBezTo>
                          <a:pt x="32" y="21"/>
                          <a:pt x="29" y="16"/>
                          <a:pt x="25" y="11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3" name="Freeform 1142"/>
                  <p:cNvSpPr>
                    <a:spLocks/>
                  </p:cNvSpPr>
                  <p:nvPr/>
                </p:nvSpPr>
                <p:spPr bwMode="auto">
                  <a:xfrm>
                    <a:off x="3878" y="1716"/>
                    <a:ext cx="189" cy="432"/>
                  </a:xfrm>
                  <a:custGeom>
                    <a:avLst/>
                    <a:gdLst>
                      <a:gd name="T0" fmla="*/ 14 w 80"/>
                      <a:gd name="T1" fmla="*/ 74 h 182"/>
                      <a:gd name="T2" fmla="*/ 2 w 80"/>
                      <a:gd name="T3" fmla="*/ 57 h 182"/>
                      <a:gd name="T4" fmla="*/ 4 w 80"/>
                      <a:gd name="T5" fmla="*/ 77 h 182"/>
                      <a:gd name="T6" fmla="*/ 3 w 80"/>
                      <a:gd name="T7" fmla="*/ 139 h 182"/>
                      <a:gd name="T8" fmla="*/ 7 w 80"/>
                      <a:gd name="T9" fmla="*/ 177 h 182"/>
                      <a:gd name="T10" fmla="*/ 15 w 80"/>
                      <a:gd name="T11" fmla="*/ 182 h 182"/>
                      <a:gd name="T12" fmla="*/ 10 w 80"/>
                      <a:gd name="T13" fmla="*/ 125 h 182"/>
                      <a:gd name="T14" fmla="*/ 13 w 80"/>
                      <a:gd name="T15" fmla="*/ 80 h 182"/>
                      <a:gd name="T16" fmla="*/ 25 w 80"/>
                      <a:gd name="T17" fmla="*/ 82 h 182"/>
                      <a:gd name="T18" fmla="*/ 44 w 80"/>
                      <a:gd name="T19" fmla="*/ 27 h 182"/>
                      <a:gd name="T20" fmla="*/ 80 w 80"/>
                      <a:gd name="T21" fmla="*/ 0 h 182"/>
                      <a:gd name="T22" fmla="*/ 78 w 80"/>
                      <a:gd name="T23" fmla="*/ 0 h 182"/>
                      <a:gd name="T24" fmla="*/ 49 w 80"/>
                      <a:gd name="T25" fmla="*/ 16 h 182"/>
                      <a:gd name="T26" fmla="*/ 14 w 80"/>
                      <a:gd name="T27" fmla="*/ 74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80" h="182">
                        <a:moveTo>
                          <a:pt x="14" y="74"/>
                        </a:moveTo>
                        <a:cubicBezTo>
                          <a:pt x="14" y="74"/>
                          <a:pt x="4" y="70"/>
                          <a:pt x="2" y="57"/>
                        </a:cubicBezTo>
                        <a:cubicBezTo>
                          <a:pt x="2" y="57"/>
                          <a:pt x="0" y="60"/>
                          <a:pt x="4" y="77"/>
                        </a:cubicBezTo>
                        <a:cubicBezTo>
                          <a:pt x="9" y="94"/>
                          <a:pt x="5" y="114"/>
                          <a:pt x="3" y="139"/>
                        </a:cubicBezTo>
                        <a:cubicBezTo>
                          <a:pt x="1" y="159"/>
                          <a:pt x="2" y="171"/>
                          <a:pt x="7" y="177"/>
                        </a:cubicBezTo>
                        <a:cubicBezTo>
                          <a:pt x="12" y="181"/>
                          <a:pt x="15" y="182"/>
                          <a:pt x="15" y="182"/>
                        </a:cubicBezTo>
                        <a:cubicBezTo>
                          <a:pt x="4" y="175"/>
                          <a:pt x="4" y="155"/>
                          <a:pt x="10" y="125"/>
                        </a:cubicBezTo>
                        <a:cubicBezTo>
                          <a:pt x="16" y="94"/>
                          <a:pt x="13" y="80"/>
                          <a:pt x="13" y="80"/>
                        </a:cubicBezTo>
                        <a:cubicBezTo>
                          <a:pt x="17" y="84"/>
                          <a:pt x="25" y="82"/>
                          <a:pt x="25" y="82"/>
                        </a:cubicBezTo>
                        <a:cubicBezTo>
                          <a:pt x="16" y="64"/>
                          <a:pt x="23" y="39"/>
                          <a:pt x="44" y="27"/>
                        </a:cubicBezTo>
                        <a:cubicBezTo>
                          <a:pt x="64" y="14"/>
                          <a:pt x="72" y="11"/>
                          <a:pt x="80" y="0"/>
                        </a:cubicBezTo>
                        <a:cubicBezTo>
                          <a:pt x="78" y="0"/>
                          <a:pt x="78" y="0"/>
                          <a:pt x="78" y="0"/>
                        </a:cubicBezTo>
                        <a:cubicBezTo>
                          <a:pt x="76" y="2"/>
                          <a:pt x="69" y="8"/>
                          <a:pt x="49" y="16"/>
                        </a:cubicBezTo>
                        <a:cubicBezTo>
                          <a:pt x="23" y="26"/>
                          <a:pt x="9" y="46"/>
                          <a:pt x="14" y="74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4" name="Freeform 1143"/>
                  <p:cNvSpPr>
                    <a:spLocks noEditPoints="1"/>
                  </p:cNvSpPr>
                  <p:nvPr/>
                </p:nvSpPr>
                <p:spPr bwMode="auto">
                  <a:xfrm>
                    <a:off x="4141" y="1725"/>
                    <a:ext cx="371" cy="601"/>
                  </a:xfrm>
                  <a:custGeom>
                    <a:avLst/>
                    <a:gdLst>
                      <a:gd name="T0" fmla="*/ 35 w 157"/>
                      <a:gd name="T1" fmla="*/ 33 h 253"/>
                      <a:gd name="T2" fmla="*/ 37 w 157"/>
                      <a:gd name="T3" fmla="*/ 25 h 253"/>
                      <a:gd name="T4" fmla="*/ 24 w 157"/>
                      <a:gd name="T5" fmla="*/ 36 h 253"/>
                      <a:gd name="T6" fmla="*/ 19 w 157"/>
                      <a:gd name="T7" fmla="*/ 36 h 253"/>
                      <a:gd name="T8" fmla="*/ 35 w 157"/>
                      <a:gd name="T9" fmla="*/ 33 h 253"/>
                      <a:gd name="T10" fmla="*/ 155 w 157"/>
                      <a:gd name="T11" fmla="*/ 141 h 253"/>
                      <a:gd name="T12" fmla="*/ 141 w 157"/>
                      <a:gd name="T13" fmla="*/ 134 h 253"/>
                      <a:gd name="T14" fmla="*/ 131 w 157"/>
                      <a:gd name="T15" fmla="*/ 79 h 253"/>
                      <a:gd name="T16" fmla="*/ 116 w 157"/>
                      <a:gd name="T17" fmla="*/ 36 h 253"/>
                      <a:gd name="T18" fmla="*/ 72 w 157"/>
                      <a:gd name="T19" fmla="*/ 9 h 253"/>
                      <a:gd name="T20" fmla="*/ 61 w 157"/>
                      <a:gd name="T21" fmla="*/ 5 h 253"/>
                      <a:gd name="T22" fmla="*/ 40 w 157"/>
                      <a:gd name="T23" fmla="*/ 36 h 253"/>
                      <a:gd name="T24" fmla="*/ 34 w 157"/>
                      <a:gd name="T25" fmla="*/ 35 h 253"/>
                      <a:gd name="T26" fmla="*/ 36 w 157"/>
                      <a:gd name="T27" fmla="*/ 41 h 253"/>
                      <a:gd name="T28" fmla="*/ 63 w 157"/>
                      <a:gd name="T29" fmla="*/ 22 h 253"/>
                      <a:gd name="T30" fmla="*/ 78 w 157"/>
                      <a:gd name="T31" fmla="*/ 25 h 253"/>
                      <a:gd name="T32" fmla="*/ 101 w 157"/>
                      <a:gd name="T33" fmla="*/ 42 h 253"/>
                      <a:gd name="T34" fmla="*/ 92 w 157"/>
                      <a:gd name="T35" fmla="*/ 77 h 253"/>
                      <a:gd name="T36" fmla="*/ 68 w 157"/>
                      <a:gd name="T37" fmla="*/ 105 h 253"/>
                      <a:gd name="T38" fmla="*/ 103 w 157"/>
                      <a:gd name="T39" fmla="*/ 151 h 253"/>
                      <a:gd name="T40" fmla="*/ 69 w 157"/>
                      <a:gd name="T41" fmla="*/ 224 h 253"/>
                      <a:gd name="T42" fmla="*/ 42 w 157"/>
                      <a:gd name="T43" fmla="*/ 191 h 253"/>
                      <a:gd name="T44" fmla="*/ 20 w 157"/>
                      <a:gd name="T45" fmla="*/ 197 h 253"/>
                      <a:gd name="T46" fmla="*/ 50 w 157"/>
                      <a:gd name="T47" fmla="*/ 207 h 253"/>
                      <a:gd name="T48" fmla="*/ 42 w 157"/>
                      <a:gd name="T49" fmla="*/ 213 h 253"/>
                      <a:gd name="T50" fmla="*/ 28 w 157"/>
                      <a:gd name="T51" fmla="*/ 227 h 253"/>
                      <a:gd name="T52" fmla="*/ 25 w 157"/>
                      <a:gd name="T53" fmla="*/ 244 h 253"/>
                      <a:gd name="T54" fmla="*/ 0 w 157"/>
                      <a:gd name="T55" fmla="*/ 247 h 253"/>
                      <a:gd name="T56" fmla="*/ 120 w 157"/>
                      <a:gd name="T57" fmla="*/ 194 h 253"/>
                      <a:gd name="T58" fmla="*/ 139 w 157"/>
                      <a:gd name="T59" fmla="*/ 164 h 253"/>
                      <a:gd name="T60" fmla="*/ 155 w 157"/>
                      <a:gd name="T61" fmla="*/ 14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57" h="253">
                        <a:moveTo>
                          <a:pt x="35" y="33"/>
                        </a:moveTo>
                        <a:cubicBezTo>
                          <a:pt x="36" y="31"/>
                          <a:pt x="37" y="28"/>
                          <a:pt x="37" y="25"/>
                        </a:cubicBezTo>
                        <a:cubicBezTo>
                          <a:pt x="35" y="27"/>
                          <a:pt x="33" y="30"/>
                          <a:pt x="24" y="36"/>
                        </a:cubicBezTo>
                        <a:cubicBezTo>
                          <a:pt x="22" y="37"/>
                          <a:pt x="19" y="36"/>
                          <a:pt x="19" y="36"/>
                        </a:cubicBezTo>
                        <a:cubicBezTo>
                          <a:pt x="21" y="40"/>
                          <a:pt x="29" y="40"/>
                          <a:pt x="35" y="33"/>
                        </a:cubicBezTo>
                        <a:close/>
                        <a:moveTo>
                          <a:pt x="155" y="141"/>
                        </a:moveTo>
                        <a:cubicBezTo>
                          <a:pt x="154" y="132"/>
                          <a:pt x="145" y="131"/>
                          <a:pt x="141" y="134"/>
                        </a:cubicBezTo>
                        <a:cubicBezTo>
                          <a:pt x="139" y="136"/>
                          <a:pt x="147" y="113"/>
                          <a:pt x="131" y="79"/>
                        </a:cubicBezTo>
                        <a:cubicBezTo>
                          <a:pt x="115" y="45"/>
                          <a:pt x="123" y="41"/>
                          <a:pt x="116" y="36"/>
                        </a:cubicBezTo>
                        <a:cubicBezTo>
                          <a:pt x="109" y="30"/>
                          <a:pt x="94" y="29"/>
                          <a:pt x="72" y="9"/>
                        </a:cubicBezTo>
                        <a:cubicBezTo>
                          <a:pt x="63" y="0"/>
                          <a:pt x="62" y="1"/>
                          <a:pt x="61" y="5"/>
                        </a:cubicBezTo>
                        <a:cubicBezTo>
                          <a:pt x="58" y="20"/>
                          <a:pt x="49" y="31"/>
                          <a:pt x="40" y="36"/>
                        </a:cubicBezTo>
                        <a:cubicBezTo>
                          <a:pt x="36" y="39"/>
                          <a:pt x="33" y="39"/>
                          <a:pt x="34" y="35"/>
                        </a:cubicBezTo>
                        <a:cubicBezTo>
                          <a:pt x="32" y="38"/>
                          <a:pt x="33" y="41"/>
                          <a:pt x="36" y="41"/>
                        </a:cubicBezTo>
                        <a:cubicBezTo>
                          <a:pt x="45" y="42"/>
                          <a:pt x="56" y="31"/>
                          <a:pt x="63" y="22"/>
                        </a:cubicBezTo>
                        <a:cubicBezTo>
                          <a:pt x="70" y="12"/>
                          <a:pt x="69" y="16"/>
                          <a:pt x="78" y="25"/>
                        </a:cubicBezTo>
                        <a:cubicBezTo>
                          <a:pt x="85" y="31"/>
                          <a:pt x="94" y="38"/>
                          <a:pt x="101" y="42"/>
                        </a:cubicBezTo>
                        <a:cubicBezTo>
                          <a:pt x="111" y="48"/>
                          <a:pt x="114" y="63"/>
                          <a:pt x="92" y="77"/>
                        </a:cubicBezTo>
                        <a:cubicBezTo>
                          <a:pt x="74" y="89"/>
                          <a:pt x="63" y="94"/>
                          <a:pt x="68" y="105"/>
                        </a:cubicBezTo>
                        <a:cubicBezTo>
                          <a:pt x="73" y="115"/>
                          <a:pt x="99" y="112"/>
                          <a:pt x="103" y="151"/>
                        </a:cubicBezTo>
                        <a:cubicBezTo>
                          <a:pt x="105" y="167"/>
                          <a:pt x="99" y="200"/>
                          <a:pt x="69" y="224"/>
                        </a:cubicBezTo>
                        <a:cubicBezTo>
                          <a:pt x="66" y="190"/>
                          <a:pt x="49" y="191"/>
                          <a:pt x="42" y="191"/>
                        </a:cubicBezTo>
                        <a:cubicBezTo>
                          <a:pt x="33" y="191"/>
                          <a:pt x="20" y="197"/>
                          <a:pt x="20" y="197"/>
                        </a:cubicBezTo>
                        <a:cubicBezTo>
                          <a:pt x="27" y="204"/>
                          <a:pt x="36" y="205"/>
                          <a:pt x="50" y="207"/>
                        </a:cubicBezTo>
                        <a:cubicBezTo>
                          <a:pt x="56" y="207"/>
                          <a:pt x="50" y="209"/>
                          <a:pt x="42" y="213"/>
                        </a:cubicBezTo>
                        <a:cubicBezTo>
                          <a:pt x="36" y="216"/>
                          <a:pt x="29" y="219"/>
                          <a:pt x="28" y="227"/>
                        </a:cubicBezTo>
                        <a:cubicBezTo>
                          <a:pt x="28" y="233"/>
                          <a:pt x="27" y="240"/>
                          <a:pt x="25" y="244"/>
                        </a:cubicBezTo>
                        <a:cubicBezTo>
                          <a:pt x="17" y="246"/>
                          <a:pt x="10" y="247"/>
                          <a:pt x="0" y="247"/>
                        </a:cubicBezTo>
                        <a:cubicBezTo>
                          <a:pt x="40" y="253"/>
                          <a:pt x="92" y="239"/>
                          <a:pt x="120" y="194"/>
                        </a:cubicBezTo>
                        <a:cubicBezTo>
                          <a:pt x="137" y="167"/>
                          <a:pt x="134" y="165"/>
                          <a:pt x="139" y="164"/>
                        </a:cubicBezTo>
                        <a:cubicBezTo>
                          <a:pt x="146" y="161"/>
                          <a:pt x="157" y="154"/>
                          <a:pt x="155" y="141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5" name="Freeform 1144"/>
                  <p:cNvSpPr>
                    <a:spLocks/>
                  </p:cNvSpPr>
                  <p:nvPr/>
                </p:nvSpPr>
                <p:spPr bwMode="auto">
                  <a:xfrm>
                    <a:off x="4219" y="1725"/>
                    <a:ext cx="293" cy="582"/>
                  </a:xfrm>
                  <a:custGeom>
                    <a:avLst/>
                    <a:gdLst>
                      <a:gd name="T0" fmla="*/ 108 w 124"/>
                      <a:gd name="T1" fmla="*/ 134 h 245"/>
                      <a:gd name="T2" fmla="*/ 98 w 124"/>
                      <a:gd name="T3" fmla="*/ 79 h 245"/>
                      <a:gd name="T4" fmla="*/ 83 w 124"/>
                      <a:gd name="T5" fmla="*/ 36 h 245"/>
                      <a:gd name="T6" fmla="*/ 39 w 124"/>
                      <a:gd name="T7" fmla="*/ 9 h 245"/>
                      <a:gd name="T8" fmla="*/ 28 w 124"/>
                      <a:gd name="T9" fmla="*/ 5 h 245"/>
                      <a:gd name="T10" fmla="*/ 7 w 124"/>
                      <a:gd name="T11" fmla="*/ 36 h 245"/>
                      <a:gd name="T12" fmla="*/ 1 w 124"/>
                      <a:gd name="T13" fmla="*/ 38 h 245"/>
                      <a:gd name="T14" fmla="*/ 0 w 124"/>
                      <a:gd name="T15" fmla="*/ 38 h 245"/>
                      <a:gd name="T16" fmla="*/ 10 w 124"/>
                      <a:gd name="T17" fmla="*/ 37 h 245"/>
                      <a:gd name="T18" fmla="*/ 27 w 124"/>
                      <a:gd name="T19" fmla="*/ 18 h 245"/>
                      <a:gd name="T20" fmla="*/ 34 w 124"/>
                      <a:gd name="T21" fmla="*/ 10 h 245"/>
                      <a:gd name="T22" fmla="*/ 60 w 124"/>
                      <a:gd name="T23" fmla="*/ 31 h 245"/>
                      <a:gd name="T24" fmla="*/ 82 w 124"/>
                      <a:gd name="T25" fmla="*/ 51 h 245"/>
                      <a:gd name="T26" fmla="*/ 95 w 124"/>
                      <a:gd name="T27" fmla="*/ 144 h 245"/>
                      <a:gd name="T28" fmla="*/ 19 w 124"/>
                      <a:gd name="T29" fmla="*/ 245 h 245"/>
                      <a:gd name="T30" fmla="*/ 87 w 124"/>
                      <a:gd name="T31" fmla="*/ 194 h 245"/>
                      <a:gd name="T32" fmla="*/ 106 w 124"/>
                      <a:gd name="T33" fmla="*/ 164 h 245"/>
                      <a:gd name="T34" fmla="*/ 122 w 124"/>
                      <a:gd name="T35" fmla="*/ 141 h 245"/>
                      <a:gd name="T36" fmla="*/ 108 w 124"/>
                      <a:gd name="T37" fmla="*/ 134 h 2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24" h="245">
                        <a:moveTo>
                          <a:pt x="108" y="134"/>
                        </a:moveTo>
                        <a:cubicBezTo>
                          <a:pt x="106" y="136"/>
                          <a:pt x="114" y="113"/>
                          <a:pt x="98" y="79"/>
                        </a:cubicBezTo>
                        <a:cubicBezTo>
                          <a:pt x="82" y="45"/>
                          <a:pt x="90" y="41"/>
                          <a:pt x="83" y="36"/>
                        </a:cubicBezTo>
                        <a:cubicBezTo>
                          <a:pt x="76" y="30"/>
                          <a:pt x="61" y="29"/>
                          <a:pt x="39" y="9"/>
                        </a:cubicBezTo>
                        <a:cubicBezTo>
                          <a:pt x="30" y="0"/>
                          <a:pt x="29" y="1"/>
                          <a:pt x="28" y="5"/>
                        </a:cubicBezTo>
                        <a:cubicBezTo>
                          <a:pt x="25" y="20"/>
                          <a:pt x="16" y="31"/>
                          <a:pt x="7" y="36"/>
                        </a:cubicBezTo>
                        <a:cubicBezTo>
                          <a:pt x="4" y="38"/>
                          <a:pt x="2" y="39"/>
                          <a:pt x="1" y="38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40"/>
                          <a:pt x="3" y="42"/>
                          <a:pt x="10" y="37"/>
                        </a:cubicBezTo>
                        <a:cubicBezTo>
                          <a:pt x="17" y="32"/>
                          <a:pt x="23" y="25"/>
                          <a:pt x="27" y="18"/>
                        </a:cubicBezTo>
                        <a:cubicBezTo>
                          <a:pt x="31" y="11"/>
                          <a:pt x="32" y="7"/>
                          <a:pt x="34" y="10"/>
                        </a:cubicBezTo>
                        <a:cubicBezTo>
                          <a:pt x="37" y="12"/>
                          <a:pt x="48" y="25"/>
                          <a:pt x="60" y="31"/>
                        </a:cubicBezTo>
                        <a:cubicBezTo>
                          <a:pt x="72" y="37"/>
                          <a:pt x="81" y="39"/>
                          <a:pt x="82" y="51"/>
                        </a:cubicBezTo>
                        <a:cubicBezTo>
                          <a:pt x="85" y="79"/>
                          <a:pt x="102" y="97"/>
                          <a:pt x="95" y="144"/>
                        </a:cubicBezTo>
                        <a:cubicBezTo>
                          <a:pt x="91" y="172"/>
                          <a:pt x="75" y="217"/>
                          <a:pt x="19" y="245"/>
                        </a:cubicBezTo>
                        <a:cubicBezTo>
                          <a:pt x="54" y="236"/>
                          <a:pt x="75" y="214"/>
                          <a:pt x="87" y="194"/>
                        </a:cubicBezTo>
                        <a:cubicBezTo>
                          <a:pt x="104" y="167"/>
                          <a:pt x="101" y="165"/>
                          <a:pt x="106" y="164"/>
                        </a:cubicBezTo>
                        <a:cubicBezTo>
                          <a:pt x="113" y="161"/>
                          <a:pt x="124" y="154"/>
                          <a:pt x="122" y="141"/>
                        </a:cubicBezTo>
                        <a:cubicBezTo>
                          <a:pt x="121" y="132"/>
                          <a:pt x="112" y="131"/>
                          <a:pt x="108" y="134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6" name="Freeform 1145"/>
                  <p:cNvSpPr>
                    <a:spLocks/>
                  </p:cNvSpPr>
                  <p:nvPr/>
                </p:nvSpPr>
                <p:spPr bwMode="auto">
                  <a:xfrm>
                    <a:off x="4188" y="1792"/>
                    <a:ext cx="38" cy="26"/>
                  </a:xfrm>
                  <a:custGeom>
                    <a:avLst/>
                    <a:gdLst>
                      <a:gd name="T0" fmla="*/ 16 w 16"/>
                      <a:gd name="T1" fmla="*/ 3 h 11"/>
                      <a:gd name="T2" fmla="*/ 0 w 16"/>
                      <a:gd name="T3" fmla="*/ 8 h 11"/>
                      <a:gd name="T4" fmla="*/ 15 w 16"/>
                      <a:gd name="T5" fmla="*/ 0 h 11"/>
                      <a:gd name="T6" fmla="*/ 16 w 16"/>
                      <a:gd name="T7" fmla="*/ 3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" h="11">
                        <a:moveTo>
                          <a:pt x="16" y="3"/>
                        </a:moveTo>
                        <a:cubicBezTo>
                          <a:pt x="6" y="11"/>
                          <a:pt x="2" y="11"/>
                          <a:pt x="0" y="8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lnTo>
                          <a:pt x="16" y="3"/>
                        </a:ln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7" name="Freeform 1146"/>
                  <p:cNvSpPr>
                    <a:spLocks/>
                  </p:cNvSpPr>
                  <p:nvPr/>
                </p:nvSpPr>
                <p:spPr bwMode="auto">
                  <a:xfrm>
                    <a:off x="3772" y="2034"/>
                    <a:ext cx="745" cy="292"/>
                  </a:xfrm>
                  <a:custGeom>
                    <a:avLst/>
                    <a:gdLst>
                      <a:gd name="T0" fmla="*/ 173 w 315"/>
                      <a:gd name="T1" fmla="*/ 120 h 123"/>
                      <a:gd name="T2" fmla="*/ 151 w 315"/>
                      <a:gd name="T3" fmla="*/ 119 h 123"/>
                      <a:gd name="T4" fmla="*/ 39 w 315"/>
                      <a:gd name="T5" fmla="*/ 53 h 123"/>
                      <a:gd name="T6" fmla="*/ 21 w 315"/>
                      <a:gd name="T7" fmla="*/ 54 h 123"/>
                      <a:gd name="T8" fmla="*/ 4 w 315"/>
                      <a:gd name="T9" fmla="*/ 39 h 123"/>
                      <a:gd name="T10" fmla="*/ 7 w 315"/>
                      <a:gd name="T11" fmla="*/ 19 h 123"/>
                      <a:gd name="T12" fmla="*/ 25 w 315"/>
                      <a:gd name="T13" fmla="*/ 21 h 123"/>
                      <a:gd name="T14" fmla="*/ 23 w 315"/>
                      <a:gd name="T15" fmla="*/ 23 h 123"/>
                      <a:gd name="T16" fmla="*/ 9 w 315"/>
                      <a:gd name="T17" fmla="*/ 22 h 123"/>
                      <a:gd name="T18" fmla="*/ 6 w 315"/>
                      <a:gd name="T19" fmla="*/ 38 h 123"/>
                      <a:gd name="T20" fmla="*/ 22 w 315"/>
                      <a:gd name="T21" fmla="*/ 51 h 123"/>
                      <a:gd name="T22" fmla="*/ 38 w 315"/>
                      <a:gd name="T23" fmla="*/ 50 h 123"/>
                      <a:gd name="T24" fmla="*/ 40 w 315"/>
                      <a:gd name="T25" fmla="*/ 49 h 123"/>
                      <a:gd name="T26" fmla="*/ 40 w 315"/>
                      <a:gd name="T27" fmla="*/ 50 h 123"/>
                      <a:gd name="T28" fmla="*/ 152 w 315"/>
                      <a:gd name="T29" fmla="*/ 116 h 123"/>
                      <a:gd name="T30" fmla="*/ 275 w 315"/>
                      <a:gd name="T31" fmla="*/ 63 h 123"/>
                      <a:gd name="T32" fmla="*/ 288 w 315"/>
                      <a:gd name="T33" fmla="*/ 40 h 123"/>
                      <a:gd name="T34" fmla="*/ 295 w 315"/>
                      <a:gd name="T35" fmla="*/ 32 h 123"/>
                      <a:gd name="T36" fmla="*/ 310 w 315"/>
                      <a:gd name="T37" fmla="*/ 12 h 123"/>
                      <a:gd name="T38" fmla="*/ 304 w 315"/>
                      <a:gd name="T39" fmla="*/ 4 h 123"/>
                      <a:gd name="T40" fmla="*/ 298 w 315"/>
                      <a:gd name="T41" fmla="*/ 5 h 123"/>
                      <a:gd name="T42" fmla="*/ 296 w 315"/>
                      <a:gd name="T43" fmla="*/ 3 h 123"/>
                      <a:gd name="T44" fmla="*/ 305 w 315"/>
                      <a:gd name="T45" fmla="*/ 1 h 123"/>
                      <a:gd name="T46" fmla="*/ 313 w 315"/>
                      <a:gd name="T47" fmla="*/ 11 h 123"/>
                      <a:gd name="T48" fmla="*/ 296 w 315"/>
                      <a:gd name="T49" fmla="*/ 35 h 123"/>
                      <a:gd name="T50" fmla="*/ 291 w 315"/>
                      <a:gd name="T51" fmla="*/ 42 h 123"/>
                      <a:gd name="T52" fmla="*/ 277 w 315"/>
                      <a:gd name="T53" fmla="*/ 64 h 123"/>
                      <a:gd name="T54" fmla="*/ 173 w 315"/>
                      <a:gd name="T55" fmla="*/ 120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15" h="123">
                        <a:moveTo>
                          <a:pt x="173" y="120"/>
                        </a:moveTo>
                        <a:cubicBezTo>
                          <a:pt x="166" y="120"/>
                          <a:pt x="159" y="120"/>
                          <a:pt x="151" y="119"/>
                        </a:cubicBezTo>
                        <a:cubicBezTo>
                          <a:pt x="80" y="111"/>
                          <a:pt x="44" y="61"/>
                          <a:pt x="39" y="53"/>
                        </a:cubicBezTo>
                        <a:cubicBezTo>
                          <a:pt x="34" y="55"/>
                          <a:pt x="28" y="56"/>
                          <a:pt x="21" y="54"/>
                        </a:cubicBezTo>
                        <a:cubicBezTo>
                          <a:pt x="13" y="52"/>
                          <a:pt x="7" y="46"/>
                          <a:pt x="4" y="39"/>
                        </a:cubicBezTo>
                        <a:cubicBezTo>
                          <a:pt x="0" y="32"/>
                          <a:pt x="2" y="24"/>
                          <a:pt x="7" y="19"/>
                        </a:cubicBezTo>
                        <a:cubicBezTo>
                          <a:pt x="11" y="16"/>
                          <a:pt x="18" y="15"/>
                          <a:pt x="25" y="21"/>
                        </a:cubicBezTo>
                        <a:cubicBezTo>
                          <a:pt x="23" y="23"/>
                          <a:pt x="23" y="23"/>
                          <a:pt x="23" y="23"/>
                        </a:cubicBezTo>
                        <a:cubicBezTo>
                          <a:pt x="18" y="19"/>
                          <a:pt x="13" y="18"/>
                          <a:pt x="9" y="22"/>
                        </a:cubicBezTo>
                        <a:cubicBezTo>
                          <a:pt x="5" y="24"/>
                          <a:pt x="3" y="31"/>
                          <a:pt x="6" y="38"/>
                        </a:cubicBezTo>
                        <a:cubicBezTo>
                          <a:pt x="10" y="47"/>
                          <a:pt x="18" y="50"/>
                          <a:pt x="22" y="51"/>
                        </a:cubicBezTo>
                        <a:cubicBezTo>
                          <a:pt x="28" y="53"/>
                          <a:pt x="34" y="52"/>
                          <a:pt x="38" y="50"/>
                        </a:cubicBezTo>
                        <a:cubicBezTo>
                          <a:pt x="40" y="49"/>
                          <a:pt x="40" y="49"/>
                          <a:pt x="40" y="49"/>
                        </a:cubicBezTo>
                        <a:cubicBezTo>
                          <a:pt x="40" y="50"/>
                          <a:pt x="40" y="50"/>
                          <a:pt x="40" y="50"/>
                        </a:cubicBezTo>
                        <a:cubicBezTo>
                          <a:pt x="41" y="51"/>
                          <a:pt x="76" y="107"/>
                          <a:pt x="152" y="116"/>
                        </a:cubicBezTo>
                        <a:cubicBezTo>
                          <a:pt x="206" y="123"/>
                          <a:pt x="247" y="105"/>
                          <a:pt x="275" y="63"/>
                        </a:cubicBezTo>
                        <a:cubicBezTo>
                          <a:pt x="283" y="52"/>
                          <a:pt x="286" y="45"/>
                          <a:pt x="288" y="40"/>
                        </a:cubicBezTo>
                        <a:cubicBezTo>
                          <a:pt x="291" y="36"/>
                          <a:pt x="292" y="33"/>
                          <a:pt x="295" y="32"/>
                        </a:cubicBezTo>
                        <a:cubicBezTo>
                          <a:pt x="301" y="30"/>
                          <a:pt x="312" y="23"/>
                          <a:pt x="310" y="12"/>
                        </a:cubicBezTo>
                        <a:cubicBezTo>
                          <a:pt x="309" y="6"/>
                          <a:pt x="306" y="5"/>
                          <a:pt x="304" y="4"/>
                        </a:cubicBezTo>
                        <a:cubicBezTo>
                          <a:pt x="302" y="3"/>
                          <a:pt x="299" y="4"/>
                          <a:pt x="298" y="5"/>
                        </a:cubicBezTo>
                        <a:cubicBezTo>
                          <a:pt x="296" y="3"/>
                          <a:pt x="296" y="3"/>
                          <a:pt x="296" y="3"/>
                        </a:cubicBezTo>
                        <a:cubicBezTo>
                          <a:pt x="298" y="1"/>
                          <a:pt x="302" y="0"/>
                          <a:pt x="305" y="1"/>
                        </a:cubicBezTo>
                        <a:cubicBezTo>
                          <a:pt x="309" y="3"/>
                          <a:pt x="312" y="6"/>
                          <a:pt x="313" y="11"/>
                        </a:cubicBezTo>
                        <a:cubicBezTo>
                          <a:pt x="315" y="24"/>
                          <a:pt x="303" y="32"/>
                          <a:pt x="296" y="35"/>
                        </a:cubicBezTo>
                        <a:cubicBezTo>
                          <a:pt x="294" y="36"/>
                          <a:pt x="293" y="37"/>
                          <a:pt x="291" y="42"/>
                        </a:cubicBezTo>
                        <a:cubicBezTo>
                          <a:pt x="289" y="46"/>
                          <a:pt x="285" y="53"/>
                          <a:pt x="277" y="64"/>
                        </a:cubicBezTo>
                        <a:cubicBezTo>
                          <a:pt x="252" y="102"/>
                          <a:pt x="218" y="120"/>
                          <a:pt x="173" y="120"/>
                        </a:cubicBez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8" name="Freeform 1147"/>
                  <p:cNvSpPr>
                    <a:spLocks/>
                  </p:cNvSpPr>
                  <p:nvPr/>
                </p:nvSpPr>
                <p:spPr bwMode="auto">
                  <a:xfrm>
                    <a:off x="3826" y="1709"/>
                    <a:ext cx="656" cy="444"/>
                  </a:xfrm>
                  <a:custGeom>
                    <a:avLst/>
                    <a:gdLst>
                      <a:gd name="T0" fmla="*/ 33 w 277"/>
                      <a:gd name="T1" fmla="*/ 185 h 187"/>
                      <a:gd name="T2" fmla="*/ 2 w 277"/>
                      <a:gd name="T3" fmla="*/ 158 h 187"/>
                      <a:gd name="T4" fmla="*/ 23 w 277"/>
                      <a:gd name="T5" fmla="*/ 141 h 187"/>
                      <a:gd name="T6" fmla="*/ 25 w 277"/>
                      <a:gd name="T7" fmla="*/ 80 h 187"/>
                      <a:gd name="T8" fmla="*/ 25 w 277"/>
                      <a:gd name="T9" fmla="*/ 58 h 187"/>
                      <a:gd name="T10" fmla="*/ 34 w 277"/>
                      <a:gd name="T11" fmla="*/ 75 h 187"/>
                      <a:gd name="T12" fmla="*/ 100 w 277"/>
                      <a:gd name="T13" fmla="*/ 1 h 187"/>
                      <a:gd name="T14" fmla="*/ 102 w 277"/>
                      <a:gd name="T15" fmla="*/ 1 h 187"/>
                      <a:gd name="T16" fmla="*/ 140 w 277"/>
                      <a:gd name="T17" fmla="*/ 15 h 187"/>
                      <a:gd name="T18" fmla="*/ 155 w 277"/>
                      <a:gd name="T19" fmla="*/ 42 h 187"/>
                      <a:gd name="T20" fmla="*/ 168 w 277"/>
                      <a:gd name="T21" fmla="*/ 31 h 187"/>
                      <a:gd name="T22" fmla="*/ 171 w 277"/>
                      <a:gd name="T23" fmla="*/ 32 h 187"/>
                      <a:gd name="T24" fmla="*/ 169 w 277"/>
                      <a:gd name="T25" fmla="*/ 44 h 187"/>
                      <a:gd name="T26" fmla="*/ 192 w 277"/>
                      <a:gd name="T27" fmla="*/ 12 h 187"/>
                      <a:gd name="T28" fmla="*/ 206 w 277"/>
                      <a:gd name="T29" fmla="*/ 15 h 187"/>
                      <a:gd name="T30" fmla="*/ 250 w 277"/>
                      <a:gd name="T31" fmla="*/ 41 h 187"/>
                      <a:gd name="T32" fmla="*/ 265 w 277"/>
                      <a:gd name="T33" fmla="*/ 86 h 187"/>
                      <a:gd name="T34" fmla="*/ 275 w 277"/>
                      <a:gd name="T35" fmla="*/ 142 h 187"/>
                      <a:gd name="T36" fmla="*/ 272 w 277"/>
                      <a:gd name="T37" fmla="*/ 139 h 187"/>
                      <a:gd name="T38" fmla="*/ 252 w 277"/>
                      <a:gd name="T39" fmla="*/ 51 h 187"/>
                      <a:gd name="T40" fmla="*/ 240 w 277"/>
                      <a:gd name="T41" fmla="*/ 40 h 187"/>
                      <a:gd name="T42" fmla="*/ 196 w 277"/>
                      <a:gd name="T43" fmla="*/ 10 h 187"/>
                      <a:gd name="T44" fmla="*/ 174 w 277"/>
                      <a:gd name="T45" fmla="*/ 44 h 187"/>
                      <a:gd name="T46" fmla="*/ 167 w 277"/>
                      <a:gd name="T47" fmla="*/ 40 h 187"/>
                      <a:gd name="T48" fmla="*/ 157 w 277"/>
                      <a:gd name="T49" fmla="*/ 44 h 187"/>
                      <a:gd name="T50" fmla="*/ 151 w 277"/>
                      <a:gd name="T51" fmla="*/ 37 h 187"/>
                      <a:gd name="T52" fmla="*/ 120 w 277"/>
                      <a:gd name="T53" fmla="*/ 10 h 187"/>
                      <a:gd name="T54" fmla="*/ 71 w 277"/>
                      <a:gd name="T55" fmla="*/ 21 h 187"/>
                      <a:gd name="T56" fmla="*/ 38 w 277"/>
                      <a:gd name="T57" fmla="*/ 80 h 187"/>
                      <a:gd name="T58" fmla="*/ 26 w 277"/>
                      <a:gd name="T59" fmla="*/ 70 h 187"/>
                      <a:gd name="T60" fmla="*/ 28 w 277"/>
                      <a:gd name="T61" fmla="*/ 126 h 187"/>
                      <a:gd name="T62" fmla="*/ 34 w 277"/>
                      <a:gd name="T63" fmla="*/ 182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77" h="187">
                        <a:moveTo>
                          <a:pt x="40" y="187"/>
                        </a:moveTo>
                        <a:cubicBezTo>
                          <a:pt x="33" y="185"/>
                          <a:pt x="33" y="185"/>
                          <a:pt x="33" y="185"/>
                        </a:cubicBezTo>
                        <a:cubicBezTo>
                          <a:pt x="32" y="185"/>
                          <a:pt x="14" y="180"/>
                          <a:pt x="0" y="160"/>
                        </a:cubicBezTo>
                        <a:cubicBezTo>
                          <a:pt x="2" y="158"/>
                          <a:pt x="2" y="158"/>
                          <a:pt x="2" y="158"/>
                        </a:cubicBezTo>
                        <a:cubicBezTo>
                          <a:pt x="11" y="171"/>
                          <a:pt x="21" y="177"/>
                          <a:pt x="28" y="180"/>
                        </a:cubicBezTo>
                        <a:cubicBezTo>
                          <a:pt x="23" y="173"/>
                          <a:pt x="22" y="162"/>
                          <a:pt x="23" y="141"/>
                        </a:cubicBezTo>
                        <a:cubicBezTo>
                          <a:pt x="24" y="136"/>
                          <a:pt x="24" y="130"/>
                          <a:pt x="25" y="125"/>
                        </a:cubicBezTo>
                        <a:cubicBezTo>
                          <a:pt x="27" y="109"/>
                          <a:pt x="28" y="96"/>
                          <a:pt x="25" y="80"/>
                        </a:cubicBezTo>
                        <a:cubicBezTo>
                          <a:pt x="21" y="61"/>
                          <a:pt x="22" y="60"/>
                          <a:pt x="23" y="59"/>
                        </a:cubicBezTo>
                        <a:cubicBezTo>
                          <a:pt x="25" y="58"/>
                          <a:pt x="25" y="58"/>
                          <a:pt x="25" y="58"/>
                        </a:cubicBezTo>
                        <a:cubicBezTo>
                          <a:pt x="25" y="60"/>
                          <a:pt x="25" y="60"/>
                          <a:pt x="25" y="60"/>
                        </a:cubicBezTo>
                        <a:cubicBezTo>
                          <a:pt x="27" y="68"/>
                          <a:pt x="31" y="73"/>
                          <a:pt x="34" y="75"/>
                        </a:cubicBezTo>
                        <a:cubicBezTo>
                          <a:pt x="31" y="49"/>
                          <a:pt x="44" y="28"/>
                          <a:pt x="70" y="18"/>
                        </a:cubicBezTo>
                        <a:cubicBezTo>
                          <a:pt x="95" y="8"/>
                          <a:pt x="100" y="1"/>
                          <a:pt x="100" y="1"/>
                        </a:cubicBezTo>
                        <a:cubicBezTo>
                          <a:pt x="100" y="0"/>
                          <a:pt x="100" y="0"/>
                          <a:pt x="100" y="0"/>
                        </a:cubicBezTo>
                        <a:cubicBezTo>
                          <a:pt x="102" y="1"/>
                          <a:pt x="102" y="1"/>
                          <a:pt x="102" y="1"/>
                        </a:cubicBezTo>
                        <a:cubicBezTo>
                          <a:pt x="107" y="5"/>
                          <a:pt x="114" y="6"/>
                          <a:pt x="120" y="7"/>
                        </a:cubicBezTo>
                        <a:cubicBezTo>
                          <a:pt x="127" y="9"/>
                          <a:pt x="134" y="10"/>
                          <a:pt x="140" y="15"/>
                        </a:cubicBezTo>
                        <a:cubicBezTo>
                          <a:pt x="150" y="21"/>
                          <a:pt x="152" y="30"/>
                          <a:pt x="153" y="37"/>
                        </a:cubicBezTo>
                        <a:cubicBezTo>
                          <a:pt x="154" y="39"/>
                          <a:pt x="154" y="41"/>
                          <a:pt x="155" y="42"/>
                        </a:cubicBezTo>
                        <a:cubicBezTo>
                          <a:pt x="155" y="42"/>
                          <a:pt x="155" y="42"/>
                          <a:pt x="156" y="41"/>
                        </a:cubicBezTo>
                        <a:cubicBezTo>
                          <a:pt x="162" y="39"/>
                          <a:pt x="167" y="33"/>
                          <a:pt x="168" y="31"/>
                        </a:cubicBezTo>
                        <a:cubicBezTo>
                          <a:pt x="170" y="29"/>
                          <a:pt x="170" y="29"/>
                          <a:pt x="170" y="29"/>
                        </a:cubicBezTo>
                        <a:cubicBezTo>
                          <a:pt x="171" y="32"/>
                          <a:pt x="171" y="32"/>
                          <a:pt x="171" y="32"/>
                        </a:cubicBezTo>
                        <a:cubicBezTo>
                          <a:pt x="171" y="35"/>
                          <a:pt x="170" y="38"/>
                          <a:pt x="170" y="41"/>
                        </a:cubicBezTo>
                        <a:cubicBezTo>
                          <a:pt x="169" y="42"/>
                          <a:pt x="169" y="43"/>
                          <a:pt x="169" y="44"/>
                        </a:cubicBezTo>
                        <a:cubicBezTo>
                          <a:pt x="169" y="44"/>
                          <a:pt x="170" y="43"/>
                          <a:pt x="172" y="42"/>
                        </a:cubicBezTo>
                        <a:cubicBezTo>
                          <a:pt x="177" y="39"/>
                          <a:pt x="189" y="29"/>
                          <a:pt x="192" y="12"/>
                        </a:cubicBezTo>
                        <a:cubicBezTo>
                          <a:pt x="193" y="10"/>
                          <a:pt x="193" y="8"/>
                          <a:pt x="195" y="8"/>
                        </a:cubicBezTo>
                        <a:cubicBezTo>
                          <a:pt x="197" y="7"/>
                          <a:pt x="200" y="9"/>
                          <a:pt x="206" y="15"/>
                        </a:cubicBezTo>
                        <a:cubicBezTo>
                          <a:pt x="221" y="29"/>
                          <a:pt x="232" y="34"/>
                          <a:pt x="241" y="37"/>
                        </a:cubicBezTo>
                        <a:cubicBezTo>
                          <a:pt x="245" y="39"/>
                          <a:pt x="248" y="40"/>
                          <a:pt x="250" y="41"/>
                        </a:cubicBezTo>
                        <a:cubicBezTo>
                          <a:pt x="253" y="44"/>
                          <a:pt x="254" y="46"/>
                          <a:pt x="254" y="51"/>
                        </a:cubicBezTo>
                        <a:cubicBezTo>
                          <a:pt x="255" y="57"/>
                          <a:pt x="256" y="66"/>
                          <a:pt x="265" y="86"/>
                        </a:cubicBezTo>
                        <a:cubicBezTo>
                          <a:pt x="277" y="113"/>
                          <a:pt x="276" y="132"/>
                          <a:pt x="275" y="139"/>
                        </a:cubicBezTo>
                        <a:cubicBezTo>
                          <a:pt x="275" y="141"/>
                          <a:pt x="275" y="141"/>
                          <a:pt x="275" y="142"/>
                        </a:cubicBezTo>
                        <a:cubicBezTo>
                          <a:pt x="272" y="142"/>
                          <a:pt x="272" y="142"/>
                          <a:pt x="272" y="142"/>
                        </a:cubicBezTo>
                        <a:cubicBezTo>
                          <a:pt x="272" y="141"/>
                          <a:pt x="272" y="140"/>
                          <a:pt x="272" y="139"/>
                        </a:cubicBezTo>
                        <a:cubicBezTo>
                          <a:pt x="273" y="132"/>
                          <a:pt x="275" y="114"/>
                          <a:pt x="262" y="87"/>
                        </a:cubicBezTo>
                        <a:cubicBezTo>
                          <a:pt x="254" y="67"/>
                          <a:pt x="252" y="57"/>
                          <a:pt x="252" y="51"/>
                        </a:cubicBezTo>
                        <a:cubicBezTo>
                          <a:pt x="251" y="47"/>
                          <a:pt x="251" y="46"/>
                          <a:pt x="248" y="44"/>
                        </a:cubicBezTo>
                        <a:cubicBezTo>
                          <a:pt x="246" y="42"/>
                          <a:pt x="243" y="41"/>
                          <a:pt x="240" y="40"/>
                        </a:cubicBezTo>
                        <a:cubicBezTo>
                          <a:pt x="232" y="36"/>
                          <a:pt x="219" y="31"/>
                          <a:pt x="204" y="17"/>
                        </a:cubicBezTo>
                        <a:cubicBezTo>
                          <a:pt x="198" y="11"/>
                          <a:pt x="196" y="10"/>
                          <a:pt x="196" y="10"/>
                        </a:cubicBezTo>
                        <a:cubicBezTo>
                          <a:pt x="196" y="10"/>
                          <a:pt x="195" y="11"/>
                          <a:pt x="195" y="12"/>
                        </a:cubicBezTo>
                        <a:cubicBezTo>
                          <a:pt x="192" y="30"/>
                          <a:pt x="179" y="41"/>
                          <a:pt x="174" y="44"/>
                        </a:cubicBezTo>
                        <a:cubicBezTo>
                          <a:pt x="170" y="47"/>
                          <a:pt x="168" y="48"/>
                          <a:pt x="167" y="47"/>
                        </a:cubicBezTo>
                        <a:cubicBezTo>
                          <a:pt x="165" y="46"/>
                          <a:pt x="166" y="44"/>
                          <a:pt x="167" y="40"/>
                        </a:cubicBezTo>
                        <a:cubicBezTo>
                          <a:pt x="167" y="39"/>
                          <a:pt x="168" y="37"/>
                          <a:pt x="168" y="36"/>
                        </a:cubicBezTo>
                        <a:cubicBezTo>
                          <a:pt x="165" y="38"/>
                          <a:pt x="161" y="42"/>
                          <a:pt x="157" y="44"/>
                        </a:cubicBezTo>
                        <a:cubicBezTo>
                          <a:pt x="156" y="44"/>
                          <a:pt x="155" y="45"/>
                          <a:pt x="154" y="44"/>
                        </a:cubicBezTo>
                        <a:cubicBezTo>
                          <a:pt x="152" y="43"/>
                          <a:pt x="151" y="41"/>
                          <a:pt x="151" y="37"/>
                        </a:cubicBezTo>
                        <a:cubicBezTo>
                          <a:pt x="149" y="31"/>
                          <a:pt x="147" y="23"/>
                          <a:pt x="138" y="17"/>
                        </a:cubicBezTo>
                        <a:cubicBezTo>
                          <a:pt x="133" y="13"/>
                          <a:pt x="126" y="11"/>
                          <a:pt x="120" y="10"/>
                        </a:cubicBezTo>
                        <a:cubicBezTo>
                          <a:pt x="113" y="9"/>
                          <a:pt x="107" y="7"/>
                          <a:pt x="101" y="4"/>
                        </a:cubicBezTo>
                        <a:cubicBezTo>
                          <a:pt x="99" y="6"/>
                          <a:pt x="92" y="13"/>
                          <a:pt x="71" y="21"/>
                        </a:cubicBezTo>
                        <a:cubicBezTo>
                          <a:pt x="45" y="31"/>
                          <a:pt x="33" y="51"/>
                          <a:pt x="37" y="77"/>
                        </a:cubicBezTo>
                        <a:cubicBezTo>
                          <a:pt x="38" y="80"/>
                          <a:pt x="38" y="80"/>
                          <a:pt x="38" y="80"/>
                        </a:cubicBezTo>
                        <a:cubicBezTo>
                          <a:pt x="36" y="79"/>
                          <a:pt x="36" y="79"/>
                          <a:pt x="36" y="79"/>
                        </a:cubicBezTo>
                        <a:cubicBezTo>
                          <a:pt x="35" y="78"/>
                          <a:pt x="30" y="76"/>
                          <a:pt x="26" y="70"/>
                        </a:cubicBezTo>
                        <a:cubicBezTo>
                          <a:pt x="26" y="72"/>
                          <a:pt x="27" y="76"/>
                          <a:pt x="28" y="80"/>
                        </a:cubicBezTo>
                        <a:cubicBezTo>
                          <a:pt x="31" y="96"/>
                          <a:pt x="29" y="109"/>
                          <a:pt x="28" y="126"/>
                        </a:cubicBezTo>
                        <a:cubicBezTo>
                          <a:pt x="27" y="131"/>
                          <a:pt x="27" y="136"/>
                          <a:pt x="26" y="142"/>
                        </a:cubicBezTo>
                        <a:cubicBezTo>
                          <a:pt x="24" y="166"/>
                          <a:pt x="26" y="177"/>
                          <a:pt x="34" y="182"/>
                        </a:cubicBezTo>
                        <a:lnTo>
                          <a:pt x="40" y="187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9" name="Freeform 1148"/>
                  <p:cNvSpPr>
                    <a:spLocks/>
                  </p:cNvSpPr>
                  <p:nvPr/>
                </p:nvSpPr>
                <p:spPr bwMode="auto">
                  <a:xfrm>
                    <a:off x="4309" y="1813"/>
                    <a:ext cx="68" cy="53"/>
                  </a:xfrm>
                  <a:custGeom>
                    <a:avLst/>
                    <a:gdLst>
                      <a:gd name="T0" fmla="*/ 1 w 29"/>
                      <a:gd name="T1" fmla="*/ 13 h 22"/>
                      <a:gd name="T2" fmla="*/ 18 w 29"/>
                      <a:gd name="T3" fmla="*/ 11 h 22"/>
                      <a:gd name="T4" fmla="*/ 18 w 29"/>
                      <a:gd name="T5" fmla="*/ 19 h 22"/>
                      <a:gd name="T6" fmla="*/ 1 w 29"/>
                      <a:gd name="T7" fmla="*/ 13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9" h="22">
                        <a:moveTo>
                          <a:pt x="1" y="13"/>
                        </a:moveTo>
                        <a:cubicBezTo>
                          <a:pt x="0" y="9"/>
                          <a:pt x="6" y="0"/>
                          <a:pt x="18" y="11"/>
                        </a:cubicBezTo>
                        <a:cubicBezTo>
                          <a:pt x="29" y="20"/>
                          <a:pt x="25" y="22"/>
                          <a:pt x="18" y="19"/>
                        </a:cubicBezTo>
                        <a:cubicBezTo>
                          <a:pt x="10" y="16"/>
                          <a:pt x="1" y="18"/>
                          <a:pt x="1" y="13"/>
                        </a:cubicBezTo>
                        <a:close/>
                      </a:path>
                    </a:pathLst>
                  </a:custGeom>
                  <a:solidFill>
                    <a:srgbClr val="9138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0" name="Freeform 1149"/>
                  <p:cNvSpPr>
                    <a:spLocks/>
                  </p:cNvSpPr>
                  <p:nvPr/>
                </p:nvSpPr>
                <p:spPr bwMode="auto">
                  <a:xfrm>
                    <a:off x="4311" y="1842"/>
                    <a:ext cx="66" cy="24"/>
                  </a:xfrm>
                  <a:custGeom>
                    <a:avLst/>
                    <a:gdLst>
                      <a:gd name="T0" fmla="*/ 14 w 28"/>
                      <a:gd name="T1" fmla="*/ 4 h 10"/>
                      <a:gd name="T2" fmla="*/ 19 w 28"/>
                      <a:gd name="T3" fmla="*/ 0 h 10"/>
                      <a:gd name="T4" fmla="*/ 17 w 28"/>
                      <a:gd name="T5" fmla="*/ 7 h 10"/>
                      <a:gd name="T6" fmla="*/ 0 w 28"/>
                      <a:gd name="T7" fmla="*/ 2 h 10"/>
                      <a:gd name="T8" fmla="*/ 14 w 28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10">
                        <a:moveTo>
                          <a:pt x="14" y="4"/>
                        </a:moveTo>
                        <a:cubicBezTo>
                          <a:pt x="20" y="6"/>
                          <a:pt x="23" y="5"/>
                          <a:pt x="19" y="0"/>
                        </a:cubicBezTo>
                        <a:cubicBezTo>
                          <a:pt x="28" y="8"/>
                          <a:pt x="24" y="10"/>
                          <a:pt x="17" y="7"/>
                        </a:cubicBezTo>
                        <a:cubicBezTo>
                          <a:pt x="10" y="4"/>
                          <a:pt x="2" y="5"/>
                          <a:pt x="0" y="2"/>
                        </a:cubicBezTo>
                        <a:cubicBezTo>
                          <a:pt x="3" y="3"/>
                          <a:pt x="9" y="2"/>
                          <a:pt x="14" y="4"/>
                        </a:cubicBezTo>
                        <a:close/>
                      </a:path>
                    </a:pathLst>
                  </a:custGeom>
                  <a:solidFill>
                    <a:srgbClr val="7521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1" name="Freeform 1150"/>
                  <p:cNvSpPr>
                    <a:spLocks noEditPoints="1"/>
                  </p:cNvSpPr>
                  <p:nvPr/>
                </p:nvSpPr>
                <p:spPr bwMode="auto">
                  <a:xfrm>
                    <a:off x="4306" y="1823"/>
                    <a:ext cx="67" cy="40"/>
                  </a:xfrm>
                  <a:custGeom>
                    <a:avLst/>
                    <a:gdLst>
                      <a:gd name="T0" fmla="*/ 25 w 28"/>
                      <a:gd name="T1" fmla="*/ 17 h 17"/>
                      <a:gd name="T2" fmla="*/ 19 w 28"/>
                      <a:gd name="T3" fmla="*/ 16 h 17"/>
                      <a:gd name="T4" fmla="*/ 9 w 28"/>
                      <a:gd name="T5" fmla="*/ 14 h 17"/>
                      <a:gd name="T6" fmla="*/ 0 w 28"/>
                      <a:gd name="T7" fmla="*/ 9 h 17"/>
                      <a:gd name="T8" fmla="*/ 2 w 28"/>
                      <a:gd name="T9" fmla="*/ 3 h 17"/>
                      <a:gd name="T10" fmla="*/ 9 w 28"/>
                      <a:gd name="T11" fmla="*/ 0 h 17"/>
                      <a:gd name="T12" fmla="*/ 20 w 28"/>
                      <a:gd name="T13" fmla="*/ 6 h 17"/>
                      <a:gd name="T14" fmla="*/ 27 w 28"/>
                      <a:gd name="T15" fmla="*/ 16 h 17"/>
                      <a:gd name="T16" fmla="*/ 25 w 28"/>
                      <a:gd name="T17" fmla="*/ 17 h 17"/>
                      <a:gd name="T18" fmla="*/ 9 w 28"/>
                      <a:gd name="T19" fmla="*/ 2 h 17"/>
                      <a:gd name="T20" fmla="*/ 4 w 28"/>
                      <a:gd name="T21" fmla="*/ 4 h 17"/>
                      <a:gd name="T22" fmla="*/ 2 w 28"/>
                      <a:gd name="T23" fmla="*/ 9 h 17"/>
                      <a:gd name="T24" fmla="*/ 9 w 28"/>
                      <a:gd name="T25" fmla="*/ 12 h 17"/>
                      <a:gd name="T26" fmla="*/ 19 w 28"/>
                      <a:gd name="T27" fmla="*/ 14 h 17"/>
                      <a:gd name="T28" fmla="*/ 25 w 28"/>
                      <a:gd name="T29" fmla="*/ 16 h 17"/>
                      <a:gd name="T30" fmla="*/ 26 w 28"/>
                      <a:gd name="T31" fmla="*/ 15 h 17"/>
                      <a:gd name="T32" fmla="*/ 19 w 28"/>
                      <a:gd name="T33" fmla="*/ 7 h 17"/>
                      <a:gd name="T34" fmla="*/ 9 w 28"/>
                      <a:gd name="T35" fmla="*/ 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8" h="17">
                        <a:moveTo>
                          <a:pt x="25" y="17"/>
                        </a:moveTo>
                        <a:cubicBezTo>
                          <a:pt x="23" y="17"/>
                          <a:pt x="21" y="17"/>
                          <a:pt x="19" y="16"/>
                        </a:cubicBezTo>
                        <a:cubicBezTo>
                          <a:pt x="16" y="14"/>
                          <a:pt x="12" y="14"/>
                          <a:pt x="9" y="14"/>
                        </a:cubicBezTo>
                        <a:cubicBezTo>
                          <a:pt x="5" y="13"/>
                          <a:pt x="1" y="12"/>
                          <a:pt x="0" y="9"/>
                        </a:cubicBezTo>
                        <a:cubicBezTo>
                          <a:pt x="0" y="7"/>
                          <a:pt x="1" y="5"/>
                          <a:pt x="2" y="3"/>
                        </a:cubicBezTo>
                        <a:cubicBezTo>
                          <a:pt x="4" y="2"/>
                          <a:pt x="5" y="0"/>
                          <a:pt x="9" y="0"/>
                        </a:cubicBezTo>
                        <a:cubicBezTo>
                          <a:pt x="12" y="0"/>
                          <a:pt x="16" y="2"/>
                          <a:pt x="20" y="6"/>
                        </a:cubicBezTo>
                        <a:cubicBezTo>
                          <a:pt x="28" y="13"/>
                          <a:pt x="27" y="15"/>
                          <a:pt x="27" y="16"/>
                        </a:cubicBezTo>
                        <a:cubicBezTo>
                          <a:pt x="27" y="16"/>
                          <a:pt x="26" y="17"/>
                          <a:pt x="25" y="17"/>
                        </a:cubicBezTo>
                        <a:close/>
                        <a:moveTo>
                          <a:pt x="9" y="2"/>
                        </a:moveTo>
                        <a:cubicBezTo>
                          <a:pt x="6" y="2"/>
                          <a:pt x="5" y="3"/>
                          <a:pt x="4" y="4"/>
                        </a:cubicBezTo>
                        <a:cubicBezTo>
                          <a:pt x="2" y="6"/>
                          <a:pt x="2" y="8"/>
                          <a:pt x="2" y="9"/>
                        </a:cubicBezTo>
                        <a:cubicBezTo>
                          <a:pt x="2" y="11"/>
                          <a:pt x="5" y="11"/>
                          <a:pt x="9" y="12"/>
                        </a:cubicBezTo>
                        <a:cubicBezTo>
                          <a:pt x="12" y="12"/>
                          <a:pt x="16" y="13"/>
                          <a:pt x="19" y="14"/>
                        </a:cubicBezTo>
                        <a:cubicBezTo>
                          <a:pt x="21" y="15"/>
                          <a:pt x="23" y="16"/>
                          <a:pt x="25" y="16"/>
                        </a:cubicBezTo>
                        <a:cubicBezTo>
                          <a:pt x="25" y="16"/>
                          <a:pt x="26" y="16"/>
                          <a:pt x="26" y="15"/>
                        </a:cubicBezTo>
                        <a:cubicBezTo>
                          <a:pt x="26" y="15"/>
                          <a:pt x="26" y="13"/>
                          <a:pt x="19" y="7"/>
                        </a:cubicBezTo>
                        <a:cubicBezTo>
                          <a:pt x="15" y="4"/>
                          <a:pt x="12" y="2"/>
                          <a:pt x="9" y="2"/>
                        </a:cubicBez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2" name="Freeform 1151"/>
                  <p:cNvSpPr>
                    <a:spLocks/>
                  </p:cNvSpPr>
                  <p:nvPr/>
                </p:nvSpPr>
                <p:spPr bwMode="auto">
                  <a:xfrm>
                    <a:off x="4311" y="1828"/>
                    <a:ext cx="36" cy="11"/>
                  </a:xfrm>
                  <a:custGeom>
                    <a:avLst/>
                    <a:gdLst>
                      <a:gd name="T0" fmla="*/ 13 w 15"/>
                      <a:gd name="T1" fmla="*/ 3 h 5"/>
                      <a:gd name="T2" fmla="*/ 3 w 15"/>
                      <a:gd name="T3" fmla="*/ 2 h 5"/>
                      <a:gd name="T4" fmla="*/ 8 w 15"/>
                      <a:gd name="T5" fmla="*/ 5 h 5"/>
                      <a:gd name="T6" fmla="*/ 13 w 15"/>
                      <a:gd name="T7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5">
                        <a:moveTo>
                          <a:pt x="13" y="3"/>
                        </a:moveTo>
                        <a:cubicBezTo>
                          <a:pt x="11" y="1"/>
                          <a:pt x="6" y="0"/>
                          <a:pt x="3" y="2"/>
                        </a:cubicBezTo>
                        <a:cubicBezTo>
                          <a:pt x="0" y="4"/>
                          <a:pt x="3" y="5"/>
                          <a:pt x="8" y="5"/>
                        </a:cubicBezTo>
                        <a:cubicBezTo>
                          <a:pt x="12" y="4"/>
                          <a:pt x="15" y="5"/>
                          <a:pt x="13" y="3"/>
                        </a:cubicBezTo>
                        <a:close/>
                      </a:path>
                    </a:pathLst>
                  </a:custGeom>
                  <a:solidFill>
                    <a:srgbClr val="A347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3" name="Freeform 1152"/>
                  <p:cNvSpPr>
                    <a:spLocks/>
                  </p:cNvSpPr>
                  <p:nvPr/>
                </p:nvSpPr>
                <p:spPr bwMode="auto">
                  <a:xfrm>
                    <a:off x="4302" y="1937"/>
                    <a:ext cx="56" cy="40"/>
                  </a:xfrm>
                  <a:custGeom>
                    <a:avLst/>
                    <a:gdLst>
                      <a:gd name="T0" fmla="*/ 14 w 24"/>
                      <a:gd name="T1" fmla="*/ 15 h 17"/>
                      <a:gd name="T2" fmla="*/ 5 w 24"/>
                      <a:gd name="T3" fmla="*/ 7 h 17"/>
                      <a:gd name="T4" fmla="*/ 23 w 24"/>
                      <a:gd name="T5" fmla="*/ 10 h 17"/>
                      <a:gd name="T6" fmla="*/ 14 w 24"/>
                      <a:gd name="T7" fmla="*/ 1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" h="17">
                        <a:moveTo>
                          <a:pt x="14" y="15"/>
                        </a:moveTo>
                        <a:cubicBezTo>
                          <a:pt x="8" y="15"/>
                          <a:pt x="0" y="15"/>
                          <a:pt x="5" y="7"/>
                        </a:cubicBezTo>
                        <a:cubicBezTo>
                          <a:pt x="10" y="0"/>
                          <a:pt x="21" y="1"/>
                          <a:pt x="23" y="10"/>
                        </a:cubicBezTo>
                        <a:cubicBezTo>
                          <a:pt x="24" y="17"/>
                          <a:pt x="19" y="15"/>
                          <a:pt x="14" y="15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4" name="Freeform 1153"/>
                  <p:cNvSpPr>
                    <a:spLocks noEditPoints="1"/>
                  </p:cNvSpPr>
                  <p:nvPr/>
                </p:nvSpPr>
                <p:spPr bwMode="auto">
                  <a:xfrm>
                    <a:off x="4306" y="1939"/>
                    <a:ext cx="52" cy="36"/>
                  </a:xfrm>
                  <a:custGeom>
                    <a:avLst/>
                    <a:gdLst>
                      <a:gd name="T0" fmla="*/ 16 w 22"/>
                      <a:gd name="T1" fmla="*/ 15 h 15"/>
                      <a:gd name="T2" fmla="*/ 14 w 22"/>
                      <a:gd name="T3" fmla="*/ 15 h 15"/>
                      <a:gd name="T4" fmla="*/ 12 w 22"/>
                      <a:gd name="T5" fmla="*/ 15 h 15"/>
                      <a:gd name="T6" fmla="*/ 11 w 22"/>
                      <a:gd name="T7" fmla="*/ 15 h 15"/>
                      <a:gd name="T8" fmla="*/ 1 w 22"/>
                      <a:gd name="T9" fmla="*/ 12 h 15"/>
                      <a:gd name="T10" fmla="*/ 2 w 22"/>
                      <a:gd name="T11" fmla="*/ 6 h 15"/>
                      <a:gd name="T12" fmla="*/ 11 w 22"/>
                      <a:gd name="T13" fmla="*/ 0 h 15"/>
                      <a:gd name="T14" fmla="*/ 22 w 22"/>
                      <a:gd name="T15" fmla="*/ 9 h 15"/>
                      <a:gd name="T16" fmla="*/ 21 w 22"/>
                      <a:gd name="T17" fmla="*/ 14 h 15"/>
                      <a:gd name="T18" fmla="*/ 16 w 22"/>
                      <a:gd name="T19" fmla="*/ 15 h 15"/>
                      <a:gd name="T20" fmla="*/ 12 w 22"/>
                      <a:gd name="T21" fmla="*/ 13 h 15"/>
                      <a:gd name="T22" fmla="*/ 14 w 22"/>
                      <a:gd name="T23" fmla="*/ 13 h 15"/>
                      <a:gd name="T24" fmla="*/ 16 w 22"/>
                      <a:gd name="T25" fmla="*/ 13 h 15"/>
                      <a:gd name="T26" fmla="*/ 20 w 22"/>
                      <a:gd name="T27" fmla="*/ 13 h 15"/>
                      <a:gd name="T28" fmla="*/ 20 w 22"/>
                      <a:gd name="T29" fmla="*/ 9 h 15"/>
                      <a:gd name="T30" fmla="*/ 11 w 22"/>
                      <a:gd name="T31" fmla="*/ 2 h 15"/>
                      <a:gd name="T32" fmla="*/ 4 w 22"/>
                      <a:gd name="T33" fmla="*/ 7 h 15"/>
                      <a:gd name="T34" fmla="*/ 3 w 22"/>
                      <a:gd name="T35" fmla="*/ 11 h 15"/>
                      <a:gd name="T36" fmla="*/ 11 w 22"/>
                      <a:gd name="T37" fmla="*/ 13 h 15"/>
                      <a:gd name="T38" fmla="*/ 12 w 22"/>
                      <a:gd name="T39" fmla="*/ 13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2" h="15">
                        <a:moveTo>
                          <a:pt x="16" y="15"/>
                        </a:moveTo>
                        <a:cubicBezTo>
                          <a:pt x="15" y="15"/>
                          <a:pt x="15" y="15"/>
                          <a:pt x="14" y="15"/>
                        </a:cubicBezTo>
                        <a:cubicBezTo>
                          <a:pt x="13" y="15"/>
                          <a:pt x="13" y="15"/>
                          <a:pt x="12" y="15"/>
                        </a:cubicBezTo>
                        <a:cubicBezTo>
                          <a:pt x="11" y="15"/>
                          <a:pt x="11" y="15"/>
                          <a:pt x="11" y="15"/>
                        </a:cubicBezTo>
                        <a:cubicBezTo>
                          <a:pt x="8" y="15"/>
                          <a:pt x="3" y="15"/>
                          <a:pt x="1" y="12"/>
                        </a:cubicBezTo>
                        <a:cubicBezTo>
                          <a:pt x="0" y="10"/>
                          <a:pt x="1" y="8"/>
                          <a:pt x="2" y="6"/>
                        </a:cubicBezTo>
                        <a:cubicBezTo>
                          <a:pt x="4" y="2"/>
                          <a:pt x="8" y="0"/>
                          <a:pt x="11" y="0"/>
                        </a:cubicBezTo>
                        <a:cubicBezTo>
                          <a:pt x="16" y="0"/>
                          <a:pt x="21" y="3"/>
                          <a:pt x="22" y="9"/>
                        </a:cubicBezTo>
                        <a:cubicBezTo>
                          <a:pt x="22" y="11"/>
                          <a:pt x="22" y="13"/>
                          <a:pt x="21" y="14"/>
                        </a:cubicBezTo>
                        <a:cubicBezTo>
                          <a:pt x="20" y="15"/>
                          <a:pt x="18" y="15"/>
                          <a:pt x="16" y="15"/>
                        </a:cubicBezTo>
                        <a:close/>
                        <a:moveTo>
                          <a:pt x="12" y="13"/>
                        </a:moveTo>
                        <a:cubicBezTo>
                          <a:pt x="13" y="13"/>
                          <a:pt x="13" y="13"/>
                          <a:pt x="14" y="13"/>
                        </a:cubicBezTo>
                        <a:cubicBezTo>
                          <a:pt x="15" y="13"/>
                          <a:pt x="15" y="13"/>
                          <a:pt x="16" y="13"/>
                        </a:cubicBezTo>
                        <a:cubicBezTo>
                          <a:pt x="18" y="13"/>
                          <a:pt x="19" y="13"/>
                          <a:pt x="20" y="13"/>
                        </a:cubicBezTo>
                        <a:cubicBezTo>
                          <a:pt x="20" y="12"/>
                          <a:pt x="20" y="11"/>
                          <a:pt x="20" y="9"/>
                        </a:cubicBezTo>
                        <a:cubicBezTo>
                          <a:pt x="19" y="5"/>
                          <a:pt x="15" y="2"/>
                          <a:pt x="11" y="2"/>
                        </a:cubicBezTo>
                        <a:cubicBezTo>
                          <a:pt x="8" y="2"/>
                          <a:pt x="5" y="4"/>
                          <a:pt x="4" y="7"/>
                        </a:cubicBezTo>
                        <a:cubicBezTo>
                          <a:pt x="3" y="9"/>
                          <a:pt x="2" y="10"/>
                          <a:pt x="3" y="11"/>
                        </a:cubicBezTo>
                        <a:cubicBezTo>
                          <a:pt x="4" y="13"/>
                          <a:pt x="6" y="13"/>
                          <a:pt x="11" y="13"/>
                        </a:cubicBezTo>
                        <a:cubicBezTo>
                          <a:pt x="12" y="13"/>
                          <a:pt x="12" y="13"/>
                          <a:pt x="12" y="1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5" name="Freeform 1154"/>
                  <p:cNvSpPr>
                    <a:spLocks/>
                  </p:cNvSpPr>
                  <p:nvPr/>
                </p:nvSpPr>
                <p:spPr bwMode="auto">
                  <a:xfrm>
                    <a:off x="4323" y="1946"/>
                    <a:ext cx="24" cy="19"/>
                  </a:xfrm>
                  <a:custGeom>
                    <a:avLst/>
                    <a:gdLst>
                      <a:gd name="T0" fmla="*/ 6 w 10"/>
                      <a:gd name="T1" fmla="*/ 7 h 8"/>
                      <a:gd name="T2" fmla="*/ 3 w 10"/>
                      <a:gd name="T3" fmla="*/ 2 h 8"/>
                      <a:gd name="T4" fmla="*/ 10 w 10"/>
                      <a:gd name="T5" fmla="*/ 5 h 8"/>
                      <a:gd name="T6" fmla="*/ 6 w 10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8">
                        <a:moveTo>
                          <a:pt x="6" y="7"/>
                        </a:moveTo>
                        <a:cubicBezTo>
                          <a:pt x="3" y="6"/>
                          <a:pt x="0" y="5"/>
                          <a:pt x="3" y="2"/>
                        </a:cubicBezTo>
                        <a:cubicBezTo>
                          <a:pt x="5" y="0"/>
                          <a:pt x="10" y="1"/>
                          <a:pt x="10" y="5"/>
                        </a:cubicBezTo>
                        <a:cubicBezTo>
                          <a:pt x="10" y="8"/>
                          <a:pt x="8" y="7"/>
                          <a:pt x="6" y="7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6" name="Freeform 1155"/>
                  <p:cNvSpPr>
                    <a:spLocks/>
                  </p:cNvSpPr>
                  <p:nvPr/>
                </p:nvSpPr>
                <p:spPr bwMode="auto">
                  <a:xfrm>
                    <a:off x="4335" y="1951"/>
                    <a:ext cx="9" cy="7"/>
                  </a:xfrm>
                  <a:custGeom>
                    <a:avLst/>
                    <a:gdLst>
                      <a:gd name="T0" fmla="*/ 2 w 4"/>
                      <a:gd name="T1" fmla="*/ 3 h 3"/>
                      <a:gd name="T2" fmla="*/ 1 w 4"/>
                      <a:gd name="T3" fmla="*/ 1 h 3"/>
                      <a:gd name="T4" fmla="*/ 4 w 4"/>
                      <a:gd name="T5" fmla="*/ 2 h 3"/>
                      <a:gd name="T6" fmla="*/ 2 w 4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2" y="3"/>
                        </a:moveTo>
                        <a:cubicBezTo>
                          <a:pt x="1" y="2"/>
                          <a:pt x="0" y="2"/>
                          <a:pt x="1" y="1"/>
                        </a:cubicBezTo>
                        <a:cubicBezTo>
                          <a:pt x="2" y="0"/>
                          <a:pt x="4" y="1"/>
                          <a:pt x="4" y="2"/>
                        </a:cubicBezTo>
                        <a:cubicBezTo>
                          <a:pt x="4" y="3"/>
                          <a:pt x="3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7" name="Freeform 1156"/>
                  <p:cNvSpPr>
                    <a:spLocks/>
                  </p:cNvSpPr>
                  <p:nvPr/>
                </p:nvSpPr>
                <p:spPr bwMode="auto">
                  <a:xfrm>
                    <a:off x="4020" y="1918"/>
                    <a:ext cx="107" cy="76"/>
                  </a:xfrm>
                  <a:custGeom>
                    <a:avLst/>
                    <a:gdLst>
                      <a:gd name="T0" fmla="*/ 24 w 45"/>
                      <a:gd name="T1" fmla="*/ 28 h 32"/>
                      <a:gd name="T2" fmla="*/ 6 w 45"/>
                      <a:gd name="T3" fmla="*/ 15 h 32"/>
                      <a:gd name="T4" fmla="*/ 40 w 45"/>
                      <a:gd name="T5" fmla="*/ 15 h 32"/>
                      <a:gd name="T6" fmla="*/ 24 w 45"/>
                      <a:gd name="T7" fmla="*/ 28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32">
                        <a:moveTo>
                          <a:pt x="24" y="28"/>
                        </a:moveTo>
                        <a:cubicBezTo>
                          <a:pt x="14" y="30"/>
                          <a:pt x="0" y="32"/>
                          <a:pt x="6" y="15"/>
                        </a:cubicBezTo>
                        <a:cubicBezTo>
                          <a:pt x="11" y="1"/>
                          <a:pt x="33" y="0"/>
                          <a:pt x="40" y="15"/>
                        </a:cubicBezTo>
                        <a:cubicBezTo>
                          <a:pt x="45" y="27"/>
                          <a:pt x="35" y="26"/>
                          <a:pt x="24" y="28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8" name="Freeform 1157"/>
                  <p:cNvSpPr>
                    <a:spLocks/>
                  </p:cNvSpPr>
                  <p:nvPr/>
                </p:nvSpPr>
                <p:spPr bwMode="auto">
                  <a:xfrm>
                    <a:off x="4034" y="1939"/>
                    <a:ext cx="57" cy="40"/>
                  </a:xfrm>
                  <a:custGeom>
                    <a:avLst/>
                    <a:gdLst>
                      <a:gd name="T0" fmla="*/ 13 w 24"/>
                      <a:gd name="T1" fmla="*/ 15 h 17"/>
                      <a:gd name="T2" fmla="*/ 3 w 24"/>
                      <a:gd name="T3" fmla="*/ 8 h 17"/>
                      <a:gd name="T4" fmla="*/ 21 w 24"/>
                      <a:gd name="T5" fmla="*/ 8 h 17"/>
                      <a:gd name="T6" fmla="*/ 13 w 24"/>
                      <a:gd name="T7" fmla="*/ 1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" h="17">
                        <a:moveTo>
                          <a:pt x="13" y="15"/>
                        </a:moveTo>
                        <a:cubicBezTo>
                          <a:pt x="8" y="16"/>
                          <a:pt x="0" y="17"/>
                          <a:pt x="3" y="8"/>
                        </a:cubicBezTo>
                        <a:cubicBezTo>
                          <a:pt x="6" y="0"/>
                          <a:pt x="18" y="0"/>
                          <a:pt x="21" y="8"/>
                        </a:cubicBezTo>
                        <a:cubicBezTo>
                          <a:pt x="24" y="14"/>
                          <a:pt x="19" y="14"/>
                          <a:pt x="13" y="15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9" name="Freeform 1158"/>
                  <p:cNvSpPr>
                    <a:spLocks noEditPoints="1"/>
                  </p:cNvSpPr>
                  <p:nvPr/>
                </p:nvSpPr>
                <p:spPr bwMode="auto">
                  <a:xfrm>
                    <a:off x="4037" y="1942"/>
                    <a:ext cx="52" cy="37"/>
                  </a:xfrm>
                  <a:custGeom>
                    <a:avLst/>
                    <a:gdLst>
                      <a:gd name="T0" fmla="*/ 7 w 22"/>
                      <a:gd name="T1" fmla="*/ 16 h 16"/>
                      <a:gd name="T2" fmla="*/ 1 w 22"/>
                      <a:gd name="T3" fmla="*/ 13 h 16"/>
                      <a:gd name="T4" fmla="*/ 1 w 22"/>
                      <a:gd name="T5" fmla="*/ 7 h 16"/>
                      <a:gd name="T6" fmla="*/ 11 w 22"/>
                      <a:gd name="T7" fmla="*/ 0 h 16"/>
                      <a:gd name="T8" fmla="*/ 21 w 22"/>
                      <a:gd name="T9" fmla="*/ 7 h 16"/>
                      <a:gd name="T10" fmla="*/ 21 w 22"/>
                      <a:gd name="T11" fmla="*/ 12 h 16"/>
                      <a:gd name="T12" fmla="*/ 15 w 22"/>
                      <a:gd name="T13" fmla="*/ 14 h 16"/>
                      <a:gd name="T14" fmla="*/ 12 w 22"/>
                      <a:gd name="T15" fmla="*/ 15 h 16"/>
                      <a:gd name="T16" fmla="*/ 7 w 22"/>
                      <a:gd name="T17" fmla="*/ 16 h 16"/>
                      <a:gd name="T18" fmla="*/ 11 w 22"/>
                      <a:gd name="T19" fmla="*/ 2 h 16"/>
                      <a:gd name="T20" fmla="*/ 3 w 22"/>
                      <a:gd name="T21" fmla="*/ 8 h 16"/>
                      <a:gd name="T22" fmla="*/ 3 w 22"/>
                      <a:gd name="T23" fmla="*/ 12 h 16"/>
                      <a:gd name="T24" fmla="*/ 12 w 22"/>
                      <a:gd name="T25" fmla="*/ 13 h 16"/>
                      <a:gd name="T26" fmla="*/ 14 w 22"/>
                      <a:gd name="T27" fmla="*/ 13 h 16"/>
                      <a:gd name="T28" fmla="*/ 20 w 22"/>
                      <a:gd name="T29" fmla="*/ 11 h 16"/>
                      <a:gd name="T30" fmla="*/ 19 w 22"/>
                      <a:gd name="T31" fmla="*/ 7 h 16"/>
                      <a:gd name="T32" fmla="*/ 11 w 22"/>
                      <a:gd name="T33" fmla="*/ 2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2" h="16">
                        <a:moveTo>
                          <a:pt x="7" y="16"/>
                        </a:moveTo>
                        <a:cubicBezTo>
                          <a:pt x="4" y="16"/>
                          <a:pt x="2" y="15"/>
                          <a:pt x="1" y="13"/>
                        </a:cubicBezTo>
                        <a:cubicBezTo>
                          <a:pt x="0" y="12"/>
                          <a:pt x="0" y="10"/>
                          <a:pt x="1" y="7"/>
                        </a:cubicBezTo>
                        <a:cubicBezTo>
                          <a:pt x="3" y="3"/>
                          <a:pt x="7" y="0"/>
                          <a:pt x="11" y="0"/>
                        </a:cubicBezTo>
                        <a:cubicBezTo>
                          <a:pt x="16" y="0"/>
                          <a:pt x="19" y="3"/>
                          <a:pt x="21" y="7"/>
                        </a:cubicBezTo>
                        <a:cubicBezTo>
                          <a:pt x="22" y="9"/>
                          <a:pt x="22" y="10"/>
                          <a:pt x="21" y="12"/>
                        </a:cubicBezTo>
                        <a:cubicBezTo>
                          <a:pt x="20" y="14"/>
                          <a:pt x="18" y="14"/>
                          <a:pt x="15" y="14"/>
                        </a:cubicBezTo>
                        <a:cubicBezTo>
                          <a:pt x="14" y="15"/>
                          <a:pt x="13" y="15"/>
                          <a:pt x="12" y="15"/>
                        </a:cubicBezTo>
                        <a:cubicBezTo>
                          <a:pt x="10" y="15"/>
                          <a:pt x="8" y="16"/>
                          <a:pt x="7" y="16"/>
                        </a:cubicBezTo>
                        <a:close/>
                        <a:moveTo>
                          <a:pt x="11" y="2"/>
                        </a:moveTo>
                        <a:cubicBezTo>
                          <a:pt x="8" y="2"/>
                          <a:pt x="4" y="4"/>
                          <a:pt x="3" y="8"/>
                        </a:cubicBezTo>
                        <a:cubicBezTo>
                          <a:pt x="2" y="9"/>
                          <a:pt x="2" y="11"/>
                          <a:pt x="3" y="12"/>
                        </a:cubicBezTo>
                        <a:cubicBezTo>
                          <a:pt x="4" y="14"/>
                          <a:pt x="7" y="14"/>
                          <a:pt x="12" y="13"/>
                        </a:cubicBezTo>
                        <a:cubicBezTo>
                          <a:pt x="13" y="13"/>
                          <a:pt x="14" y="13"/>
                          <a:pt x="14" y="13"/>
                        </a:cubicBezTo>
                        <a:cubicBezTo>
                          <a:pt x="17" y="12"/>
                          <a:pt x="19" y="12"/>
                          <a:pt x="20" y="11"/>
                        </a:cubicBezTo>
                        <a:cubicBezTo>
                          <a:pt x="20" y="10"/>
                          <a:pt x="20" y="9"/>
                          <a:pt x="19" y="7"/>
                        </a:cubicBezTo>
                        <a:cubicBezTo>
                          <a:pt x="18" y="4"/>
                          <a:pt x="15" y="2"/>
                          <a:pt x="11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0" name="Freeform 1159"/>
                  <p:cNvSpPr>
                    <a:spLocks/>
                  </p:cNvSpPr>
                  <p:nvPr/>
                </p:nvSpPr>
                <p:spPr bwMode="auto">
                  <a:xfrm>
                    <a:off x="4053" y="1949"/>
                    <a:ext cx="26" cy="16"/>
                  </a:xfrm>
                  <a:custGeom>
                    <a:avLst/>
                    <a:gdLst>
                      <a:gd name="T0" fmla="*/ 6 w 11"/>
                      <a:gd name="T1" fmla="*/ 6 h 7"/>
                      <a:gd name="T2" fmla="*/ 2 w 11"/>
                      <a:gd name="T3" fmla="*/ 3 h 7"/>
                      <a:gd name="T4" fmla="*/ 10 w 11"/>
                      <a:gd name="T5" fmla="*/ 4 h 7"/>
                      <a:gd name="T6" fmla="*/ 6 w 11"/>
                      <a:gd name="T7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7">
                        <a:moveTo>
                          <a:pt x="6" y="6"/>
                        </a:moveTo>
                        <a:cubicBezTo>
                          <a:pt x="4" y="6"/>
                          <a:pt x="0" y="6"/>
                          <a:pt x="2" y="3"/>
                        </a:cubicBezTo>
                        <a:cubicBezTo>
                          <a:pt x="4" y="0"/>
                          <a:pt x="9" y="0"/>
                          <a:pt x="10" y="4"/>
                        </a:cubicBezTo>
                        <a:cubicBezTo>
                          <a:pt x="11" y="7"/>
                          <a:pt x="8" y="6"/>
                          <a:pt x="6" y="6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1" name="Freeform 1160"/>
                  <p:cNvSpPr>
                    <a:spLocks/>
                  </p:cNvSpPr>
                  <p:nvPr/>
                </p:nvSpPr>
                <p:spPr bwMode="auto">
                  <a:xfrm>
                    <a:off x="4065" y="1951"/>
                    <a:ext cx="10" cy="7"/>
                  </a:xfrm>
                  <a:custGeom>
                    <a:avLst/>
                    <a:gdLst>
                      <a:gd name="T0" fmla="*/ 2 w 4"/>
                      <a:gd name="T1" fmla="*/ 3 h 3"/>
                      <a:gd name="T2" fmla="*/ 0 w 4"/>
                      <a:gd name="T3" fmla="*/ 2 h 3"/>
                      <a:gd name="T4" fmla="*/ 4 w 4"/>
                      <a:gd name="T5" fmla="*/ 2 h 3"/>
                      <a:gd name="T6" fmla="*/ 2 w 4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2" y="3"/>
                        </a:moveTo>
                        <a:cubicBezTo>
                          <a:pt x="1" y="3"/>
                          <a:pt x="0" y="3"/>
                          <a:pt x="0" y="2"/>
                        </a:cubicBezTo>
                        <a:cubicBezTo>
                          <a:pt x="1" y="0"/>
                          <a:pt x="3" y="1"/>
                          <a:pt x="4" y="2"/>
                        </a:cubicBezTo>
                        <a:cubicBezTo>
                          <a:pt x="4" y="3"/>
                          <a:pt x="3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2" name="Freeform 1161"/>
                  <p:cNvSpPr>
                    <a:spLocks/>
                  </p:cNvSpPr>
                  <p:nvPr/>
                </p:nvSpPr>
                <p:spPr bwMode="auto">
                  <a:xfrm>
                    <a:off x="4008" y="1811"/>
                    <a:ext cx="74" cy="55"/>
                  </a:xfrm>
                  <a:custGeom>
                    <a:avLst/>
                    <a:gdLst>
                      <a:gd name="T0" fmla="*/ 30 w 31"/>
                      <a:gd name="T1" fmla="*/ 14 h 23"/>
                      <a:gd name="T2" fmla="*/ 12 w 31"/>
                      <a:gd name="T3" fmla="*/ 12 h 23"/>
                      <a:gd name="T4" fmla="*/ 12 w 31"/>
                      <a:gd name="T5" fmla="*/ 20 h 23"/>
                      <a:gd name="T6" fmla="*/ 30 w 31"/>
                      <a:gd name="T7" fmla="*/ 14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3">
                        <a:moveTo>
                          <a:pt x="30" y="14"/>
                        </a:moveTo>
                        <a:cubicBezTo>
                          <a:pt x="31" y="10"/>
                          <a:pt x="24" y="0"/>
                          <a:pt x="12" y="12"/>
                        </a:cubicBezTo>
                        <a:cubicBezTo>
                          <a:pt x="0" y="22"/>
                          <a:pt x="4" y="23"/>
                          <a:pt x="12" y="20"/>
                        </a:cubicBezTo>
                        <a:cubicBezTo>
                          <a:pt x="20" y="17"/>
                          <a:pt x="30" y="19"/>
                          <a:pt x="30" y="14"/>
                        </a:cubicBezTo>
                        <a:close/>
                      </a:path>
                    </a:pathLst>
                  </a:custGeom>
                  <a:solidFill>
                    <a:srgbClr val="9138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3" name="Freeform 1162"/>
                  <p:cNvSpPr>
                    <a:spLocks/>
                  </p:cNvSpPr>
                  <p:nvPr/>
                </p:nvSpPr>
                <p:spPr bwMode="auto">
                  <a:xfrm>
                    <a:off x="4011" y="1842"/>
                    <a:ext cx="68" cy="24"/>
                  </a:xfrm>
                  <a:custGeom>
                    <a:avLst/>
                    <a:gdLst>
                      <a:gd name="T0" fmla="*/ 14 w 29"/>
                      <a:gd name="T1" fmla="*/ 4 h 10"/>
                      <a:gd name="T2" fmla="*/ 9 w 29"/>
                      <a:gd name="T3" fmla="*/ 0 h 10"/>
                      <a:gd name="T4" fmla="*/ 11 w 29"/>
                      <a:gd name="T5" fmla="*/ 7 h 10"/>
                      <a:gd name="T6" fmla="*/ 29 w 29"/>
                      <a:gd name="T7" fmla="*/ 2 h 10"/>
                      <a:gd name="T8" fmla="*/ 14 w 2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10">
                        <a:moveTo>
                          <a:pt x="14" y="4"/>
                        </a:moveTo>
                        <a:cubicBezTo>
                          <a:pt x="8" y="6"/>
                          <a:pt x="4" y="5"/>
                          <a:pt x="9" y="0"/>
                        </a:cubicBezTo>
                        <a:cubicBezTo>
                          <a:pt x="0" y="9"/>
                          <a:pt x="4" y="10"/>
                          <a:pt x="11" y="7"/>
                        </a:cubicBezTo>
                        <a:cubicBezTo>
                          <a:pt x="18" y="4"/>
                          <a:pt x="27" y="5"/>
                          <a:pt x="29" y="2"/>
                        </a:cubicBezTo>
                        <a:cubicBezTo>
                          <a:pt x="25" y="3"/>
                          <a:pt x="20" y="2"/>
                          <a:pt x="14" y="4"/>
                        </a:cubicBezTo>
                        <a:close/>
                      </a:path>
                    </a:pathLst>
                  </a:custGeom>
                  <a:solidFill>
                    <a:srgbClr val="7521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4" name="Freeform 1163"/>
                  <p:cNvSpPr>
                    <a:spLocks noEditPoints="1"/>
                  </p:cNvSpPr>
                  <p:nvPr/>
                </p:nvSpPr>
                <p:spPr bwMode="auto">
                  <a:xfrm>
                    <a:off x="4013" y="1823"/>
                    <a:ext cx="69" cy="43"/>
                  </a:xfrm>
                  <a:custGeom>
                    <a:avLst/>
                    <a:gdLst>
                      <a:gd name="T0" fmla="*/ 4 w 29"/>
                      <a:gd name="T1" fmla="*/ 18 h 18"/>
                      <a:gd name="T2" fmla="*/ 4 w 29"/>
                      <a:gd name="T3" fmla="*/ 18 h 18"/>
                      <a:gd name="T4" fmla="*/ 2 w 29"/>
                      <a:gd name="T5" fmla="*/ 16 h 18"/>
                      <a:gd name="T6" fmla="*/ 9 w 29"/>
                      <a:gd name="T7" fmla="*/ 6 h 18"/>
                      <a:gd name="T8" fmla="*/ 21 w 29"/>
                      <a:gd name="T9" fmla="*/ 0 h 18"/>
                      <a:gd name="T10" fmla="*/ 27 w 29"/>
                      <a:gd name="T11" fmla="*/ 3 h 18"/>
                      <a:gd name="T12" fmla="*/ 29 w 29"/>
                      <a:gd name="T13" fmla="*/ 9 h 18"/>
                      <a:gd name="T14" fmla="*/ 20 w 29"/>
                      <a:gd name="T15" fmla="*/ 14 h 18"/>
                      <a:gd name="T16" fmla="*/ 10 w 29"/>
                      <a:gd name="T17" fmla="*/ 16 h 18"/>
                      <a:gd name="T18" fmla="*/ 4 w 29"/>
                      <a:gd name="T19" fmla="*/ 18 h 18"/>
                      <a:gd name="T20" fmla="*/ 21 w 29"/>
                      <a:gd name="T21" fmla="*/ 2 h 18"/>
                      <a:gd name="T22" fmla="*/ 10 w 29"/>
                      <a:gd name="T23" fmla="*/ 7 h 18"/>
                      <a:gd name="T24" fmla="*/ 3 w 29"/>
                      <a:gd name="T25" fmla="*/ 16 h 18"/>
                      <a:gd name="T26" fmla="*/ 4 w 29"/>
                      <a:gd name="T27" fmla="*/ 16 h 18"/>
                      <a:gd name="T28" fmla="*/ 4 w 29"/>
                      <a:gd name="T29" fmla="*/ 16 h 18"/>
                      <a:gd name="T30" fmla="*/ 10 w 29"/>
                      <a:gd name="T31" fmla="*/ 15 h 18"/>
                      <a:gd name="T32" fmla="*/ 20 w 29"/>
                      <a:gd name="T33" fmla="*/ 12 h 18"/>
                      <a:gd name="T34" fmla="*/ 28 w 29"/>
                      <a:gd name="T35" fmla="*/ 9 h 18"/>
                      <a:gd name="T36" fmla="*/ 26 w 29"/>
                      <a:gd name="T37" fmla="*/ 4 h 18"/>
                      <a:gd name="T38" fmla="*/ 21 w 29"/>
                      <a:gd name="T39" fmla="*/ 2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9" h="18">
                        <a:moveTo>
                          <a:pt x="4" y="18"/>
                        </a:moveTo>
                        <a:cubicBezTo>
                          <a:pt x="4" y="18"/>
                          <a:pt x="4" y="18"/>
                          <a:pt x="4" y="18"/>
                        </a:cubicBezTo>
                        <a:cubicBezTo>
                          <a:pt x="2" y="18"/>
                          <a:pt x="2" y="17"/>
                          <a:pt x="2" y="16"/>
                        </a:cubicBezTo>
                        <a:cubicBezTo>
                          <a:pt x="1" y="16"/>
                          <a:pt x="0" y="14"/>
                          <a:pt x="9" y="6"/>
                        </a:cubicBezTo>
                        <a:cubicBezTo>
                          <a:pt x="13" y="2"/>
                          <a:pt x="17" y="0"/>
                          <a:pt x="21" y="0"/>
                        </a:cubicBezTo>
                        <a:cubicBezTo>
                          <a:pt x="24" y="0"/>
                          <a:pt x="26" y="2"/>
                          <a:pt x="27" y="3"/>
                        </a:cubicBezTo>
                        <a:cubicBezTo>
                          <a:pt x="29" y="5"/>
                          <a:pt x="29" y="7"/>
                          <a:pt x="29" y="9"/>
                        </a:cubicBezTo>
                        <a:cubicBezTo>
                          <a:pt x="29" y="13"/>
                          <a:pt x="25" y="13"/>
                          <a:pt x="20" y="14"/>
                        </a:cubicBezTo>
                        <a:cubicBezTo>
                          <a:pt x="17" y="14"/>
                          <a:pt x="13" y="15"/>
                          <a:pt x="10" y="16"/>
                        </a:cubicBezTo>
                        <a:cubicBezTo>
                          <a:pt x="8" y="17"/>
                          <a:pt x="6" y="18"/>
                          <a:pt x="4" y="18"/>
                        </a:cubicBezTo>
                        <a:close/>
                        <a:moveTo>
                          <a:pt x="21" y="2"/>
                        </a:moveTo>
                        <a:cubicBezTo>
                          <a:pt x="18" y="2"/>
                          <a:pt x="14" y="4"/>
                          <a:pt x="10" y="7"/>
                        </a:cubicBezTo>
                        <a:cubicBezTo>
                          <a:pt x="2" y="14"/>
                          <a:pt x="3" y="16"/>
                          <a:pt x="3" y="16"/>
                        </a:cubicBezTo>
                        <a:cubicBezTo>
                          <a:pt x="3" y="16"/>
                          <a:pt x="3" y="16"/>
                          <a:pt x="4" y="16"/>
                        </a:cubicBezTo>
                        <a:cubicBezTo>
                          <a:pt x="4" y="16"/>
                          <a:pt x="4" y="16"/>
                          <a:pt x="4" y="16"/>
                        </a:cubicBezTo>
                        <a:cubicBezTo>
                          <a:pt x="5" y="16"/>
                          <a:pt x="7" y="16"/>
                          <a:pt x="10" y="15"/>
                        </a:cubicBezTo>
                        <a:cubicBezTo>
                          <a:pt x="13" y="13"/>
                          <a:pt x="17" y="13"/>
                          <a:pt x="20" y="12"/>
                        </a:cubicBezTo>
                        <a:cubicBezTo>
                          <a:pt x="25" y="12"/>
                          <a:pt x="27" y="11"/>
                          <a:pt x="28" y="9"/>
                        </a:cubicBezTo>
                        <a:cubicBezTo>
                          <a:pt x="28" y="8"/>
                          <a:pt x="27" y="6"/>
                          <a:pt x="26" y="4"/>
                        </a:cubicBezTo>
                        <a:cubicBezTo>
                          <a:pt x="25" y="3"/>
                          <a:pt x="23" y="2"/>
                          <a:pt x="21" y="2"/>
                        </a:cubicBez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5" name="Freeform 1164"/>
                  <p:cNvSpPr>
                    <a:spLocks/>
                  </p:cNvSpPr>
                  <p:nvPr/>
                </p:nvSpPr>
                <p:spPr bwMode="auto">
                  <a:xfrm>
                    <a:off x="4041" y="1825"/>
                    <a:ext cx="36" cy="14"/>
                  </a:xfrm>
                  <a:custGeom>
                    <a:avLst/>
                    <a:gdLst>
                      <a:gd name="T0" fmla="*/ 2 w 15"/>
                      <a:gd name="T1" fmla="*/ 4 h 6"/>
                      <a:gd name="T2" fmla="*/ 13 w 15"/>
                      <a:gd name="T3" fmla="*/ 3 h 6"/>
                      <a:gd name="T4" fmla="*/ 7 w 15"/>
                      <a:gd name="T5" fmla="*/ 6 h 6"/>
                      <a:gd name="T6" fmla="*/ 2 w 15"/>
                      <a:gd name="T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6">
                        <a:moveTo>
                          <a:pt x="2" y="4"/>
                        </a:moveTo>
                        <a:cubicBezTo>
                          <a:pt x="4" y="2"/>
                          <a:pt x="9" y="0"/>
                          <a:pt x="13" y="3"/>
                        </a:cubicBezTo>
                        <a:cubicBezTo>
                          <a:pt x="15" y="5"/>
                          <a:pt x="12" y="6"/>
                          <a:pt x="7" y="6"/>
                        </a:cubicBezTo>
                        <a:cubicBezTo>
                          <a:pt x="3" y="5"/>
                          <a:pt x="0" y="6"/>
                          <a:pt x="2" y="4"/>
                        </a:cubicBezTo>
                        <a:close/>
                      </a:path>
                    </a:pathLst>
                  </a:custGeom>
                  <a:solidFill>
                    <a:srgbClr val="A347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6" name="Freeform 1165"/>
                  <p:cNvSpPr>
                    <a:spLocks/>
                  </p:cNvSpPr>
                  <p:nvPr/>
                </p:nvSpPr>
                <p:spPr bwMode="auto">
                  <a:xfrm>
                    <a:off x="4216" y="1949"/>
                    <a:ext cx="57" cy="85"/>
                  </a:xfrm>
                  <a:custGeom>
                    <a:avLst/>
                    <a:gdLst>
                      <a:gd name="T0" fmla="*/ 5 w 24"/>
                      <a:gd name="T1" fmla="*/ 0 h 36"/>
                      <a:gd name="T2" fmla="*/ 6 w 24"/>
                      <a:gd name="T3" fmla="*/ 27 h 36"/>
                      <a:gd name="T4" fmla="*/ 14 w 24"/>
                      <a:gd name="T5" fmla="*/ 32 h 36"/>
                      <a:gd name="T6" fmla="*/ 20 w 24"/>
                      <a:gd name="T7" fmla="*/ 8 h 36"/>
                      <a:gd name="T8" fmla="*/ 5 w 24"/>
                      <a:gd name="T9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36">
                        <a:moveTo>
                          <a:pt x="5" y="0"/>
                        </a:moveTo>
                        <a:cubicBezTo>
                          <a:pt x="16" y="4"/>
                          <a:pt x="15" y="19"/>
                          <a:pt x="6" y="27"/>
                        </a:cubicBezTo>
                        <a:cubicBezTo>
                          <a:pt x="0" y="33"/>
                          <a:pt x="5" y="36"/>
                          <a:pt x="14" y="32"/>
                        </a:cubicBezTo>
                        <a:cubicBezTo>
                          <a:pt x="24" y="29"/>
                          <a:pt x="24" y="14"/>
                          <a:pt x="20" y="8"/>
                        </a:cubicBezTo>
                        <a:cubicBezTo>
                          <a:pt x="14" y="1"/>
                          <a:pt x="5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7" name="Freeform 1166"/>
                  <p:cNvSpPr>
                    <a:spLocks/>
                  </p:cNvSpPr>
                  <p:nvPr/>
                </p:nvSpPr>
                <p:spPr bwMode="auto">
                  <a:xfrm>
                    <a:off x="4209" y="1944"/>
                    <a:ext cx="64" cy="83"/>
                  </a:xfrm>
                  <a:custGeom>
                    <a:avLst/>
                    <a:gdLst>
                      <a:gd name="T0" fmla="*/ 0 w 27"/>
                      <a:gd name="T1" fmla="*/ 2 h 35"/>
                      <a:gd name="T2" fmla="*/ 14 w 27"/>
                      <a:gd name="T3" fmla="*/ 2 h 35"/>
                      <a:gd name="T4" fmla="*/ 25 w 27"/>
                      <a:gd name="T5" fmla="*/ 12 h 35"/>
                      <a:gd name="T6" fmla="*/ 26 w 27"/>
                      <a:gd name="T7" fmla="*/ 16 h 35"/>
                      <a:gd name="T8" fmla="*/ 27 w 27"/>
                      <a:gd name="T9" fmla="*/ 18 h 35"/>
                      <a:gd name="T10" fmla="*/ 27 w 27"/>
                      <a:gd name="T11" fmla="*/ 20 h 35"/>
                      <a:gd name="T12" fmla="*/ 25 w 27"/>
                      <a:gd name="T13" fmla="*/ 27 h 35"/>
                      <a:gd name="T14" fmla="*/ 13 w 27"/>
                      <a:gd name="T15" fmla="*/ 35 h 35"/>
                      <a:gd name="T16" fmla="*/ 23 w 27"/>
                      <a:gd name="T17" fmla="*/ 27 h 35"/>
                      <a:gd name="T18" fmla="*/ 24 w 27"/>
                      <a:gd name="T19" fmla="*/ 20 h 35"/>
                      <a:gd name="T20" fmla="*/ 24 w 27"/>
                      <a:gd name="T21" fmla="*/ 18 h 35"/>
                      <a:gd name="T22" fmla="*/ 24 w 27"/>
                      <a:gd name="T23" fmla="*/ 17 h 35"/>
                      <a:gd name="T24" fmla="*/ 23 w 27"/>
                      <a:gd name="T25" fmla="*/ 13 h 35"/>
                      <a:gd name="T26" fmla="*/ 13 w 27"/>
                      <a:gd name="T27" fmla="*/ 4 h 35"/>
                      <a:gd name="T28" fmla="*/ 0 w 27"/>
                      <a:gd name="T29" fmla="*/ 2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7" h="35">
                        <a:moveTo>
                          <a:pt x="0" y="2"/>
                        </a:moveTo>
                        <a:cubicBezTo>
                          <a:pt x="4" y="0"/>
                          <a:pt x="9" y="1"/>
                          <a:pt x="14" y="2"/>
                        </a:cubicBezTo>
                        <a:cubicBezTo>
                          <a:pt x="19" y="4"/>
                          <a:pt x="23" y="8"/>
                          <a:pt x="25" y="12"/>
                        </a:cubicBezTo>
                        <a:cubicBezTo>
                          <a:pt x="26" y="14"/>
                          <a:pt x="26" y="15"/>
                          <a:pt x="26" y="16"/>
                        </a:cubicBezTo>
                        <a:cubicBezTo>
                          <a:pt x="27" y="17"/>
                          <a:pt x="27" y="17"/>
                          <a:pt x="27" y="18"/>
                        </a:cubicBezTo>
                        <a:cubicBezTo>
                          <a:pt x="27" y="19"/>
                          <a:pt x="27" y="19"/>
                          <a:pt x="27" y="20"/>
                        </a:cubicBezTo>
                        <a:cubicBezTo>
                          <a:pt x="27" y="22"/>
                          <a:pt x="26" y="25"/>
                          <a:pt x="25" y="27"/>
                        </a:cubicBezTo>
                        <a:cubicBezTo>
                          <a:pt x="23" y="32"/>
                          <a:pt x="18" y="35"/>
                          <a:pt x="13" y="35"/>
                        </a:cubicBezTo>
                        <a:cubicBezTo>
                          <a:pt x="18" y="34"/>
                          <a:pt x="22" y="31"/>
                          <a:pt x="23" y="27"/>
                        </a:cubicBezTo>
                        <a:cubicBezTo>
                          <a:pt x="24" y="24"/>
                          <a:pt x="24" y="22"/>
                          <a:pt x="24" y="20"/>
                        </a:cubicBezTo>
                        <a:cubicBezTo>
                          <a:pt x="24" y="19"/>
                          <a:pt x="24" y="19"/>
                          <a:pt x="24" y="18"/>
                        </a:cubicBezTo>
                        <a:cubicBezTo>
                          <a:pt x="24" y="18"/>
                          <a:pt x="24" y="17"/>
                          <a:pt x="24" y="17"/>
                        </a:cubicBezTo>
                        <a:cubicBezTo>
                          <a:pt x="24" y="16"/>
                          <a:pt x="23" y="15"/>
                          <a:pt x="23" y="13"/>
                        </a:cubicBezTo>
                        <a:cubicBezTo>
                          <a:pt x="21" y="9"/>
                          <a:pt x="17" y="6"/>
                          <a:pt x="13" y="4"/>
                        </a:cubicBezTo>
                        <a:cubicBezTo>
                          <a:pt x="9" y="2"/>
                          <a:pt x="4" y="1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D68A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8" name="Freeform 1167"/>
                  <p:cNvSpPr>
                    <a:spLocks/>
                  </p:cNvSpPr>
                  <p:nvPr/>
                </p:nvSpPr>
                <p:spPr bwMode="auto">
                  <a:xfrm>
                    <a:off x="4190" y="2169"/>
                    <a:ext cx="97" cy="38"/>
                  </a:xfrm>
                  <a:custGeom>
                    <a:avLst/>
                    <a:gdLst>
                      <a:gd name="T0" fmla="*/ 41 w 41"/>
                      <a:gd name="T1" fmla="*/ 4 h 16"/>
                      <a:gd name="T2" fmla="*/ 0 w 41"/>
                      <a:gd name="T3" fmla="*/ 10 h 16"/>
                      <a:gd name="T4" fmla="*/ 41 w 41"/>
                      <a:gd name="T5" fmla="*/ 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16">
                        <a:moveTo>
                          <a:pt x="41" y="4"/>
                        </a:moveTo>
                        <a:cubicBezTo>
                          <a:pt x="32" y="16"/>
                          <a:pt x="11" y="16"/>
                          <a:pt x="0" y="10"/>
                        </a:cubicBezTo>
                        <a:cubicBezTo>
                          <a:pt x="0" y="10"/>
                          <a:pt x="19" y="0"/>
                          <a:pt x="41" y="4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9" name="Freeform 1168"/>
                  <p:cNvSpPr>
                    <a:spLocks/>
                  </p:cNvSpPr>
                  <p:nvPr/>
                </p:nvSpPr>
                <p:spPr bwMode="auto">
                  <a:xfrm>
                    <a:off x="3798" y="1904"/>
                    <a:ext cx="35" cy="185"/>
                  </a:xfrm>
                  <a:custGeom>
                    <a:avLst/>
                    <a:gdLst>
                      <a:gd name="T0" fmla="*/ 6 w 15"/>
                      <a:gd name="T1" fmla="*/ 0 h 78"/>
                      <a:gd name="T2" fmla="*/ 2 w 15"/>
                      <a:gd name="T3" fmla="*/ 20 h 78"/>
                      <a:gd name="T4" fmla="*/ 2 w 15"/>
                      <a:gd name="T5" fmla="*/ 39 h 78"/>
                      <a:gd name="T6" fmla="*/ 15 w 15"/>
                      <a:gd name="T7" fmla="*/ 76 h 78"/>
                      <a:gd name="T8" fmla="*/ 12 w 15"/>
                      <a:gd name="T9" fmla="*/ 78 h 78"/>
                      <a:gd name="T10" fmla="*/ 0 w 15"/>
                      <a:gd name="T11" fmla="*/ 40 h 78"/>
                      <a:gd name="T12" fmla="*/ 1 w 15"/>
                      <a:gd name="T13" fmla="*/ 19 h 78"/>
                      <a:gd name="T14" fmla="*/ 5 w 15"/>
                      <a:gd name="T15" fmla="*/ 0 h 78"/>
                      <a:gd name="T16" fmla="*/ 6 w 15"/>
                      <a:gd name="T17" fmla="*/ 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78">
                        <a:moveTo>
                          <a:pt x="6" y="0"/>
                        </a:moveTo>
                        <a:cubicBezTo>
                          <a:pt x="4" y="6"/>
                          <a:pt x="3" y="13"/>
                          <a:pt x="2" y="20"/>
                        </a:cubicBezTo>
                        <a:cubicBezTo>
                          <a:pt x="1" y="26"/>
                          <a:pt x="1" y="33"/>
                          <a:pt x="2" y="39"/>
                        </a:cubicBezTo>
                        <a:cubicBezTo>
                          <a:pt x="3" y="53"/>
                          <a:pt x="7" y="66"/>
                          <a:pt x="15" y="76"/>
                        </a:cubicBezTo>
                        <a:cubicBezTo>
                          <a:pt x="12" y="78"/>
                          <a:pt x="12" y="78"/>
                          <a:pt x="12" y="78"/>
                        </a:cubicBezTo>
                        <a:cubicBezTo>
                          <a:pt x="5" y="66"/>
                          <a:pt x="1" y="53"/>
                          <a:pt x="0" y="40"/>
                        </a:cubicBezTo>
                        <a:cubicBezTo>
                          <a:pt x="0" y="33"/>
                          <a:pt x="0" y="26"/>
                          <a:pt x="1" y="19"/>
                        </a:cubicBezTo>
                        <a:cubicBezTo>
                          <a:pt x="1" y="13"/>
                          <a:pt x="3" y="6"/>
                          <a:pt x="5" y="0"/>
                        </a:cubicBez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0" name="Freeform 1169"/>
                  <p:cNvSpPr>
                    <a:spLocks/>
                  </p:cNvSpPr>
                  <p:nvPr/>
                </p:nvSpPr>
                <p:spPr bwMode="auto">
                  <a:xfrm>
                    <a:off x="3864" y="1728"/>
                    <a:ext cx="28" cy="100"/>
                  </a:xfrm>
                  <a:custGeom>
                    <a:avLst/>
                    <a:gdLst>
                      <a:gd name="T0" fmla="*/ 12 w 12"/>
                      <a:gd name="T1" fmla="*/ 2 h 42"/>
                      <a:gd name="T2" fmla="*/ 7 w 12"/>
                      <a:gd name="T3" fmla="*/ 11 h 42"/>
                      <a:gd name="T4" fmla="*/ 3 w 12"/>
                      <a:gd name="T5" fmla="*/ 21 h 42"/>
                      <a:gd name="T6" fmla="*/ 2 w 12"/>
                      <a:gd name="T7" fmla="*/ 42 h 42"/>
                      <a:gd name="T8" fmla="*/ 1 w 12"/>
                      <a:gd name="T9" fmla="*/ 42 h 42"/>
                      <a:gd name="T10" fmla="*/ 2 w 12"/>
                      <a:gd name="T11" fmla="*/ 20 h 42"/>
                      <a:gd name="T12" fmla="*/ 5 w 12"/>
                      <a:gd name="T13" fmla="*/ 10 h 42"/>
                      <a:gd name="T14" fmla="*/ 9 w 12"/>
                      <a:gd name="T15" fmla="*/ 0 h 42"/>
                      <a:gd name="T16" fmla="*/ 12 w 12"/>
                      <a:gd name="T17" fmla="*/ 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42">
                        <a:moveTo>
                          <a:pt x="12" y="2"/>
                        </a:moveTo>
                        <a:cubicBezTo>
                          <a:pt x="10" y="5"/>
                          <a:pt x="8" y="8"/>
                          <a:pt x="7" y="11"/>
                        </a:cubicBezTo>
                        <a:cubicBezTo>
                          <a:pt x="5" y="14"/>
                          <a:pt x="4" y="17"/>
                          <a:pt x="3" y="21"/>
                        </a:cubicBezTo>
                        <a:cubicBezTo>
                          <a:pt x="2" y="28"/>
                          <a:pt x="1" y="35"/>
                          <a:pt x="2" y="42"/>
                        </a:cubicBezTo>
                        <a:cubicBezTo>
                          <a:pt x="1" y="42"/>
                          <a:pt x="1" y="42"/>
                          <a:pt x="1" y="42"/>
                        </a:cubicBezTo>
                        <a:cubicBezTo>
                          <a:pt x="0" y="35"/>
                          <a:pt x="0" y="27"/>
                          <a:pt x="2" y="20"/>
                        </a:cubicBezTo>
                        <a:cubicBezTo>
                          <a:pt x="2" y="17"/>
                          <a:pt x="3" y="13"/>
                          <a:pt x="5" y="10"/>
                        </a:cubicBezTo>
                        <a:cubicBezTo>
                          <a:pt x="6" y="7"/>
                          <a:pt x="7" y="3"/>
                          <a:pt x="9" y="0"/>
                        </a:cubicBezTo>
                        <a:lnTo>
                          <a:pt x="12" y="2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1" name="Freeform 1170"/>
                  <p:cNvSpPr>
                    <a:spLocks/>
                  </p:cNvSpPr>
                  <p:nvPr/>
                </p:nvSpPr>
                <p:spPr bwMode="auto">
                  <a:xfrm>
                    <a:off x="4044" y="1680"/>
                    <a:ext cx="23" cy="36"/>
                  </a:xfrm>
                  <a:custGeom>
                    <a:avLst/>
                    <a:gdLst>
                      <a:gd name="T0" fmla="*/ 1 w 10"/>
                      <a:gd name="T1" fmla="*/ 0 h 15"/>
                      <a:gd name="T2" fmla="*/ 4 w 10"/>
                      <a:gd name="T3" fmla="*/ 7 h 15"/>
                      <a:gd name="T4" fmla="*/ 10 w 10"/>
                      <a:gd name="T5" fmla="*/ 13 h 15"/>
                      <a:gd name="T6" fmla="*/ 8 w 10"/>
                      <a:gd name="T7" fmla="*/ 15 h 15"/>
                      <a:gd name="T8" fmla="*/ 2 w 10"/>
                      <a:gd name="T9" fmla="*/ 8 h 15"/>
                      <a:gd name="T10" fmla="*/ 0 w 10"/>
                      <a:gd name="T11" fmla="*/ 0 h 15"/>
                      <a:gd name="T12" fmla="*/ 1 w 10"/>
                      <a:gd name="T13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" h="15">
                        <a:moveTo>
                          <a:pt x="1" y="0"/>
                        </a:moveTo>
                        <a:cubicBezTo>
                          <a:pt x="1" y="3"/>
                          <a:pt x="2" y="5"/>
                          <a:pt x="4" y="7"/>
                        </a:cubicBezTo>
                        <a:cubicBezTo>
                          <a:pt x="6" y="10"/>
                          <a:pt x="8" y="11"/>
                          <a:pt x="10" y="13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6" y="13"/>
                          <a:pt x="4" y="11"/>
                          <a:pt x="2" y="8"/>
                        </a:cubicBezTo>
                        <a:cubicBezTo>
                          <a:pt x="1" y="6"/>
                          <a:pt x="0" y="3"/>
                          <a:pt x="0" y="0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2" name="Freeform 1171"/>
                  <p:cNvSpPr>
                    <a:spLocks/>
                  </p:cNvSpPr>
                  <p:nvPr/>
                </p:nvSpPr>
                <p:spPr bwMode="auto">
                  <a:xfrm>
                    <a:off x="3996" y="1640"/>
                    <a:ext cx="86" cy="24"/>
                  </a:xfrm>
                  <a:custGeom>
                    <a:avLst/>
                    <a:gdLst>
                      <a:gd name="T0" fmla="*/ 0 w 36"/>
                      <a:gd name="T1" fmla="*/ 8 h 10"/>
                      <a:gd name="T2" fmla="*/ 19 w 36"/>
                      <a:gd name="T3" fmla="*/ 7 h 10"/>
                      <a:gd name="T4" fmla="*/ 28 w 36"/>
                      <a:gd name="T5" fmla="*/ 5 h 10"/>
                      <a:gd name="T6" fmla="*/ 36 w 36"/>
                      <a:gd name="T7" fmla="*/ 0 h 10"/>
                      <a:gd name="T8" fmla="*/ 36 w 36"/>
                      <a:gd name="T9" fmla="*/ 1 h 10"/>
                      <a:gd name="T10" fmla="*/ 28 w 36"/>
                      <a:gd name="T11" fmla="*/ 6 h 10"/>
                      <a:gd name="T12" fmla="*/ 19 w 36"/>
                      <a:gd name="T13" fmla="*/ 9 h 10"/>
                      <a:gd name="T14" fmla="*/ 0 w 36"/>
                      <a:gd name="T15" fmla="*/ 10 h 10"/>
                      <a:gd name="T16" fmla="*/ 0 w 36"/>
                      <a:gd name="T17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6" h="10">
                        <a:moveTo>
                          <a:pt x="0" y="8"/>
                        </a:moveTo>
                        <a:cubicBezTo>
                          <a:pt x="6" y="8"/>
                          <a:pt x="13" y="8"/>
                          <a:pt x="19" y="7"/>
                        </a:cubicBezTo>
                        <a:cubicBezTo>
                          <a:pt x="22" y="7"/>
                          <a:pt x="25" y="6"/>
                          <a:pt x="28" y="5"/>
                        </a:cubicBezTo>
                        <a:cubicBezTo>
                          <a:pt x="31" y="4"/>
                          <a:pt x="34" y="2"/>
                          <a:pt x="36" y="0"/>
                        </a:cubicBezTo>
                        <a:cubicBezTo>
                          <a:pt x="36" y="1"/>
                          <a:pt x="36" y="1"/>
                          <a:pt x="36" y="1"/>
                        </a:cubicBezTo>
                        <a:cubicBezTo>
                          <a:pt x="34" y="3"/>
                          <a:pt x="31" y="5"/>
                          <a:pt x="28" y="6"/>
                        </a:cubicBezTo>
                        <a:cubicBezTo>
                          <a:pt x="25" y="7"/>
                          <a:pt x="22" y="8"/>
                          <a:pt x="19" y="9"/>
                        </a:cubicBezTo>
                        <a:cubicBezTo>
                          <a:pt x="13" y="10"/>
                          <a:pt x="7" y="10"/>
                          <a:pt x="0" y="10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3" name="Freeform 1172"/>
                  <p:cNvSpPr>
                    <a:spLocks/>
                  </p:cNvSpPr>
                  <p:nvPr/>
                </p:nvSpPr>
                <p:spPr bwMode="auto">
                  <a:xfrm>
                    <a:off x="4221" y="1647"/>
                    <a:ext cx="29" cy="140"/>
                  </a:xfrm>
                  <a:custGeom>
                    <a:avLst/>
                    <a:gdLst>
                      <a:gd name="T0" fmla="*/ 1 w 12"/>
                      <a:gd name="T1" fmla="*/ 57 h 59"/>
                      <a:gd name="T2" fmla="*/ 8 w 12"/>
                      <a:gd name="T3" fmla="*/ 44 h 59"/>
                      <a:gd name="T4" fmla="*/ 10 w 12"/>
                      <a:gd name="T5" fmla="*/ 28 h 59"/>
                      <a:gd name="T6" fmla="*/ 8 w 12"/>
                      <a:gd name="T7" fmla="*/ 13 h 59"/>
                      <a:gd name="T8" fmla="*/ 0 w 12"/>
                      <a:gd name="T9" fmla="*/ 0 h 59"/>
                      <a:gd name="T10" fmla="*/ 0 w 12"/>
                      <a:gd name="T11" fmla="*/ 0 h 59"/>
                      <a:gd name="T12" fmla="*/ 9 w 12"/>
                      <a:gd name="T13" fmla="*/ 13 h 59"/>
                      <a:gd name="T14" fmla="*/ 12 w 12"/>
                      <a:gd name="T15" fmla="*/ 28 h 59"/>
                      <a:gd name="T16" fmla="*/ 10 w 12"/>
                      <a:gd name="T17" fmla="*/ 44 h 59"/>
                      <a:gd name="T18" fmla="*/ 4 w 12"/>
                      <a:gd name="T19" fmla="*/ 59 h 59"/>
                      <a:gd name="T20" fmla="*/ 1 w 12"/>
                      <a:gd name="T21" fmla="*/ 57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" h="59">
                        <a:moveTo>
                          <a:pt x="1" y="57"/>
                        </a:moveTo>
                        <a:cubicBezTo>
                          <a:pt x="4" y="53"/>
                          <a:pt x="6" y="48"/>
                          <a:pt x="8" y="44"/>
                        </a:cubicBezTo>
                        <a:cubicBezTo>
                          <a:pt x="10" y="39"/>
                          <a:pt x="10" y="34"/>
                          <a:pt x="10" y="28"/>
                        </a:cubicBezTo>
                        <a:cubicBezTo>
                          <a:pt x="10" y="23"/>
                          <a:pt x="10" y="18"/>
                          <a:pt x="8" y="13"/>
                        </a:cubicBezTo>
                        <a:cubicBezTo>
                          <a:pt x="6" y="9"/>
                          <a:pt x="3" y="4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4" y="4"/>
                          <a:pt x="7" y="8"/>
                          <a:pt x="9" y="13"/>
                        </a:cubicBezTo>
                        <a:cubicBezTo>
                          <a:pt x="11" y="18"/>
                          <a:pt x="12" y="23"/>
                          <a:pt x="12" y="28"/>
                        </a:cubicBezTo>
                        <a:cubicBezTo>
                          <a:pt x="12" y="34"/>
                          <a:pt x="12" y="39"/>
                          <a:pt x="10" y="44"/>
                        </a:cubicBezTo>
                        <a:cubicBezTo>
                          <a:pt x="9" y="49"/>
                          <a:pt x="7" y="54"/>
                          <a:pt x="4" y="59"/>
                        </a:cubicBezTo>
                        <a:lnTo>
                          <a:pt x="1" y="57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4" name="Freeform 1173"/>
                  <p:cNvSpPr>
                    <a:spLocks/>
                  </p:cNvSpPr>
                  <p:nvPr/>
                </p:nvSpPr>
                <p:spPr bwMode="auto">
                  <a:xfrm>
                    <a:off x="4276" y="1697"/>
                    <a:ext cx="11" cy="40"/>
                  </a:xfrm>
                  <a:custGeom>
                    <a:avLst/>
                    <a:gdLst>
                      <a:gd name="T0" fmla="*/ 0 w 5"/>
                      <a:gd name="T1" fmla="*/ 0 h 17"/>
                      <a:gd name="T2" fmla="*/ 3 w 5"/>
                      <a:gd name="T3" fmla="*/ 4 h 17"/>
                      <a:gd name="T4" fmla="*/ 4 w 5"/>
                      <a:gd name="T5" fmla="*/ 8 h 17"/>
                      <a:gd name="T6" fmla="*/ 5 w 5"/>
                      <a:gd name="T7" fmla="*/ 17 h 17"/>
                      <a:gd name="T8" fmla="*/ 2 w 5"/>
                      <a:gd name="T9" fmla="*/ 17 h 17"/>
                      <a:gd name="T10" fmla="*/ 2 w 5"/>
                      <a:gd name="T11" fmla="*/ 9 h 17"/>
                      <a:gd name="T12" fmla="*/ 1 w 5"/>
                      <a:gd name="T13" fmla="*/ 4 h 17"/>
                      <a:gd name="T14" fmla="*/ 0 w 5"/>
                      <a:gd name="T15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" h="17">
                        <a:moveTo>
                          <a:pt x="0" y="0"/>
                        </a:moveTo>
                        <a:cubicBezTo>
                          <a:pt x="1" y="1"/>
                          <a:pt x="2" y="3"/>
                          <a:pt x="3" y="4"/>
                        </a:cubicBezTo>
                        <a:cubicBezTo>
                          <a:pt x="3" y="5"/>
                          <a:pt x="4" y="7"/>
                          <a:pt x="4" y="8"/>
                        </a:cubicBezTo>
                        <a:cubicBezTo>
                          <a:pt x="5" y="11"/>
                          <a:pt x="5" y="14"/>
                          <a:pt x="5" y="17"/>
                        </a:cubicBezTo>
                        <a:cubicBezTo>
                          <a:pt x="2" y="17"/>
                          <a:pt x="2" y="17"/>
                          <a:pt x="2" y="17"/>
                        </a:cubicBezTo>
                        <a:cubicBezTo>
                          <a:pt x="3" y="14"/>
                          <a:pt x="3" y="11"/>
                          <a:pt x="2" y="9"/>
                        </a:cubicBezTo>
                        <a:cubicBezTo>
                          <a:pt x="2" y="7"/>
                          <a:pt x="2" y="6"/>
                          <a:pt x="1" y="4"/>
                        </a:cubicBezTo>
                        <a:cubicBezTo>
                          <a:pt x="1" y="3"/>
                          <a:pt x="0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5" name="Freeform 1174"/>
                  <p:cNvSpPr>
                    <a:spLocks/>
                  </p:cNvSpPr>
                  <p:nvPr/>
                </p:nvSpPr>
                <p:spPr bwMode="auto">
                  <a:xfrm>
                    <a:off x="4285" y="1652"/>
                    <a:ext cx="26" cy="38"/>
                  </a:xfrm>
                  <a:custGeom>
                    <a:avLst/>
                    <a:gdLst>
                      <a:gd name="T0" fmla="*/ 2 w 11"/>
                      <a:gd name="T1" fmla="*/ 0 h 16"/>
                      <a:gd name="T2" fmla="*/ 5 w 11"/>
                      <a:gd name="T3" fmla="*/ 3 h 16"/>
                      <a:gd name="T4" fmla="*/ 7 w 11"/>
                      <a:gd name="T5" fmla="*/ 7 h 16"/>
                      <a:gd name="T6" fmla="*/ 11 w 11"/>
                      <a:gd name="T7" fmla="*/ 16 h 16"/>
                      <a:gd name="T8" fmla="*/ 10 w 11"/>
                      <a:gd name="T9" fmla="*/ 16 h 16"/>
                      <a:gd name="T10" fmla="*/ 6 w 11"/>
                      <a:gd name="T11" fmla="*/ 8 h 16"/>
                      <a:gd name="T12" fmla="*/ 3 w 11"/>
                      <a:gd name="T13" fmla="*/ 5 h 16"/>
                      <a:gd name="T14" fmla="*/ 0 w 11"/>
                      <a:gd name="T15" fmla="*/ 1 h 16"/>
                      <a:gd name="T16" fmla="*/ 2 w 11"/>
                      <a:gd name="T17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16">
                        <a:moveTo>
                          <a:pt x="2" y="0"/>
                        </a:moveTo>
                        <a:cubicBezTo>
                          <a:pt x="3" y="1"/>
                          <a:pt x="4" y="2"/>
                          <a:pt x="5" y="3"/>
                        </a:cubicBezTo>
                        <a:cubicBezTo>
                          <a:pt x="5" y="4"/>
                          <a:pt x="6" y="6"/>
                          <a:pt x="7" y="7"/>
                        </a:cubicBezTo>
                        <a:cubicBezTo>
                          <a:pt x="9" y="10"/>
                          <a:pt x="10" y="13"/>
                          <a:pt x="11" y="16"/>
                        </a:cubicBezTo>
                        <a:cubicBezTo>
                          <a:pt x="10" y="16"/>
                          <a:pt x="10" y="16"/>
                          <a:pt x="10" y="16"/>
                        </a:cubicBezTo>
                        <a:cubicBezTo>
                          <a:pt x="9" y="13"/>
                          <a:pt x="7" y="10"/>
                          <a:pt x="6" y="8"/>
                        </a:cubicBezTo>
                        <a:cubicBezTo>
                          <a:pt x="5" y="7"/>
                          <a:pt x="4" y="6"/>
                          <a:pt x="3" y="5"/>
                        </a:cubicBezTo>
                        <a:cubicBezTo>
                          <a:pt x="2" y="3"/>
                          <a:pt x="1" y="2"/>
                          <a:pt x="0" y="1"/>
                        </a:cubicBez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6" name="Freeform 1175"/>
                  <p:cNvSpPr>
                    <a:spLocks/>
                  </p:cNvSpPr>
                  <p:nvPr/>
                </p:nvSpPr>
                <p:spPr bwMode="auto">
                  <a:xfrm>
                    <a:off x="4387" y="1711"/>
                    <a:ext cx="12" cy="33"/>
                  </a:xfrm>
                  <a:custGeom>
                    <a:avLst/>
                    <a:gdLst>
                      <a:gd name="T0" fmla="*/ 2 w 5"/>
                      <a:gd name="T1" fmla="*/ 0 h 14"/>
                      <a:gd name="T2" fmla="*/ 3 w 5"/>
                      <a:gd name="T3" fmla="*/ 2 h 14"/>
                      <a:gd name="T4" fmla="*/ 4 w 5"/>
                      <a:gd name="T5" fmla="*/ 4 h 14"/>
                      <a:gd name="T6" fmla="*/ 5 w 5"/>
                      <a:gd name="T7" fmla="*/ 7 h 14"/>
                      <a:gd name="T8" fmla="*/ 5 w 5"/>
                      <a:gd name="T9" fmla="*/ 14 h 14"/>
                      <a:gd name="T10" fmla="*/ 4 w 5"/>
                      <a:gd name="T11" fmla="*/ 14 h 14"/>
                      <a:gd name="T12" fmla="*/ 3 w 5"/>
                      <a:gd name="T13" fmla="*/ 7 h 14"/>
                      <a:gd name="T14" fmla="*/ 2 w 5"/>
                      <a:gd name="T15" fmla="*/ 4 h 14"/>
                      <a:gd name="T16" fmla="*/ 1 w 5"/>
                      <a:gd name="T17" fmla="*/ 3 h 14"/>
                      <a:gd name="T18" fmla="*/ 0 w 5"/>
                      <a:gd name="T19" fmla="*/ 2 h 14"/>
                      <a:gd name="T20" fmla="*/ 2 w 5"/>
                      <a:gd name="T2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" h="14">
                        <a:moveTo>
                          <a:pt x="2" y="0"/>
                        </a:moveTo>
                        <a:cubicBezTo>
                          <a:pt x="3" y="1"/>
                          <a:pt x="3" y="1"/>
                          <a:pt x="3" y="2"/>
                        </a:cubicBezTo>
                        <a:cubicBezTo>
                          <a:pt x="3" y="2"/>
                          <a:pt x="4" y="3"/>
                          <a:pt x="4" y="4"/>
                        </a:cubicBezTo>
                        <a:cubicBezTo>
                          <a:pt x="4" y="5"/>
                          <a:pt x="4" y="6"/>
                          <a:pt x="5" y="7"/>
                        </a:cubicBezTo>
                        <a:cubicBezTo>
                          <a:pt x="5" y="9"/>
                          <a:pt x="5" y="12"/>
                          <a:pt x="5" y="14"/>
                        </a:cubicBezTo>
                        <a:cubicBezTo>
                          <a:pt x="4" y="14"/>
                          <a:pt x="4" y="14"/>
                          <a:pt x="4" y="14"/>
                        </a:cubicBezTo>
                        <a:cubicBezTo>
                          <a:pt x="4" y="12"/>
                          <a:pt x="4" y="9"/>
                          <a:pt x="3" y="7"/>
                        </a:cubicBezTo>
                        <a:cubicBezTo>
                          <a:pt x="3" y="6"/>
                          <a:pt x="2" y="5"/>
                          <a:pt x="2" y="4"/>
                        </a:cubicBezTo>
                        <a:cubicBezTo>
                          <a:pt x="2" y="4"/>
                          <a:pt x="1" y="3"/>
                          <a:pt x="1" y="3"/>
                        </a:cubicBezTo>
                        <a:cubicBezTo>
                          <a:pt x="1" y="3"/>
                          <a:pt x="0" y="2"/>
                          <a:pt x="0" y="2"/>
                        </a:cubicBez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7" name="Freeform 1176"/>
                  <p:cNvSpPr>
                    <a:spLocks/>
                  </p:cNvSpPr>
                  <p:nvPr/>
                </p:nvSpPr>
                <p:spPr bwMode="auto">
                  <a:xfrm>
                    <a:off x="4453" y="2084"/>
                    <a:ext cx="21" cy="50"/>
                  </a:xfrm>
                  <a:custGeom>
                    <a:avLst/>
                    <a:gdLst>
                      <a:gd name="T0" fmla="*/ 2 w 9"/>
                      <a:gd name="T1" fmla="*/ 21 h 21"/>
                      <a:gd name="T2" fmla="*/ 0 w 9"/>
                      <a:gd name="T3" fmla="*/ 20 h 21"/>
                      <a:gd name="T4" fmla="*/ 6 w 9"/>
                      <a:gd name="T5" fmla="*/ 0 h 21"/>
                      <a:gd name="T6" fmla="*/ 9 w 9"/>
                      <a:gd name="T7" fmla="*/ 0 h 21"/>
                      <a:gd name="T8" fmla="*/ 2 w 9"/>
                      <a:gd name="T9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21">
                        <a:moveTo>
                          <a:pt x="2" y="21"/>
                        </a:move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4" y="12"/>
                          <a:pt x="5" y="5"/>
                          <a:pt x="6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8" y="5"/>
                          <a:pt x="7" y="12"/>
                          <a:pt x="2" y="21"/>
                        </a:cubicBez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8" name="Freeform 1177"/>
                  <p:cNvSpPr>
                    <a:spLocks/>
                  </p:cNvSpPr>
                  <p:nvPr/>
                </p:nvSpPr>
                <p:spPr bwMode="auto">
                  <a:xfrm>
                    <a:off x="4219" y="2177"/>
                    <a:ext cx="184" cy="458"/>
                  </a:xfrm>
                  <a:custGeom>
                    <a:avLst/>
                    <a:gdLst>
                      <a:gd name="T0" fmla="*/ 18 w 78"/>
                      <a:gd name="T1" fmla="*/ 0 h 193"/>
                      <a:gd name="T2" fmla="*/ 12 w 78"/>
                      <a:gd name="T3" fmla="*/ 7 h 193"/>
                      <a:gd name="T4" fmla="*/ 26 w 78"/>
                      <a:gd name="T5" fmla="*/ 20 h 193"/>
                      <a:gd name="T6" fmla="*/ 3 w 78"/>
                      <a:gd name="T7" fmla="*/ 32 h 193"/>
                      <a:gd name="T8" fmla="*/ 1 w 78"/>
                      <a:gd name="T9" fmla="*/ 55 h 193"/>
                      <a:gd name="T10" fmla="*/ 12 w 78"/>
                      <a:gd name="T11" fmla="*/ 59 h 193"/>
                      <a:gd name="T12" fmla="*/ 15 w 78"/>
                      <a:gd name="T13" fmla="*/ 72 h 193"/>
                      <a:gd name="T14" fmla="*/ 23 w 78"/>
                      <a:gd name="T15" fmla="*/ 80 h 193"/>
                      <a:gd name="T16" fmla="*/ 13 w 78"/>
                      <a:gd name="T17" fmla="*/ 141 h 193"/>
                      <a:gd name="T18" fmla="*/ 40 w 78"/>
                      <a:gd name="T19" fmla="*/ 191 h 193"/>
                      <a:gd name="T20" fmla="*/ 71 w 78"/>
                      <a:gd name="T21" fmla="*/ 115 h 193"/>
                      <a:gd name="T22" fmla="*/ 52 w 78"/>
                      <a:gd name="T23" fmla="*/ 26 h 193"/>
                      <a:gd name="T24" fmla="*/ 18 w 78"/>
                      <a:gd name="T25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8" h="193">
                        <a:moveTo>
                          <a:pt x="18" y="0"/>
                        </a:moveTo>
                        <a:cubicBezTo>
                          <a:pt x="14" y="0"/>
                          <a:pt x="9" y="2"/>
                          <a:pt x="12" y="7"/>
                        </a:cubicBezTo>
                        <a:cubicBezTo>
                          <a:pt x="15" y="11"/>
                          <a:pt x="28" y="18"/>
                          <a:pt x="26" y="20"/>
                        </a:cubicBezTo>
                        <a:cubicBezTo>
                          <a:pt x="23" y="21"/>
                          <a:pt x="6" y="28"/>
                          <a:pt x="3" y="32"/>
                        </a:cubicBezTo>
                        <a:cubicBezTo>
                          <a:pt x="0" y="35"/>
                          <a:pt x="0" y="48"/>
                          <a:pt x="1" y="55"/>
                        </a:cubicBezTo>
                        <a:cubicBezTo>
                          <a:pt x="2" y="64"/>
                          <a:pt x="11" y="64"/>
                          <a:pt x="12" y="59"/>
                        </a:cubicBezTo>
                        <a:cubicBezTo>
                          <a:pt x="12" y="59"/>
                          <a:pt x="13" y="67"/>
                          <a:pt x="15" y="72"/>
                        </a:cubicBezTo>
                        <a:cubicBezTo>
                          <a:pt x="17" y="76"/>
                          <a:pt x="20" y="79"/>
                          <a:pt x="23" y="80"/>
                        </a:cubicBezTo>
                        <a:cubicBezTo>
                          <a:pt x="23" y="80"/>
                          <a:pt x="17" y="110"/>
                          <a:pt x="13" y="141"/>
                        </a:cubicBezTo>
                        <a:cubicBezTo>
                          <a:pt x="9" y="172"/>
                          <a:pt x="21" y="189"/>
                          <a:pt x="40" y="191"/>
                        </a:cubicBezTo>
                        <a:cubicBezTo>
                          <a:pt x="52" y="193"/>
                          <a:pt x="78" y="176"/>
                          <a:pt x="71" y="115"/>
                        </a:cubicBezTo>
                        <a:cubicBezTo>
                          <a:pt x="63" y="55"/>
                          <a:pt x="59" y="37"/>
                          <a:pt x="52" y="26"/>
                        </a:cubicBezTo>
                        <a:cubicBezTo>
                          <a:pt x="45" y="16"/>
                          <a:pt x="34" y="3"/>
                          <a:pt x="18" y="0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9" name="Freeform 1178"/>
                  <p:cNvSpPr>
                    <a:spLocks/>
                  </p:cNvSpPr>
                  <p:nvPr/>
                </p:nvSpPr>
                <p:spPr bwMode="auto">
                  <a:xfrm>
                    <a:off x="4243" y="2281"/>
                    <a:ext cx="92" cy="311"/>
                  </a:xfrm>
                  <a:custGeom>
                    <a:avLst/>
                    <a:gdLst>
                      <a:gd name="T0" fmla="*/ 5 w 39"/>
                      <a:gd name="T1" fmla="*/ 28 h 131"/>
                      <a:gd name="T2" fmla="*/ 13 w 39"/>
                      <a:gd name="T3" fmla="*/ 36 h 131"/>
                      <a:gd name="T4" fmla="*/ 3 w 39"/>
                      <a:gd name="T5" fmla="*/ 97 h 131"/>
                      <a:gd name="T6" fmla="*/ 8 w 39"/>
                      <a:gd name="T7" fmla="*/ 131 h 131"/>
                      <a:gd name="T8" fmla="*/ 22 w 39"/>
                      <a:gd name="T9" fmla="*/ 51 h 131"/>
                      <a:gd name="T10" fmla="*/ 28 w 39"/>
                      <a:gd name="T11" fmla="*/ 35 h 131"/>
                      <a:gd name="T12" fmla="*/ 0 w 39"/>
                      <a:gd name="T13" fmla="*/ 0 h 131"/>
                      <a:gd name="T14" fmla="*/ 5 w 39"/>
                      <a:gd name="T15" fmla="*/ 28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9" h="131">
                        <a:moveTo>
                          <a:pt x="5" y="28"/>
                        </a:moveTo>
                        <a:cubicBezTo>
                          <a:pt x="7" y="32"/>
                          <a:pt x="10" y="35"/>
                          <a:pt x="13" y="36"/>
                        </a:cubicBezTo>
                        <a:cubicBezTo>
                          <a:pt x="13" y="36"/>
                          <a:pt x="7" y="66"/>
                          <a:pt x="3" y="97"/>
                        </a:cubicBezTo>
                        <a:cubicBezTo>
                          <a:pt x="1" y="111"/>
                          <a:pt x="4" y="123"/>
                          <a:pt x="8" y="131"/>
                        </a:cubicBezTo>
                        <a:cubicBezTo>
                          <a:pt x="3" y="111"/>
                          <a:pt x="13" y="66"/>
                          <a:pt x="22" y="51"/>
                        </a:cubicBezTo>
                        <a:cubicBezTo>
                          <a:pt x="29" y="40"/>
                          <a:pt x="39" y="38"/>
                          <a:pt x="28" y="35"/>
                        </a:cubicBezTo>
                        <a:cubicBezTo>
                          <a:pt x="6" y="29"/>
                          <a:pt x="3" y="8"/>
                          <a:pt x="0" y="0"/>
                        </a:cubicBezTo>
                        <a:cubicBezTo>
                          <a:pt x="0" y="0"/>
                          <a:pt x="3" y="23"/>
                          <a:pt x="5" y="28"/>
                        </a:cubicBezTo>
                        <a:close/>
                      </a:path>
                    </a:pathLst>
                  </a:custGeom>
                  <a:solidFill>
                    <a:srgbClr val="FFED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0" name="Freeform 1179"/>
                  <p:cNvSpPr>
                    <a:spLocks/>
                  </p:cNvSpPr>
                  <p:nvPr/>
                </p:nvSpPr>
                <p:spPr bwMode="auto">
                  <a:xfrm>
                    <a:off x="4240" y="2174"/>
                    <a:ext cx="163" cy="461"/>
                  </a:xfrm>
                  <a:custGeom>
                    <a:avLst/>
                    <a:gdLst>
                      <a:gd name="T0" fmla="*/ 43 w 69"/>
                      <a:gd name="T1" fmla="*/ 27 h 194"/>
                      <a:gd name="T2" fmla="*/ 9 w 69"/>
                      <a:gd name="T3" fmla="*/ 1 h 194"/>
                      <a:gd name="T4" fmla="*/ 3 w 69"/>
                      <a:gd name="T5" fmla="*/ 7 h 194"/>
                      <a:gd name="T6" fmla="*/ 32 w 69"/>
                      <a:gd name="T7" fmla="*/ 20 h 194"/>
                      <a:gd name="T8" fmla="*/ 44 w 69"/>
                      <a:gd name="T9" fmla="*/ 67 h 194"/>
                      <a:gd name="T10" fmla="*/ 45 w 69"/>
                      <a:gd name="T11" fmla="*/ 90 h 194"/>
                      <a:gd name="T12" fmla="*/ 8 w 69"/>
                      <a:gd name="T13" fmla="*/ 176 h 194"/>
                      <a:gd name="T14" fmla="*/ 31 w 69"/>
                      <a:gd name="T15" fmla="*/ 192 h 194"/>
                      <a:gd name="T16" fmla="*/ 62 w 69"/>
                      <a:gd name="T17" fmla="*/ 116 h 194"/>
                      <a:gd name="T18" fmla="*/ 43 w 69"/>
                      <a:gd name="T19" fmla="*/ 27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9" h="194">
                        <a:moveTo>
                          <a:pt x="43" y="27"/>
                        </a:moveTo>
                        <a:cubicBezTo>
                          <a:pt x="36" y="17"/>
                          <a:pt x="25" y="3"/>
                          <a:pt x="9" y="1"/>
                        </a:cubicBezTo>
                        <a:cubicBezTo>
                          <a:pt x="0" y="0"/>
                          <a:pt x="3" y="7"/>
                          <a:pt x="3" y="7"/>
                        </a:cubicBezTo>
                        <a:cubicBezTo>
                          <a:pt x="4" y="2"/>
                          <a:pt x="19" y="4"/>
                          <a:pt x="32" y="20"/>
                        </a:cubicBezTo>
                        <a:cubicBezTo>
                          <a:pt x="46" y="38"/>
                          <a:pt x="45" y="59"/>
                          <a:pt x="44" y="67"/>
                        </a:cubicBezTo>
                        <a:cubicBezTo>
                          <a:pt x="42" y="78"/>
                          <a:pt x="38" y="78"/>
                          <a:pt x="45" y="90"/>
                        </a:cubicBezTo>
                        <a:cubicBezTo>
                          <a:pt x="54" y="109"/>
                          <a:pt x="56" y="173"/>
                          <a:pt x="8" y="176"/>
                        </a:cubicBezTo>
                        <a:cubicBezTo>
                          <a:pt x="14" y="188"/>
                          <a:pt x="24" y="192"/>
                          <a:pt x="31" y="192"/>
                        </a:cubicBezTo>
                        <a:cubicBezTo>
                          <a:pt x="43" y="194"/>
                          <a:pt x="69" y="177"/>
                          <a:pt x="62" y="116"/>
                        </a:cubicBezTo>
                        <a:cubicBezTo>
                          <a:pt x="54" y="56"/>
                          <a:pt x="50" y="38"/>
                          <a:pt x="43" y="27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1" name="Freeform 1180"/>
                  <p:cNvSpPr>
                    <a:spLocks/>
                  </p:cNvSpPr>
                  <p:nvPr/>
                </p:nvSpPr>
                <p:spPr bwMode="auto">
                  <a:xfrm>
                    <a:off x="4287" y="2231"/>
                    <a:ext cx="116" cy="404"/>
                  </a:xfrm>
                  <a:custGeom>
                    <a:avLst/>
                    <a:gdLst>
                      <a:gd name="T0" fmla="*/ 42 w 49"/>
                      <a:gd name="T1" fmla="*/ 92 h 170"/>
                      <a:gd name="T2" fmla="*/ 23 w 49"/>
                      <a:gd name="T3" fmla="*/ 5 h 170"/>
                      <a:gd name="T4" fmla="*/ 19 w 49"/>
                      <a:gd name="T5" fmla="*/ 0 h 170"/>
                      <a:gd name="T6" fmla="*/ 29 w 49"/>
                      <a:gd name="T7" fmla="*/ 50 h 170"/>
                      <a:gd name="T8" fmla="*/ 34 w 49"/>
                      <a:gd name="T9" fmla="*/ 79 h 170"/>
                      <a:gd name="T10" fmla="*/ 0 w 49"/>
                      <a:gd name="T11" fmla="*/ 165 h 170"/>
                      <a:gd name="T12" fmla="*/ 11 w 49"/>
                      <a:gd name="T13" fmla="*/ 168 h 170"/>
                      <a:gd name="T14" fmla="*/ 42 w 49"/>
                      <a:gd name="T15" fmla="*/ 92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9" h="170">
                        <a:moveTo>
                          <a:pt x="42" y="92"/>
                        </a:moveTo>
                        <a:cubicBezTo>
                          <a:pt x="34" y="32"/>
                          <a:pt x="30" y="16"/>
                          <a:pt x="23" y="5"/>
                        </a:cubicBezTo>
                        <a:cubicBezTo>
                          <a:pt x="22" y="3"/>
                          <a:pt x="19" y="0"/>
                          <a:pt x="19" y="0"/>
                        </a:cubicBezTo>
                        <a:cubicBezTo>
                          <a:pt x="27" y="12"/>
                          <a:pt x="30" y="33"/>
                          <a:pt x="29" y="50"/>
                        </a:cubicBezTo>
                        <a:cubicBezTo>
                          <a:pt x="28" y="63"/>
                          <a:pt x="29" y="55"/>
                          <a:pt x="34" y="79"/>
                        </a:cubicBezTo>
                        <a:cubicBezTo>
                          <a:pt x="39" y="107"/>
                          <a:pt x="37" y="163"/>
                          <a:pt x="0" y="165"/>
                        </a:cubicBezTo>
                        <a:cubicBezTo>
                          <a:pt x="4" y="167"/>
                          <a:pt x="8" y="168"/>
                          <a:pt x="11" y="168"/>
                        </a:cubicBezTo>
                        <a:cubicBezTo>
                          <a:pt x="23" y="170"/>
                          <a:pt x="49" y="153"/>
                          <a:pt x="42" y="92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2" name="Freeform 1181"/>
                  <p:cNvSpPr>
                    <a:spLocks/>
                  </p:cNvSpPr>
                  <p:nvPr/>
                </p:nvSpPr>
                <p:spPr bwMode="auto">
                  <a:xfrm>
                    <a:off x="4219" y="2279"/>
                    <a:ext cx="28" cy="52"/>
                  </a:xfrm>
                  <a:custGeom>
                    <a:avLst/>
                    <a:gdLst>
                      <a:gd name="T0" fmla="*/ 0 w 12"/>
                      <a:gd name="T1" fmla="*/ 7 h 22"/>
                      <a:gd name="T2" fmla="*/ 9 w 12"/>
                      <a:gd name="T3" fmla="*/ 0 h 22"/>
                      <a:gd name="T4" fmla="*/ 12 w 12"/>
                      <a:gd name="T5" fmla="*/ 17 h 22"/>
                      <a:gd name="T6" fmla="*/ 2 w 12"/>
                      <a:gd name="T7" fmla="*/ 16 h 22"/>
                      <a:gd name="T8" fmla="*/ 0 w 12"/>
                      <a:gd name="T9" fmla="*/ 7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2">
                        <a:moveTo>
                          <a:pt x="0" y="7"/>
                        </a:moveTo>
                        <a:cubicBezTo>
                          <a:pt x="7" y="13"/>
                          <a:pt x="10" y="7"/>
                          <a:pt x="9" y="0"/>
                        </a:cubicBezTo>
                        <a:cubicBezTo>
                          <a:pt x="12" y="17"/>
                          <a:pt x="12" y="17"/>
                          <a:pt x="12" y="17"/>
                        </a:cubicBezTo>
                        <a:cubicBezTo>
                          <a:pt x="12" y="17"/>
                          <a:pt x="4" y="22"/>
                          <a:pt x="2" y="16"/>
                        </a:cubicBezTo>
                        <a:cubicBezTo>
                          <a:pt x="0" y="11"/>
                          <a:pt x="0" y="7"/>
                          <a:pt x="0" y="7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3" name="Freeform 1182"/>
                  <p:cNvSpPr>
                    <a:spLocks noEditPoints="1"/>
                  </p:cNvSpPr>
                  <p:nvPr/>
                </p:nvSpPr>
                <p:spPr bwMode="auto">
                  <a:xfrm>
                    <a:off x="4214" y="2172"/>
                    <a:ext cx="187" cy="463"/>
                  </a:xfrm>
                  <a:custGeom>
                    <a:avLst/>
                    <a:gdLst>
                      <a:gd name="T0" fmla="*/ 43 w 79"/>
                      <a:gd name="T1" fmla="*/ 195 h 195"/>
                      <a:gd name="T2" fmla="*/ 43 w 79"/>
                      <a:gd name="T3" fmla="*/ 195 h 195"/>
                      <a:gd name="T4" fmla="*/ 42 w 79"/>
                      <a:gd name="T5" fmla="*/ 195 h 195"/>
                      <a:gd name="T6" fmla="*/ 22 w 79"/>
                      <a:gd name="T7" fmla="*/ 184 h 195"/>
                      <a:gd name="T8" fmla="*/ 14 w 79"/>
                      <a:gd name="T9" fmla="*/ 143 h 195"/>
                      <a:gd name="T10" fmla="*/ 23 w 79"/>
                      <a:gd name="T11" fmla="*/ 83 h 195"/>
                      <a:gd name="T12" fmla="*/ 16 w 79"/>
                      <a:gd name="T13" fmla="*/ 74 h 195"/>
                      <a:gd name="T14" fmla="*/ 13 w 79"/>
                      <a:gd name="T15" fmla="*/ 64 h 195"/>
                      <a:gd name="T16" fmla="*/ 2 w 79"/>
                      <a:gd name="T17" fmla="*/ 58 h 195"/>
                      <a:gd name="T18" fmla="*/ 4 w 79"/>
                      <a:gd name="T19" fmla="*/ 33 h 195"/>
                      <a:gd name="T20" fmla="*/ 22 w 79"/>
                      <a:gd name="T21" fmla="*/ 23 h 195"/>
                      <a:gd name="T22" fmla="*/ 26 w 79"/>
                      <a:gd name="T23" fmla="*/ 21 h 195"/>
                      <a:gd name="T24" fmla="*/ 20 w 79"/>
                      <a:gd name="T25" fmla="*/ 16 h 195"/>
                      <a:gd name="T26" fmla="*/ 13 w 79"/>
                      <a:gd name="T27" fmla="*/ 10 h 195"/>
                      <a:gd name="T28" fmla="*/ 12 w 79"/>
                      <a:gd name="T29" fmla="*/ 4 h 195"/>
                      <a:gd name="T30" fmla="*/ 20 w 79"/>
                      <a:gd name="T31" fmla="*/ 1 h 195"/>
                      <a:gd name="T32" fmla="*/ 55 w 79"/>
                      <a:gd name="T33" fmla="*/ 28 h 195"/>
                      <a:gd name="T34" fmla="*/ 74 w 79"/>
                      <a:gd name="T35" fmla="*/ 117 h 195"/>
                      <a:gd name="T36" fmla="*/ 61 w 79"/>
                      <a:gd name="T37" fmla="*/ 185 h 195"/>
                      <a:gd name="T38" fmla="*/ 43 w 79"/>
                      <a:gd name="T39" fmla="*/ 195 h 195"/>
                      <a:gd name="T40" fmla="*/ 14 w 79"/>
                      <a:gd name="T41" fmla="*/ 52 h 195"/>
                      <a:gd name="T42" fmla="*/ 15 w 79"/>
                      <a:gd name="T43" fmla="*/ 60 h 195"/>
                      <a:gd name="T44" fmla="*/ 19 w 79"/>
                      <a:gd name="T45" fmla="*/ 74 h 195"/>
                      <a:gd name="T46" fmla="*/ 25 w 79"/>
                      <a:gd name="T47" fmla="*/ 81 h 195"/>
                      <a:gd name="T48" fmla="*/ 26 w 79"/>
                      <a:gd name="T49" fmla="*/ 81 h 195"/>
                      <a:gd name="T50" fmla="*/ 26 w 79"/>
                      <a:gd name="T51" fmla="*/ 82 h 195"/>
                      <a:gd name="T52" fmla="*/ 16 w 79"/>
                      <a:gd name="T53" fmla="*/ 143 h 195"/>
                      <a:gd name="T54" fmla="*/ 24 w 79"/>
                      <a:gd name="T55" fmla="*/ 182 h 195"/>
                      <a:gd name="T56" fmla="*/ 42 w 79"/>
                      <a:gd name="T57" fmla="*/ 192 h 195"/>
                      <a:gd name="T58" fmla="*/ 43 w 79"/>
                      <a:gd name="T59" fmla="*/ 192 h 195"/>
                      <a:gd name="T60" fmla="*/ 43 w 79"/>
                      <a:gd name="T61" fmla="*/ 192 h 195"/>
                      <a:gd name="T62" fmla="*/ 59 w 79"/>
                      <a:gd name="T63" fmla="*/ 183 h 195"/>
                      <a:gd name="T64" fmla="*/ 71 w 79"/>
                      <a:gd name="T65" fmla="*/ 117 h 195"/>
                      <a:gd name="T66" fmla="*/ 53 w 79"/>
                      <a:gd name="T67" fmla="*/ 29 h 195"/>
                      <a:gd name="T68" fmla="*/ 20 w 79"/>
                      <a:gd name="T69" fmla="*/ 4 h 195"/>
                      <a:gd name="T70" fmla="*/ 15 w 79"/>
                      <a:gd name="T71" fmla="*/ 5 h 195"/>
                      <a:gd name="T72" fmla="*/ 15 w 79"/>
                      <a:gd name="T73" fmla="*/ 8 h 195"/>
                      <a:gd name="T74" fmla="*/ 22 w 79"/>
                      <a:gd name="T75" fmla="*/ 14 h 195"/>
                      <a:gd name="T76" fmla="*/ 29 w 79"/>
                      <a:gd name="T77" fmla="*/ 21 h 195"/>
                      <a:gd name="T78" fmla="*/ 28 w 79"/>
                      <a:gd name="T79" fmla="*/ 23 h 195"/>
                      <a:gd name="T80" fmla="*/ 23 w 79"/>
                      <a:gd name="T81" fmla="*/ 25 h 195"/>
                      <a:gd name="T82" fmla="*/ 6 w 79"/>
                      <a:gd name="T83" fmla="*/ 35 h 195"/>
                      <a:gd name="T84" fmla="*/ 4 w 79"/>
                      <a:gd name="T85" fmla="*/ 57 h 195"/>
                      <a:gd name="T86" fmla="*/ 10 w 79"/>
                      <a:gd name="T87" fmla="*/ 63 h 195"/>
                      <a:gd name="T88" fmla="*/ 13 w 79"/>
                      <a:gd name="T89" fmla="*/ 61 h 195"/>
                      <a:gd name="T90" fmla="*/ 14 w 79"/>
                      <a:gd name="T91" fmla="*/ 52 h 1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79" h="195">
                        <a:moveTo>
                          <a:pt x="43" y="195"/>
                        </a:moveTo>
                        <a:cubicBezTo>
                          <a:pt x="43" y="195"/>
                          <a:pt x="43" y="195"/>
                          <a:pt x="43" y="195"/>
                        </a:cubicBezTo>
                        <a:cubicBezTo>
                          <a:pt x="43" y="195"/>
                          <a:pt x="42" y="195"/>
                          <a:pt x="42" y="195"/>
                        </a:cubicBezTo>
                        <a:cubicBezTo>
                          <a:pt x="34" y="194"/>
                          <a:pt x="27" y="190"/>
                          <a:pt x="22" y="184"/>
                        </a:cubicBezTo>
                        <a:cubicBezTo>
                          <a:pt x="14" y="175"/>
                          <a:pt x="12" y="161"/>
                          <a:pt x="14" y="143"/>
                        </a:cubicBezTo>
                        <a:cubicBezTo>
                          <a:pt x="17" y="115"/>
                          <a:pt x="22" y="88"/>
                          <a:pt x="23" y="83"/>
                        </a:cubicBezTo>
                        <a:cubicBezTo>
                          <a:pt x="20" y="81"/>
                          <a:pt x="17" y="78"/>
                          <a:pt x="16" y="74"/>
                        </a:cubicBezTo>
                        <a:cubicBezTo>
                          <a:pt x="15" y="72"/>
                          <a:pt x="14" y="67"/>
                          <a:pt x="13" y="64"/>
                        </a:cubicBezTo>
                        <a:cubicBezTo>
                          <a:pt x="10" y="67"/>
                          <a:pt x="3" y="65"/>
                          <a:pt x="2" y="58"/>
                        </a:cubicBezTo>
                        <a:cubicBezTo>
                          <a:pt x="0" y="50"/>
                          <a:pt x="0" y="37"/>
                          <a:pt x="4" y="33"/>
                        </a:cubicBezTo>
                        <a:cubicBezTo>
                          <a:pt x="7" y="30"/>
                          <a:pt x="15" y="26"/>
                          <a:pt x="22" y="23"/>
                        </a:cubicBezTo>
                        <a:cubicBezTo>
                          <a:pt x="24" y="22"/>
                          <a:pt x="25" y="21"/>
                          <a:pt x="26" y="21"/>
                        </a:cubicBezTo>
                        <a:cubicBezTo>
                          <a:pt x="25" y="20"/>
                          <a:pt x="22" y="17"/>
                          <a:pt x="20" y="16"/>
                        </a:cubicBezTo>
                        <a:cubicBezTo>
                          <a:pt x="17" y="14"/>
                          <a:pt x="14" y="11"/>
                          <a:pt x="13" y="10"/>
                        </a:cubicBezTo>
                        <a:cubicBezTo>
                          <a:pt x="11" y="7"/>
                          <a:pt x="12" y="5"/>
                          <a:pt x="12" y="4"/>
                        </a:cubicBezTo>
                        <a:cubicBezTo>
                          <a:pt x="14" y="2"/>
                          <a:pt x="17" y="0"/>
                          <a:pt x="20" y="1"/>
                        </a:cubicBezTo>
                        <a:cubicBezTo>
                          <a:pt x="38" y="4"/>
                          <a:pt x="50" y="19"/>
                          <a:pt x="55" y="28"/>
                        </a:cubicBezTo>
                        <a:cubicBezTo>
                          <a:pt x="62" y="39"/>
                          <a:pt x="66" y="54"/>
                          <a:pt x="74" y="117"/>
                        </a:cubicBezTo>
                        <a:cubicBezTo>
                          <a:pt x="79" y="156"/>
                          <a:pt x="70" y="176"/>
                          <a:pt x="61" y="185"/>
                        </a:cubicBezTo>
                        <a:cubicBezTo>
                          <a:pt x="56" y="191"/>
                          <a:pt x="49" y="195"/>
                          <a:pt x="43" y="195"/>
                        </a:cubicBezTo>
                        <a:close/>
                        <a:moveTo>
                          <a:pt x="14" y="52"/>
                        </a:moveTo>
                        <a:cubicBezTo>
                          <a:pt x="15" y="60"/>
                          <a:pt x="15" y="60"/>
                          <a:pt x="15" y="60"/>
                        </a:cubicBezTo>
                        <a:cubicBezTo>
                          <a:pt x="15" y="61"/>
                          <a:pt x="17" y="69"/>
                          <a:pt x="19" y="74"/>
                        </a:cubicBezTo>
                        <a:cubicBezTo>
                          <a:pt x="20" y="77"/>
                          <a:pt x="22" y="79"/>
                          <a:pt x="25" y="81"/>
                        </a:cubicBezTo>
                        <a:cubicBezTo>
                          <a:pt x="26" y="81"/>
                          <a:pt x="26" y="81"/>
                          <a:pt x="26" y="81"/>
                        </a:cubicBezTo>
                        <a:cubicBezTo>
                          <a:pt x="26" y="82"/>
                          <a:pt x="26" y="82"/>
                          <a:pt x="26" y="82"/>
                        </a:cubicBezTo>
                        <a:cubicBezTo>
                          <a:pt x="26" y="83"/>
                          <a:pt x="20" y="112"/>
                          <a:pt x="16" y="143"/>
                        </a:cubicBezTo>
                        <a:cubicBezTo>
                          <a:pt x="14" y="160"/>
                          <a:pt x="17" y="174"/>
                          <a:pt x="24" y="182"/>
                        </a:cubicBezTo>
                        <a:cubicBezTo>
                          <a:pt x="28" y="188"/>
                          <a:pt x="35" y="191"/>
                          <a:pt x="42" y="192"/>
                        </a:cubicBezTo>
                        <a:cubicBezTo>
                          <a:pt x="42" y="192"/>
                          <a:pt x="43" y="192"/>
                          <a:pt x="43" y="192"/>
                        </a:cubicBezTo>
                        <a:cubicBezTo>
                          <a:pt x="43" y="192"/>
                          <a:pt x="43" y="192"/>
                          <a:pt x="43" y="192"/>
                        </a:cubicBezTo>
                        <a:cubicBezTo>
                          <a:pt x="48" y="192"/>
                          <a:pt x="54" y="189"/>
                          <a:pt x="59" y="183"/>
                        </a:cubicBezTo>
                        <a:cubicBezTo>
                          <a:pt x="66" y="176"/>
                          <a:pt x="76" y="157"/>
                          <a:pt x="71" y="117"/>
                        </a:cubicBezTo>
                        <a:cubicBezTo>
                          <a:pt x="64" y="55"/>
                          <a:pt x="59" y="39"/>
                          <a:pt x="53" y="29"/>
                        </a:cubicBezTo>
                        <a:cubicBezTo>
                          <a:pt x="47" y="21"/>
                          <a:pt x="36" y="6"/>
                          <a:pt x="20" y="4"/>
                        </a:cubicBezTo>
                        <a:cubicBezTo>
                          <a:pt x="18" y="3"/>
                          <a:pt x="15" y="4"/>
                          <a:pt x="15" y="5"/>
                        </a:cubicBezTo>
                        <a:cubicBezTo>
                          <a:pt x="14" y="6"/>
                          <a:pt x="15" y="7"/>
                          <a:pt x="15" y="8"/>
                        </a:cubicBezTo>
                        <a:cubicBezTo>
                          <a:pt x="16" y="10"/>
                          <a:pt x="19" y="12"/>
                          <a:pt x="22" y="14"/>
                        </a:cubicBezTo>
                        <a:cubicBezTo>
                          <a:pt x="27" y="17"/>
                          <a:pt x="29" y="19"/>
                          <a:pt x="29" y="21"/>
                        </a:cubicBezTo>
                        <a:cubicBezTo>
                          <a:pt x="29" y="22"/>
                          <a:pt x="29" y="22"/>
                          <a:pt x="28" y="23"/>
                        </a:cubicBezTo>
                        <a:cubicBezTo>
                          <a:pt x="27" y="23"/>
                          <a:pt x="25" y="24"/>
                          <a:pt x="23" y="25"/>
                        </a:cubicBezTo>
                        <a:cubicBezTo>
                          <a:pt x="17" y="28"/>
                          <a:pt x="8" y="32"/>
                          <a:pt x="6" y="35"/>
                        </a:cubicBezTo>
                        <a:cubicBezTo>
                          <a:pt x="3" y="38"/>
                          <a:pt x="3" y="50"/>
                          <a:pt x="4" y="57"/>
                        </a:cubicBezTo>
                        <a:cubicBezTo>
                          <a:pt x="5" y="61"/>
                          <a:pt x="7" y="63"/>
                          <a:pt x="10" y="63"/>
                        </a:cubicBezTo>
                        <a:cubicBezTo>
                          <a:pt x="11" y="63"/>
                          <a:pt x="12" y="62"/>
                          <a:pt x="13" y="61"/>
                        </a:cubicBezTo>
                        <a:lnTo>
                          <a:pt x="14" y="52"/>
                        </a:ln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4" name="Freeform 1183"/>
                  <p:cNvSpPr>
                    <a:spLocks/>
                  </p:cNvSpPr>
                  <p:nvPr/>
                </p:nvSpPr>
                <p:spPr bwMode="auto">
                  <a:xfrm>
                    <a:off x="4240" y="2274"/>
                    <a:ext cx="10" cy="43"/>
                  </a:xfrm>
                  <a:custGeom>
                    <a:avLst/>
                    <a:gdLst>
                      <a:gd name="T0" fmla="*/ 1 w 4"/>
                      <a:gd name="T1" fmla="*/ 0 h 18"/>
                      <a:gd name="T2" fmla="*/ 3 w 4"/>
                      <a:gd name="T3" fmla="*/ 9 h 18"/>
                      <a:gd name="T4" fmla="*/ 4 w 4"/>
                      <a:gd name="T5" fmla="*/ 18 h 18"/>
                      <a:gd name="T6" fmla="*/ 2 w 4"/>
                      <a:gd name="T7" fmla="*/ 18 h 18"/>
                      <a:gd name="T8" fmla="*/ 1 w 4"/>
                      <a:gd name="T9" fmla="*/ 9 h 18"/>
                      <a:gd name="T10" fmla="*/ 0 w 4"/>
                      <a:gd name="T11" fmla="*/ 0 h 18"/>
                      <a:gd name="T12" fmla="*/ 1 w 4"/>
                      <a:gd name="T13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18">
                        <a:moveTo>
                          <a:pt x="1" y="0"/>
                        </a:moveTo>
                        <a:cubicBezTo>
                          <a:pt x="2" y="3"/>
                          <a:pt x="2" y="6"/>
                          <a:pt x="3" y="9"/>
                        </a:cubicBezTo>
                        <a:cubicBezTo>
                          <a:pt x="3" y="12"/>
                          <a:pt x="4" y="15"/>
                          <a:pt x="4" y="18"/>
                        </a:cubicBezTo>
                        <a:cubicBezTo>
                          <a:pt x="2" y="18"/>
                          <a:pt x="2" y="18"/>
                          <a:pt x="2" y="18"/>
                        </a:cubicBezTo>
                        <a:cubicBezTo>
                          <a:pt x="1" y="15"/>
                          <a:pt x="1" y="12"/>
                          <a:pt x="1" y="9"/>
                        </a:cubicBezTo>
                        <a:cubicBezTo>
                          <a:pt x="0" y="6"/>
                          <a:pt x="0" y="3"/>
                          <a:pt x="0" y="0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5" name="Freeform 1184"/>
                  <p:cNvSpPr>
                    <a:spLocks/>
                  </p:cNvSpPr>
                  <p:nvPr/>
                </p:nvSpPr>
                <p:spPr bwMode="auto">
                  <a:xfrm>
                    <a:off x="4271" y="2364"/>
                    <a:ext cx="31" cy="10"/>
                  </a:xfrm>
                  <a:custGeom>
                    <a:avLst/>
                    <a:gdLst>
                      <a:gd name="T0" fmla="*/ 1 w 13"/>
                      <a:gd name="T1" fmla="*/ 0 h 4"/>
                      <a:gd name="T2" fmla="*/ 4 w 13"/>
                      <a:gd name="T3" fmla="*/ 1 h 4"/>
                      <a:gd name="T4" fmla="*/ 7 w 13"/>
                      <a:gd name="T5" fmla="*/ 2 h 4"/>
                      <a:gd name="T6" fmla="*/ 13 w 13"/>
                      <a:gd name="T7" fmla="*/ 2 h 4"/>
                      <a:gd name="T8" fmla="*/ 13 w 13"/>
                      <a:gd name="T9" fmla="*/ 4 h 4"/>
                      <a:gd name="T10" fmla="*/ 6 w 13"/>
                      <a:gd name="T11" fmla="*/ 4 h 4"/>
                      <a:gd name="T12" fmla="*/ 3 w 13"/>
                      <a:gd name="T13" fmla="*/ 3 h 4"/>
                      <a:gd name="T14" fmla="*/ 0 w 13"/>
                      <a:gd name="T15" fmla="*/ 2 h 4"/>
                      <a:gd name="T16" fmla="*/ 1 w 13"/>
                      <a:gd name="T1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4">
                        <a:moveTo>
                          <a:pt x="1" y="0"/>
                        </a:moveTo>
                        <a:cubicBezTo>
                          <a:pt x="2" y="0"/>
                          <a:pt x="3" y="1"/>
                          <a:pt x="4" y="1"/>
                        </a:cubicBezTo>
                        <a:cubicBezTo>
                          <a:pt x="5" y="1"/>
                          <a:pt x="6" y="2"/>
                          <a:pt x="7" y="2"/>
                        </a:cubicBezTo>
                        <a:cubicBezTo>
                          <a:pt x="9" y="2"/>
                          <a:pt x="11" y="2"/>
                          <a:pt x="13" y="2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1" y="4"/>
                          <a:pt x="8" y="4"/>
                          <a:pt x="6" y="4"/>
                        </a:cubicBezTo>
                        <a:cubicBezTo>
                          <a:pt x="5" y="4"/>
                          <a:pt x="4" y="4"/>
                          <a:pt x="3" y="3"/>
                        </a:cubicBezTo>
                        <a:cubicBezTo>
                          <a:pt x="2" y="3"/>
                          <a:pt x="1" y="3"/>
                          <a:pt x="0" y="2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6" name="Freeform 1185"/>
                  <p:cNvSpPr>
                    <a:spLocks/>
                  </p:cNvSpPr>
                  <p:nvPr/>
                </p:nvSpPr>
                <p:spPr bwMode="auto">
                  <a:xfrm>
                    <a:off x="4164" y="2172"/>
                    <a:ext cx="154" cy="35"/>
                  </a:xfrm>
                  <a:custGeom>
                    <a:avLst/>
                    <a:gdLst>
                      <a:gd name="T0" fmla="*/ 0 w 65"/>
                      <a:gd name="T1" fmla="*/ 14 h 15"/>
                      <a:gd name="T2" fmla="*/ 15 w 65"/>
                      <a:gd name="T3" fmla="*/ 5 h 15"/>
                      <a:gd name="T4" fmla="*/ 31 w 65"/>
                      <a:gd name="T5" fmla="*/ 1 h 15"/>
                      <a:gd name="T6" fmla="*/ 40 w 65"/>
                      <a:gd name="T7" fmla="*/ 0 h 15"/>
                      <a:gd name="T8" fmla="*/ 49 w 65"/>
                      <a:gd name="T9" fmla="*/ 1 h 15"/>
                      <a:gd name="T10" fmla="*/ 65 w 65"/>
                      <a:gd name="T11" fmla="*/ 6 h 15"/>
                      <a:gd name="T12" fmla="*/ 65 w 65"/>
                      <a:gd name="T13" fmla="*/ 7 h 15"/>
                      <a:gd name="T14" fmla="*/ 48 w 65"/>
                      <a:gd name="T15" fmla="*/ 4 h 15"/>
                      <a:gd name="T16" fmla="*/ 40 w 65"/>
                      <a:gd name="T17" fmla="*/ 3 h 15"/>
                      <a:gd name="T18" fmla="*/ 32 w 65"/>
                      <a:gd name="T19" fmla="*/ 4 h 15"/>
                      <a:gd name="T20" fmla="*/ 16 w 65"/>
                      <a:gd name="T21" fmla="*/ 8 h 15"/>
                      <a:gd name="T22" fmla="*/ 0 w 65"/>
                      <a:gd name="T23" fmla="*/ 15 h 15"/>
                      <a:gd name="T24" fmla="*/ 0 w 65"/>
                      <a:gd name="T25" fmla="*/ 1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5" h="15">
                        <a:moveTo>
                          <a:pt x="0" y="14"/>
                        </a:moveTo>
                        <a:cubicBezTo>
                          <a:pt x="4" y="10"/>
                          <a:pt x="9" y="7"/>
                          <a:pt x="15" y="5"/>
                        </a:cubicBezTo>
                        <a:cubicBezTo>
                          <a:pt x="20" y="3"/>
                          <a:pt x="26" y="2"/>
                          <a:pt x="31" y="1"/>
                        </a:cubicBezTo>
                        <a:cubicBezTo>
                          <a:pt x="34" y="1"/>
                          <a:pt x="37" y="0"/>
                          <a:pt x="40" y="0"/>
                        </a:cubicBezTo>
                        <a:cubicBezTo>
                          <a:pt x="43" y="0"/>
                          <a:pt x="46" y="1"/>
                          <a:pt x="49" y="1"/>
                        </a:cubicBezTo>
                        <a:cubicBezTo>
                          <a:pt x="55" y="2"/>
                          <a:pt x="60" y="3"/>
                          <a:pt x="65" y="6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0" y="5"/>
                          <a:pt x="54" y="4"/>
                          <a:pt x="48" y="4"/>
                        </a:cubicBezTo>
                        <a:cubicBezTo>
                          <a:pt x="46" y="3"/>
                          <a:pt x="43" y="3"/>
                          <a:pt x="40" y="3"/>
                        </a:cubicBezTo>
                        <a:cubicBezTo>
                          <a:pt x="37" y="4"/>
                          <a:pt x="35" y="4"/>
                          <a:pt x="32" y="4"/>
                        </a:cubicBezTo>
                        <a:cubicBezTo>
                          <a:pt x="26" y="5"/>
                          <a:pt x="21" y="6"/>
                          <a:pt x="16" y="8"/>
                        </a:cubicBezTo>
                        <a:cubicBezTo>
                          <a:pt x="10" y="10"/>
                          <a:pt x="5" y="12"/>
                          <a:pt x="0" y="15"/>
                        </a:cubicBez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BA4F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7" name="Freeform 1186"/>
                  <p:cNvSpPr>
                    <a:spLocks/>
                  </p:cNvSpPr>
                  <p:nvPr/>
                </p:nvSpPr>
                <p:spPr bwMode="auto">
                  <a:xfrm>
                    <a:off x="4157" y="2196"/>
                    <a:ext cx="12" cy="26"/>
                  </a:xfrm>
                  <a:custGeom>
                    <a:avLst/>
                    <a:gdLst>
                      <a:gd name="T0" fmla="*/ 3 w 5"/>
                      <a:gd name="T1" fmla="*/ 8 h 11"/>
                      <a:gd name="T2" fmla="*/ 5 w 5"/>
                      <a:gd name="T3" fmla="*/ 0 h 11"/>
                      <a:gd name="T4" fmla="*/ 3 w 5"/>
                      <a:gd name="T5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11">
                        <a:moveTo>
                          <a:pt x="3" y="8"/>
                        </a:moveTo>
                        <a:cubicBezTo>
                          <a:pt x="1" y="11"/>
                          <a:pt x="0" y="4"/>
                          <a:pt x="5" y="0"/>
                        </a:cubicBezTo>
                        <a:cubicBezTo>
                          <a:pt x="5" y="0"/>
                          <a:pt x="4" y="6"/>
                          <a:pt x="3" y="8"/>
                        </a:cubicBezTo>
                        <a:close/>
                      </a:path>
                    </a:pathLst>
                  </a:custGeom>
                  <a:solidFill>
                    <a:srgbClr val="BA4F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8" name="Freeform 1187"/>
                  <p:cNvSpPr>
                    <a:spLocks/>
                  </p:cNvSpPr>
                  <p:nvPr/>
                </p:nvSpPr>
                <p:spPr bwMode="auto">
                  <a:xfrm>
                    <a:off x="4316" y="2172"/>
                    <a:ext cx="9" cy="28"/>
                  </a:xfrm>
                  <a:custGeom>
                    <a:avLst/>
                    <a:gdLst>
                      <a:gd name="T0" fmla="*/ 0 w 4"/>
                      <a:gd name="T1" fmla="*/ 4 h 12"/>
                      <a:gd name="T2" fmla="*/ 1 w 4"/>
                      <a:gd name="T3" fmla="*/ 12 h 12"/>
                      <a:gd name="T4" fmla="*/ 0 w 4"/>
                      <a:gd name="T5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12">
                        <a:moveTo>
                          <a:pt x="0" y="4"/>
                        </a:moveTo>
                        <a:cubicBezTo>
                          <a:pt x="0" y="0"/>
                          <a:pt x="4" y="6"/>
                          <a:pt x="1" y="12"/>
                        </a:cubicBezTo>
                        <a:cubicBezTo>
                          <a:pt x="1" y="12"/>
                          <a:pt x="0" y="6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BA4F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9" name="Freeform 1188"/>
                  <p:cNvSpPr>
                    <a:spLocks/>
                  </p:cNvSpPr>
                  <p:nvPr/>
                </p:nvSpPr>
                <p:spPr bwMode="auto">
                  <a:xfrm>
                    <a:off x="3812" y="2108"/>
                    <a:ext cx="38" cy="33"/>
                  </a:xfrm>
                  <a:custGeom>
                    <a:avLst/>
                    <a:gdLst>
                      <a:gd name="T0" fmla="*/ 9 w 16"/>
                      <a:gd name="T1" fmla="*/ 5 h 14"/>
                      <a:gd name="T2" fmla="*/ 0 w 16"/>
                      <a:gd name="T3" fmla="*/ 5 h 14"/>
                      <a:gd name="T4" fmla="*/ 12 w 16"/>
                      <a:gd name="T5" fmla="*/ 13 h 14"/>
                      <a:gd name="T6" fmla="*/ 9 w 16"/>
                      <a:gd name="T7" fmla="*/ 5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" h="14">
                        <a:moveTo>
                          <a:pt x="9" y="5"/>
                        </a:moveTo>
                        <a:cubicBezTo>
                          <a:pt x="7" y="0"/>
                          <a:pt x="0" y="1"/>
                          <a:pt x="0" y="5"/>
                        </a:cubicBezTo>
                        <a:cubicBezTo>
                          <a:pt x="1" y="10"/>
                          <a:pt x="7" y="14"/>
                          <a:pt x="12" y="13"/>
                        </a:cubicBezTo>
                        <a:cubicBezTo>
                          <a:pt x="16" y="12"/>
                          <a:pt x="11" y="12"/>
                          <a:pt x="9" y="5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0" name="Freeform 1189"/>
                  <p:cNvSpPr>
                    <a:spLocks/>
                  </p:cNvSpPr>
                  <p:nvPr/>
                </p:nvSpPr>
                <p:spPr bwMode="auto">
                  <a:xfrm>
                    <a:off x="4477" y="2058"/>
                    <a:ext cx="21" cy="28"/>
                  </a:xfrm>
                  <a:custGeom>
                    <a:avLst/>
                    <a:gdLst>
                      <a:gd name="T0" fmla="*/ 2 w 9"/>
                      <a:gd name="T1" fmla="*/ 6 h 12"/>
                      <a:gd name="T2" fmla="*/ 7 w 9"/>
                      <a:gd name="T3" fmla="*/ 2 h 12"/>
                      <a:gd name="T4" fmla="*/ 3 w 9"/>
                      <a:gd name="T5" fmla="*/ 11 h 12"/>
                      <a:gd name="T6" fmla="*/ 2 w 9"/>
                      <a:gd name="T7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12">
                        <a:moveTo>
                          <a:pt x="2" y="6"/>
                        </a:moveTo>
                        <a:cubicBezTo>
                          <a:pt x="1" y="2"/>
                          <a:pt x="6" y="0"/>
                          <a:pt x="7" y="2"/>
                        </a:cubicBezTo>
                        <a:cubicBezTo>
                          <a:pt x="9" y="6"/>
                          <a:pt x="6" y="10"/>
                          <a:pt x="3" y="11"/>
                        </a:cubicBezTo>
                        <a:cubicBezTo>
                          <a:pt x="0" y="12"/>
                          <a:pt x="3" y="11"/>
                          <a:pt x="2" y="6"/>
                        </a:cubicBezTo>
                        <a:close/>
                      </a:path>
                    </a:pathLst>
                  </a:custGeom>
                  <a:solidFill>
                    <a:srgbClr val="C478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1" name="Freeform 1190"/>
                  <p:cNvSpPr>
                    <a:spLocks/>
                  </p:cNvSpPr>
                  <p:nvPr/>
                </p:nvSpPr>
                <p:spPr bwMode="auto">
                  <a:xfrm>
                    <a:off x="4224" y="1562"/>
                    <a:ext cx="1251" cy="1225"/>
                  </a:xfrm>
                  <a:custGeom>
                    <a:avLst/>
                    <a:gdLst>
                      <a:gd name="T0" fmla="*/ 294 w 529"/>
                      <a:gd name="T1" fmla="*/ 3 h 516"/>
                      <a:gd name="T2" fmla="*/ 108 w 529"/>
                      <a:gd name="T3" fmla="*/ 201 h 516"/>
                      <a:gd name="T4" fmla="*/ 88 w 529"/>
                      <a:gd name="T5" fmla="*/ 377 h 516"/>
                      <a:gd name="T6" fmla="*/ 64 w 529"/>
                      <a:gd name="T7" fmla="*/ 389 h 516"/>
                      <a:gd name="T8" fmla="*/ 41 w 529"/>
                      <a:gd name="T9" fmla="*/ 412 h 516"/>
                      <a:gd name="T10" fmla="*/ 23 w 529"/>
                      <a:gd name="T11" fmla="*/ 450 h 516"/>
                      <a:gd name="T12" fmla="*/ 11 w 529"/>
                      <a:gd name="T13" fmla="*/ 439 h 516"/>
                      <a:gd name="T14" fmla="*/ 38 w 529"/>
                      <a:gd name="T15" fmla="*/ 481 h 516"/>
                      <a:gd name="T16" fmla="*/ 80 w 529"/>
                      <a:gd name="T17" fmla="*/ 450 h 516"/>
                      <a:gd name="T18" fmla="*/ 466 w 529"/>
                      <a:gd name="T19" fmla="*/ 482 h 516"/>
                      <a:gd name="T20" fmla="*/ 529 w 529"/>
                      <a:gd name="T21" fmla="*/ 502 h 516"/>
                      <a:gd name="T22" fmla="*/ 505 w 529"/>
                      <a:gd name="T23" fmla="*/ 466 h 516"/>
                      <a:gd name="T24" fmla="*/ 461 w 529"/>
                      <a:gd name="T25" fmla="*/ 393 h 516"/>
                      <a:gd name="T26" fmla="*/ 477 w 529"/>
                      <a:gd name="T27" fmla="*/ 399 h 516"/>
                      <a:gd name="T28" fmla="*/ 454 w 529"/>
                      <a:gd name="T29" fmla="*/ 347 h 516"/>
                      <a:gd name="T30" fmla="*/ 465 w 529"/>
                      <a:gd name="T31" fmla="*/ 223 h 516"/>
                      <a:gd name="T32" fmla="*/ 294 w 529"/>
                      <a:gd name="T33" fmla="*/ 3 h 5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9" h="516">
                        <a:moveTo>
                          <a:pt x="294" y="3"/>
                        </a:moveTo>
                        <a:cubicBezTo>
                          <a:pt x="206" y="0"/>
                          <a:pt x="106" y="63"/>
                          <a:pt x="108" y="201"/>
                        </a:cubicBezTo>
                        <a:cubicBezTo>
                          <a:pt x="109" y="344"/>
                          <a:pt x="106" y="378"/>
                          <a:pt x="88" y="377"/>
                        </a:cubicBezTo>
                        <a:cubicBezTo>
                          <a:pt x="75" y="376"/>
                          <a:pt x="64" y="389"/>
                          <a:pt x="64" y="389"/>
                        </a:cubicBezTo>
                        <a:cubicBezTo>
                          <a:pt x="64" y="389"/>
                          <a:pt x="48" y="395"/>
                          <a:pt x="41" y="412"/>
                        </a:cubicBezTo>
                        <a:cubicBezTo>
                          <a:pt x="35" y="428"/>
                          <a:pt x="39" y="450"/>
                          <a:pt x="23" y="450"/>
                        </a:cubicBezTo>
                        <a:cubicBezTo>
                          <a:pt x="12" y="450"/>
                          <a:pt x="11" y="439"/>
                          <a:pt x="11" y="439"/>
                        </a:cubicBezTo>
                        <a:cubicBezTo>
                          <a:pt x="11" y="439"/>
                          <a:pt x="0" y="476"/>
                          <a:pt x="38" y="481"/>
                        </a:cubicBezTo>
                        <a:cubicBezTo>
                          <a:pt x="68" y="484"/>
                          <a:pt x="80" y="450"/>
                          <a:pt x="80" y="450"/>
                        </a:cubicBezTo>
                        <a:cubicBezTo>
                          <a:pt x="466" y="482"/>
                          <a:pt x="466" y="482"/>
                          <a:pt x="466" y="482"/>
                        </a:cubicBezTo>
                        <a:cubicBezTo>
                          <a:pt x="466" y="482"/>
                          <a:pt x="486" y="516"/>
                          <a:pt x="529" y="502"/>
                        </a:cubicBezTo>
                        <a:cubicBezTo>
                          <a:pt x="529" y="502"/>
                          <a:pt x="511" y="500"/>
                          <a:pt x="505" y="466"/>
                        </a:cubicBezTo>
                        <a:cubicBezTo>
                          <a:pt x="498" y="428"/>
                          <a:pt x="464" y="427"/>
                          <a:pt x="461" y="393"/>
                        </a:cubicBezTo>
                        <a:cubicBezTo>
                          <a:pt x="461" y="393"/>
                          <a:pt x="465" y="401"/>
                          <a:pt x="477" y="399"/>
                        </a:cubicBezTo>
                        <a:cubicBezTo>
                          <a:pt x="477" y="399"/>
                          <a:pt x="455" y="388"/>
                          <a:pt x="454" y="347"/>
                        </a:cubicBezTo>
                        <a:cubicBezTo>
                          <a:pt x="454" y="315"/>
                          <a:pt x="458" y="269"/>
                          <a:pt x="465" y="223"/>
                        </a:cubicBezTo>
                        <a:cubicBezTo>
                          <a:pt x="472" y="177"/>
                          <a:pt x="459" y="11"/>
                          <a:pt x="294" y="3"/>
                        </a:cubicBezTo>
                        <a:close/>
                      </a:path>
                    </a:pathLst>
                  </a:custGeom>
                  <a:solidFill>
                    <a:srgbClr val="ED943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2" name="Freeform 1191"/>
                  <p:cNvSpPr>
                    <a:spLocks/>
                  </p:cNvSpPr>
                  <p:nvPr/>
                </p:nvSpPr>
                <p:spPr bwMode="auto">
                  <a:xfrm>
                    <a:off x="4844" y="1569"/>
                    <a:ext cx="631" cy="1194"/>
                  </a:xfrm>
                  <a:custGeom>
                    <a:avLst/>
                    <a:gdLst>
                      <a:gd name="T0" fmla="*/ 243 w 267"/>
                      <a:gd name="T1" fmla="*/ 463 h 503"/>
                      <a:gd name="T2" fmla="*/ 199 w 267"/>
                      <a:gd name="T3" fmla="*/ 390 h 503"/>
                      <a:gd name="T4" fmla="*/ 215 w 267"/>
                      <a:gd name="T5" fmla="*/ 396 h 503"/>
                      <a:gd name="T6" fmla="*/ 192 w 267"/>
                      <a:gd name="T7" fmla="*/ 344 h 503"/>
                      <a:gd name="T8" fmla="*/ 203 w 267"/>
                      <a:gd name="T9" fmla="*/ 220 h 503"/>
                      <a:gd name="T10" fmla="*/ 32 w 267"/>
                      <a:gd name="T11" fmla="*/ 0 h 503"/>
                      <a:gd name="T12" fmla="*/ 0 w 267"/>
                      <a:gd name="T13" fmla="*/ 3 h 503"/>
                      <a:gd name="T14" fmla="*/ 152 w 267"/>
                      <a:gd name="T15" fmla="*/ 64 h 503"/>
                      <a:gd name="T16" fmla="*/ 195 w 267"/>
                      <a:gd name="T17" fmla="*/ 209 h 503"/>
                      <a:gd name="T18" fmla="*/ 181 w 267"/>
                      <a:gd name="T19" fmla="*/ 342 h 503"/>
                      <a:gd name="T20" fmla="*/ 193 w 267"/>
                      <a:gd name="T21" fmla="*/ 411 h 503"/>
                      <a:gd name="T22" fmla="*/ 234 w 267"/>
                      <a:gd name="T23" fmla="*/ 453 h 503"/>
                      <a:gd name="T24" fmla="*/ 235 w 267"/>
                      <a:gd name="T25" fmla="*/ 501 h 503"/>
                      <a:gd name="T26" fmla="*/ 267 w 267"/>
                      <a:gd name="T27" fmla="*/ 499 h 503"/>
                      <a:gd name="T28" fmla="*/ 243 w 267"/>
                      <a:gd name="T29" fmla="*/ 463 h 5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67" h="503">
                        <a:moveTo>
                          <a:pt x="243" y="463"/>
                        </a:moveTo>
                        <a:cubicBezTo>
                          <a:pt x="236" y="426"/>
                          <a:pt x="202" y="424"/>
                          <a:pt x="199" y="390"/>
                        </a:cubicBezTo>
                        <a:cubicBezTo>
                          <a:pt x="199" y="390"/>
                          <a:pt x="203" y="398"/>
                          <a:pt x="215" y="396"/>
                        </a:cubicBezTo>
                        <a:cubicBezTo>
                          <a:pt x="215" y="396"/>
                          <a:pt x="193" y="385"/>
                          <a:pt x="192" y="344"/>
                        </a:cubicBezTo>
                        <a:cubicBezTo>
                          <a:pt x="192" y="312"/>
                          <a:pt x="196" y="266"/>
                          <a:pt x="203" y="220"/>
                        </a:cubicBezTo>
                        <a:cubicBezTo>
                          <a:pt x="210" y="174"/>
                          <a:pt x="197" y="8"/>
                          <a:pt x="32" y="0"/>
                        </a:cubicBezTo>
                        <a:cubicBezTo>
                          <a:pt x="22" y="0"/>
                          <a:pt x="10" y="1"/>
                          <a:pt x="0" y="3"/>
                        </a:cubicBezTo>
                        <a:cubicBezTo>
                          <a:pt x="40" y="2"/>
                          <a:pt x="106" y="9"/>
                          <a:pt x="152" y="64"/>
                        </a:cubicBezTo>
                        <a:cubicBezTo>
                          <a:pt x="187" y="106"/>
                          <a:pt x="199" y="177"/>
                          <a:pt x="195" y="209"/>
                        </a:cubicBezTo>
                        <a:cubicBezTo>
                          <a:pt x="189" y="258"/>
                          <a:pt x="184" y="286"/>
                          <a:pt x="181" y="342"/>
                        </a:cubicBezTo>
                        <a:cubicBezTo>
                          <a:pt x="179" y="390"/>
                          <a:pt x="185" y="400"/>
                          <a:pt x="193" y="411"/>
                        </a:cubicBezTo>
                        <a:cubicBezTo>
                          <a:pt x="202" y="421"/>
                          <a:pt x="226" y="437"/>
                          <a:pt x="234" y="453"/>
                        </a:cubicBezTo>
                        <a:cubicBezTo>
                          <a:pt x="241" y="467"/>
                          <a:pt x="243" y="491"/>
                          <a:pt x="235" y="501"/>
                        </a:cubicBezTo>
                        <a:cubicBezTo>
                          <a:pt x="244" y="503"/>
                          <a:pt x="254" y="503"/>
                          <a:pt x="267" y="499"/>
                        </a:cubicBezTo>
                        <a:cubicBezTo>
                          <a:pt x="267" y="499"/>
                          <a:pt x="249" y="497"/>
                          <a:pt x="243" y="463"/>
                        </a:cubicBezTo>
                        <a:close/>
                      </a:path>
                    </a:pathLst>
                  </a:custGeom>
                  <a:solidFill>
                    <a:srgbClr val="FAAD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3" name="Freeform 1192"/>
                  <p:cNvSpPr>
                    <a:spLocks/>
                  </p:cNvSpPr>
                  <p:nvPr/>
                </p:nvSpPr>
                <p:spPr bwMode="auto">
                  <a:xfrm>
                    <a:off x="5111" y="2048"/>
                    <a:ext cx="310" cy="705"/>
                  </a:xfrm>
                  <a:custGeom>
                    <a:avLst/>
                    <a:gdLst>
                      <a:gd name="T0" fmla="*/ 83 w 131"/>
                      <a:gd name="T1" fmla="*/ 217 h 297"/>
                      <a:gd name="T2" fmla="*/ 52 w 131"/>
                      <a:gd name="T3" fmla="*/ 172 h 297"/>
                      <a:gd name="T4" fmla="*/ 52 w 131"/>
                      <a:gd name="T5" fmla="*/ 94 h 297"/>
                      <a:gd name="T6" fmla="*/ 55 w 131"/>
                      <a:gd name="T7" fmla="*/ 54 h 297"/>
                      <a:gd name="T8" fmla="*/ 82 w 131"/>
                      <a:gd name="T9" fmla="*/ 0 h 297"/>
                      <a:gd name="T10" fmla="*/ 15 w 131"/>
                      <a:gd name="T11" fmla="*/ 37 h 297"/>
                      <a:gd name="T12" fmla="*/ 0 w 131"/>
                      <a:gd name="T13" fmla="*/ 189 h 297"/>
                      <a:gd name="T14" fmla="*/ 91 w 131"/>
                      <a:gd name="T15" fmla="*/ 277 h 297"/>
                      <a:gd name="T16" fmla="*/ 115 w 131"/>
                      <a:gd name="T17" fmla="*/ 297 h 297"/>
                      <a:gd name="T18" fmla="*/ 83 w 131"/>
                      <a:gd name="T19" fmla="*/ 217 h 2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1" h="297">
                        <a:moveTo>
                          <a:pt x="83" y="217"/>
                        </a:moveTo>
                        <a:cubicBezTo>
                          <a:pt x="65" y="201"/>
                          <a:pt x="52" y="194"/>
                          <a:pt x="52" y="172"/>
                        </a:cubicBezTo>
                        <a:cubicBezTo>
                          <a:pt x="53" y="142"/>
                          <a:pt x="56" y="114"/>
                          <a:pt x="52" y="94"/>
                        </a:cubicBezTo>
                        <a:cubicBezTo>
                          <a:pt x="49" y="75"/>
                          <a:pt x="39" y="72"/>
                          <a:pt x="55" y="54"/>
                        </a:cubicBezTo>
                        <a:cubicBezTo>
                          <a:pt x="70" y="37"/>
                          <a:pt x="85" y="17"/>
                          <a:pt x="82" y="0"/>
                        </a:cubicBezTo>
                        <a:cubicBezTo>
                          <a:pt x="15" y="37"/>
                          <a:pt x="15" y="37"/>
                          <a:pt x="15" y="37"/>
                        </a:cubicBezTo>
                        <a:cubicBezTo>
                          <a:pt x="0" y="189"/>
                          <a:pt x="0" y="189"/>
                          <a:pt x="0" y="189"/>
                        </a:cubicBezTo>
                        <a:cubicBezTo>
                          <a:pt x="91" y="277"/>
                          <a:pt x="91" y="277"/>
                          <a:pt x="91" y="277"/>
                        </a:cubicBezTo>
                        <a:cubicBezTo>
                          <a:pt x="91" y="277"/>
                          <a:pt x="99" y="291"/>
                          <a:pt x="115" y="297"/>
                        </a:cubicBezTo>
                        <a:cubicBezTo>
                          <a:pt x="131" y="255"/>
                          <a:pt x="100" y="232"/>
                          <a:pt x="83" y="217"/>
                        </a:cubicBezTo>
                        <a:close/>
                      </a:path>
                    </a:pathLst>
                  </a:custGeom>
                  <a:solidFill>
                    <a:srgbClr val="D878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4" name="Freeform 1193"/>
                  <p:cNvSpPr>
                    <a:spLocks/>
                  </p:cNvSpPr>
                  <p:nvPr/>
                </p:nvSpPr>
                <p:spPr bwMode="auto">
                  <a:xfrm>
                    <a:off x="5120" y="2079"/>
                    <a:ext cx="284" cy="670"/>
                  </a:xfrm>
                  <a:custGeom>
                    <a:avLst/>
                    <a:gdLst>
                      <a:gd name="T0" fmla="*/ 78 w 120"/>
                      <a:gd name="T1" fmla="*/ 207 h 282"/>
                      <a:gd name="T2" fmla="*/ 37 w 120"/>
                      <a:gd name="T3" fmla="*/ 183 h 282"/>
                      <a:gd name="T4" fmla="*/ 38 w 120"/>
                      <a:gd name="T5" fmla="*/ 115 h 282"/>
                      <a:gd name="T6" fmla="*/ 37 w 120"/>
                      <a:gd name="T7" fmla="*/ 67 h 282"/>
                      <a:gd name="T8" fmla="*/ 42 w 120"/>
                      <a:gd name="T9" fmla="*/ 37 h 282"/>
                      <a:gd name="T10" fmla="*/ 58 w 120"/>
                      <a:gd name="T11" fmla="*/ 19 h 282"/>
                      <a:gd name="T12" fmla="*/ 74 w 120"/>
                      <a:gd name="T13" fmla="*/ 3 h 282"/>
                      <a:gd name="T14" fmla="*/ 64 w 120"/>
                      <a:gd name="T15" fmla="*/ 0 h 282"/>
                      <a:gd name="T16" fmla="*/ 18 w 120"/>
                      <a:gd name="T17" fmla="*/ 22 h 282"/>
                      <a:gd name="T18" fmla="*/ 0 w 120"/>
                      <a:gd name="T19" fmla="*/ 180 h 282"/>
                      <a:gd name="T20" fmla="*/ 87 w 120"/>
                      <a:gd name="T21" fmla="*/ 264 h 282"/>
                      <a:gd name="T22" fmla="*/ 106 w 120"/>
                      <a:gd name="T23" fmla="*/ 282 h 282"/>
                      <a:gd name="T24" fmla="*/ 78 w 120"/>
                      <a:gd name="T25" fmla="*/ 207 h 2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20" h="282">
                        <a:moveTo>
                          <a:pt x="78" y="207"/>
                        </a:moveTo>
                        <a:cubicBezTo>
                          <a:pt x="64" y="199"/>
                          <a:pt x="40" y="188"/>
                          <a:pt x="37" y="183"/>
                        </a:cubicBezTo>
                        <a:cubicBezTo>
                          <a:pt x="34" y="179"/>
                          <a:pt x="36" y="148"/>
                          <a:pt x="38" y="115"/>
                        </a:cubicBezTo>
                        <a:cubicBezTo>
                          <a:pt x="40" y="82"/>
                          <a:pt x="39" y="73"/>
                          <a:pt x="37" y="67"/>
                        </a:cubicBezTo>
                        <a:cubicBezTo>
                          <a:pt x="32" y="55"/>
                          <a:pt x="32" y="52"/>
                          <a:pt x="42" y="37"/>
                        </a:cubicBezTo>
                        <a:cubicBezTo>
                          <a:pt x="48" y="28"/>
                          <a:pt x="50" y="20"/>
                          <a:pt x="58" y="19"/>
                        </a:cubicBezTo>
                        <a:cubicBezTo>
                          <a:pt x="66" y="17"/>
                          <a:pt x="71" y="9"/>
                          <a:pt x="74" y="3"/>
                        </a:cubicBezTo>
                        <a:cubicBezTo>
                          <a:pt x="64" y="0"/>
                          <a:pt x="64" y="0"/>
                          <a:pt x="64" y="0"/>
                        </a:cubicBezTo>
                        <a:cubicBezTo>
                          <a:pt x="64" y="0"/>
                          <a:pt x="23" y="17"/>
                          <a:pt x="18" y="22"/>
                        </a:cubicBezTo>
                        <a:cubicBezTo>
                          <a:pt x="7" y="33"/>
                          <a:pt x="2" y="144"/>
                          <a:pt x="0" y="180"/>
                        </a:cubicBezTo>
                        <a:cubicBezTo>
                          <a:pt x="87" y="264"/>
                          <a:pt x="87" y="264"/>
                          <a:pt x="87" y="264"/>
                        </a:cubicBezTo>
                        <a:cubicBezTo>
                          <a:pt x="87" y="264"/>
                          <a:pt x="93" y="275"/>
                          <a:pt x="106" y="282"/>
                        </a:cubicBezTo>
                        <a:cubicBezTo>
                          <a:pt x="120" y="247"/>
                          <a:pt x="92" y="215"/>
                          <a:pt x="78" y="207"/>
                        </a:cubicBezTo>
                        <a:close/>
                      </a:path>
                    </a:pathLst>
                  </a:custGeom>
                  <a:solidFill>
                    <a:srgbClr val="C15E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5" name="Freeform 1194"/>
                  <p:cNvSpPr>
                    <a:spLocks/>
                  </p:cNvSpPr>
                  <p:nvPr/>
                </p:nvSpPr>
                <p:spPr bwMode="auto">
                  <a:xfrm>
                    <a:off x="4224" y="1585"/>
                    <a:ext cx="735" cy="1126"/>
                  </a:xfrm>
                  <a:custGeom>
                    <a:avLst/>
                    <a:gdLst>
                      <a:gd name="T0" fmla="*/ 243 w 311"/>
                      <a:gd name="T1" fmla="*/ 279 h 474"/>
                      <a:gd name="T2" fmla="*/ 302 w 311"/>
                      <a:gd name="T3" fmla="*/ 61 h 474"/>
                      <a:gd name="T4" fmla="*/ 245 w 311"/>
                      <a:gd name="T5" fmla="*/ 108 h 474"/>
                      <a:gd name="T6" fmla="*/ 177 w 311"/>
                      <a:gd name="T7" fmla="*/ 147 h 474"/>
                      <a:gd name="T8" fmla="*/ 249 w 311"/>
                      <a:gd name="T9" fmla="*/ 57 h 474"/>
                      <a:gd name="T10" fmla="*/ 162 w 311"/>
                      <a:gd name="T11" fmla="*/ 127 h 474"/>
                      <a:gd name="T12" fmla="*/ 173 w 311"/>
                      <a:gd name="T13" fmla="*/ 93 h 474"/>
                      <a:gd name="T14" fmla="*/ 126 w 311"/>
                      <a:gd name="T15" fmla="*/ 216 h 474"/>
                      <a:gd name="T16" fmla="*/ 110 w 311"/>
                      <a:gd name="T17" fmla="*/ 334 h 474"/>
                      <a:gd name="T18" fmla="*/ 118 w 311"/>
                      <a:gd name="T19" fmla="*/ 242 h 474"/>
                      <a:gd name="T20" fmla="*/ 239 w 311"/>
                      <a:gd name="T21" fmla="*/ 0 h 474"/>
                      <a:gd name="T22" fmla="*/ 108 w 311"/>
                      <a:gd name="T23" fmla="*/ 191 h 474"/>
                      <a:gd name="T24" fmla="*/ 88 w 311"/>
                      <a:gd name="T25" fmla="*/ 367 h 474"/>
                      <a:gd name="T26" fmla="*/ 64 w 311"/>
                      <a:gd name="T27" fmla="*/ 379 h 474"/>
                      <a:gd name="T28" fmla="*/ 41 w 311"/>
                      <a:gd name="T29" fmla="*/ 402 h 474"/>
                      <a:gd name="T30" fmla="*/ 23 w 311"/>
                      <a:gd name="T31" fmla="*/ 440 h 474"/>
                      <a:gd name="T32" fmla="*/ 11 w 311"/>
                      <a:gd name="T33" fmla="*/ 429 h 474"/>
                      <a:gd name="T34" fmla="*/ 38 w 311"/>
                      <a:gd name="T35" fmla="*/ 471 h 474"/>
                      <a:gd name="T36" fmla="*/ 80 w 311"/>
                      <a:gd name="T37" fmla="*/ 440 h 474"/>
                      <a:gd name="T38" fmla="*/ 147 w 311"/>
                      <a:gd name="T39" fmla="*/ 446 h 474"/>
                      <a:gd name="T40" fmla="*/ 243 w 311"/>
                      <a:gd name="T41" fmla="*/ 279 h 4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11" h="474">
                        <a:moveTo>
                          <a:pt x="243" y="279"/>
                        </a:moveTo>
                        <a:cubicBezTo>
                          <a:pt x="253" y="188"/>
                          <a:pt x="311" y="92"/>
                          <a:pt x="302" y="61"/>
                        </a:cubicBezTo>
                        <a:cubicBezTo>
                          <a:pt x="298" y="71"/>
                          <a:pt x="282" y="89"/>
                          <a:pt x="245" y="108"/>
                        </a:cubicBezTo>
                        <a:cubicBezTo>
                          <a:pt x="208" y="127"/>
                          <a:pt x="183" y="140"/>
                          <a:pt x="177" y="147"/>
                        </a:cubicBezTo>
                        <a:cubicBezTo>
                          <a:pt x="177" y="147"/>
                          <a:pt x="189" y="95"/>
                          <a:pt x="249" y="57"/>
                        </a:cubicBezTo>
                        <a:cubicBezTo>
                          <a:pt x="249" y="57"/>
                          <a:pt x="198" y="67"/>
                          <a:pt x="162" y="127"/>
                        </a:cubicBezTo>
                        <a:cubicBezTo>
                          <a:pt x="162" y="127"/>
                          <a:pt x="161" y="108"/>
                          <a:pt x="173" y="93"/>
                        </a:cubicBezTo>
                        <a:cubicBezTo>
                          <a:pt x="173" y="93"/>
                          <a:pt x="129" y="110"/>
                          <a:pt x="126" y="216"/>
                        </a:cubicBezTo>
                        <a:cubicBezTo>
                          <a:pt x="123" y="293"/>
                          <a:pt x="122" y="314"/>
                          <a:pt x="110" y="334"/>
                        </a:cubicBezTo>
                        <a:cubicBezTo>
                          <a:pt x="110" y="334"/>
                          <a:pt x="120" y="311"/>
                          <a:pt x="118" y="242"/>
                        </a:cubicBezTo>
                        <a:cubicBezTo>
                          <a:pt x="114" y="151"/>
                          <a:pt x="120" y="47"/>
                          <a:pt x="239" y="0"/>
                        </a:cubicBezTo>
                        <a:cubicBezTo>
                          <a:pt x="169" y="19"/>
                          <a:pt x="107" y="82"/>
                          <a:pt x="108" y="191"/>
                        </a:cubicBezTo>
                        <a:cubicBezTo>
                          <a:pt x="109" y="334"/>
                          <a:pt x="106" y="368"/>
                          <a:pt x="88" y="367"/>
                        </a:cubicBezTo>
                        <a:cubicBezTo>
                          <a:pt x="75" y="366"/>
                          <a:pt x="64" y="379"/>
                          <a:pt x="64" y="379"/>
                        </a:cubicBezTo>
                        <a:cubicBezTo>
                          <a:pt x="64" y="379"/>
                          <a:pt x="48" y="385"/>
                          <a:pt x="41" y="402"/>
                        </a:cubicBezTo>
                        <a:cubicBezTo>
                          <a:pt x="35" y="418"/>
                          <a:pt x="39" y="440"/>
                          <a:pt x="23" y="440"/>
                        </a:cubicBezTo>
                        <a:cubicBezTo>
                          <a:pt x="12" y="440"/>
                          <a:pt x="11" y="429"/>
                          <a:pt x="11" y="429"/>
                        </a:cubicBezTo>
                        <a:cubicBezTo>
                          <a:pt x="11" y="429"/>
                          <a:pt x="0" y="466"/>
                          <a:pt x="38" y="471"/>
                        </a:cubicBezTo>
                        <a:cubicBezTo>
                          <a:pt x="68" y="474"/>
                          <a:pt x="80" y="440"/>
                          <a:pt x="80" y="440"/>
                        </a:cubicBezTo>
                        <a:cubicBezTo>
                          <a:pt x="147" y="446"/>
                          <a:pt x="147" y="446"/>
                          <a:pt x="147" y="446"/>
                        </a:cubicBezTo>
                        <a:cubicBezTo>
                          <a:pt x="198" y="398"/>
                          <a:pt x="238" y="329"/>
                          <a:pt x="243" y="279"/>
                        </a:cubicBezTo>
                        <a:close/>
                      </a:path>
                    </a:pathLst>
                  </a:custGeom>
                  <a:solidFill>
                    <a:srgbClr val="D878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6" name="Freeform 1195"/>
                  <p:cNvSpPr>
                    <a:spLocks/>
                  </p:cNvSpPr>
                  <p:nvPr/>
                </p:nvSpPr>
                <p:spPr bwMode="auto">
                  <a:xfrm>
                    <a:off x="4316" y="1733"/>
                    <a:ext cx="622" cy="971"/>
                  </a:xfrm>
                  <a:custGeom>
                    <a:avLst/>
                    <a:gdLst>
                      <a:gd name="T0" fmla="*/ 261 w 263"/>
                      <a:gd name="T1" fmla="*/ 26 h 409"/>
                      <a:gd name="T2" fmla="*/ 263 w 263"/>
                      <a:gd name="T3" fmla="*/ 0 h 409"/>
                      <a:gd name="T4" fmla="*/ 214 w 263"/>
                      <a:gd name="T5" fmla="*/ 42 h 409"/>
                      <a:gd name="T6" fmla="*/ 130 w 263"/>
                      <a:gd name="T7" fmla="*/ 104 h 409"/>
                      <a:gd name="T8" fmla="*/ 112 w 263"/>
                      <a:gd name="T9" fmla="*/ 111 h 409"/>
                      <a:gd name="T10" fmla="*/ 91 w 263"/>
                      <a:gd name="T11" fmla="*/ 158 h 409"/>
                      <a:gd name="T12" fmla="*/ 107 w 263"/>
                      <a:gd name="T13" fmla="*/ 230 h 409"/>
                      <a:gd name="T14" fmla="*/ 80 w 263"/>
                      <a:gd name="T15" fmla="*/ 308 h 409"/>
                      <a:gd name="T16" fmla="*/ 11 w 263"/>
                      <a:gd name="T17" fmla="*/ 353 h 409"/>
                      <a:gd name="T18" fmla="*/ 6 w 263"/>
                      <a:gd name="T19" fmla="*/ 409 h 409"/>
                      <a:gd name="T20" fmla="*/ 41 w 263"/>
                      <a:gd name="T21" fmla="*/ 378 h 409"/>
                      <a:gd name="T22" fmla="*/ 108 w 263"/>
                      <a:gd name="T23" fmla="*/ 384 h 409"/>
                      <a:gd name="T24" fmla="*/ 204 w 263"/>
                      <a:gd name="T25" fmla="*/ 217 h 409"/>
                      <a:gd name="T26" fmla="*/ 261 w 263"/>
                      <a:gd name="T27" fmla="*/ 26 h 4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63" h="409">
                        <a:moveTo>
                          <a:pt x="261" y="26"/>
                        </a:moveTo>
                        <a:cubicBezTo>
                          <a:pt x="262" y="10"/>
                          <a:pt x="263" y="0"/>
                          <a:pt x="263" y="0"/>
                        </a:cubicBezTo>
                        <a:cubicBezTo>
                          <a:pt x="261" y="4"/>
                          <a:pt x="256" y="18"/>
                          <a:pt x="214" y="42"/>
                        </a:cubicBezTo>
                        <a:cubicBezTo>
                          <a:pt x="173" y="67"/>
                          <a:pt x="151" y="76"/>
                          <a:pt x="130" y="104"/>
                        </a:cubicBezTo>
                        <a:cubicBezTo>
                          <a:pt x="117" y="120"/>
                          <a:pt x="108" y="126"/>
                          <a:pt x="112" y="111"/>
                        </a:cubicBezTo>
                        <a:cubicBezTo>
                          <a:pt x="115" y="99"/>
                          <a:pt x="84" y="112"/>
                          <a:pt x="91" y="158"/>
                        </a:cubicBezTo>
                        <a:cubicBezTo>
                          <a:pt x="95" y="189"/>
                          <a:pt x="102" y="197"/>
                          <a:pt x="107" y="230"/>
                        </a:cubicBezTo>
                        <a:cubicBezTo>
                          <a:pt x="112" y="269"/>
                          <a:pt x="105" y="299"/>
                          <a:pt x="80" y="308"/>
                        </a:cubicBezTo>
                        <a:cubicBezTo>
                          <a:pt x="53" y="317"/>
                          <a:pt x="25" y="329"/>
                          <a:pt x="11" y="353"/>
                        </a:cubicBezTo>
                        <a:cubicBezTo>
                          <a:pt x="4" y="366"/>
                          <a:pt x="0" y="386"/>
                          <a:pt x="6" y="409"/>
                        </a:cubicBezTo>
                        <a:cubicBezTo>
                          <a:pt x="31" y="407"/>
                          <a:pt x="41" y="378"/>
                          <a:pt x="41" y="378"/>
                        </a:cubicBezTo>
                        <a:cubicBezTo>
                          <a:pt x="108" y="384"/>
                          <a:pt x="108" y="384"/>
                          <a:pt x="108" y="384"/>
                        </a:cubicBezTo>
                        <a:cubicBezTo>
                          <a:pt x="159" y="336"/>
                          <a:pt x="199" y="267"/>
                          <a:pt x="204" y="217"/>
                        </a:cubicBezTo>
                        <a:cubicBezTo>
                          <a:pt x="212" y="144"/>
                          <a:pt x="250" y="69"/>
                          <a:pt x="261" y="26"/>
                        </a:cubicBezTo>
                        <a:close/>
                      </a:path>
                    </a:pathLst>
                  </a:custGeom>
                  <a:solidFill>
                    <a:srgbClr val="C15E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7" name="Freeform 1196"/>
                  <p:cNvSpPr>
                    <a:spLocks noEditPoints="1"/>
                  </p:cNvSpPr>
                  <p:nvPr/>
                </p:nvSpPr>
                <p:spPr bwMode="auto">
                  <a:xfrm>
                    <a:off x="4235" y="1566"/>
                    <a:ext cx="1255" cy="1199"/>
                  </a:xfrm>
                  <a:custGeom>
                    <a:avLst/>
                    <a:gdLst>
                      <a:gd name="T0" fmla="*/ 460 w 530"/>
                      <a:gd name="T1" fmla="*/ 482 h 505"/>
                      <a:gd name="T2" fmla="*/ 37 w 530"/>
                      <a:gd name="T3" fmla="*/ 480 h 505"/>
                      <a:gd name="T4" fmla="*/ 8 w 530"/>
                      <a:gd name="T5" fmla="*/ 467 h 505"/>
                      <a:gd name="T6" fmla="*/ 7 w 530"/>
                      <a:gd name="T7" fmla="*/ 429 h 505"/>
                      <a:gd name="T8" fmla="*/ 18 w 530"/>
                      <a:gd name="T9" fmla="*/ 446 h 505"/>
                      <a:gd name="T10" fmla="*/ 31 w 530"/>
                      <a:gd name="T11" fmla="*/ 425 h 505"/>
                      <a:gd name="T12" fmla="*/ 58 w 530"/>
                      <a:gd name="T13" fmla="*/ 386 h 505"/>
                      <a:gd name="T14" fmla="*/ 90 w 530"/>
                      <a:gd name="T15" fmla="*/ 371 h 505"/>
                      <a:gd name="T16" fmla="*/ 155 w 530"/>
                      <a:gd name="T17" fmla="*/ 52 h 505"/>
                      <a:gd name="T18" fmla="*/ 289 w 530"/>
                      <a:gd name="T19" fmla="*/ 0 h 505"/>
                      <a:gd name="T20" fmla="*/ 461 w 530"/>
                      <a:gd name="T21" fmla="*/ 221 h 505"/>
                      <a:gd name="T22" fmla="*/ 473 w 530"/>
                      <a:gd name="T23" fmla="*/ 395 h 505"/>
                      <a:gd name="T24" fmla="*/ 473 w 530"/>
                      <a:gd name="T25" fmla="*/ 398 h 505"/>
                      <a:gd name="T26" fmla="*/ 458 w 530"/>
                      <a:gd name="T27" fmla="*/ 396 h 505"/>
                      <a:gd name="T28" fmla="*/ 502 w 530"/>
                      <a:gd name="T29" fmla="*/ 464 h 505"/>
                      <a:gd name="T30" fmla="*/ 530 w 530"/>
                      <a:gd name="T31" fmla="*/ 500 h 505"/>
                      <a:gd name="T32" fmla="*/ 504 w 530"/>
                      <a:gd name="T33" fmla="*/ 505 h 505"/>
                      <a:gd name="T34" fmla="*/ 75 w 530"/>
                      <a:gd name="T35" fmla="*/ 447 h 505"/>
                      <a:gd name="T36" fmla="*/ 462 w 530"/>
                      <a:gd name="T37" fmla="*/ 480 h 505"/>
                      <a:gd name="T38" fmla="*/ 519 w 530"/>
                      <a:gd name="T39" fmla="*/ 500 h 505"/>
                      <a:gd name="T40" fmla="*/ 475 w 530"/>
                      <a:gd name="T41" fmla="*/ 428 h 505"/>
                      <a:gd name="T42" fmla="*/ 454 w 530"/>
                      <a:gd name="T43" fmla="*/ 385 h 505"/>
                      <a:gd name="T44" fmla="*/ 468 w 530"/>
                      <a:gd name="T45" fmla="*/ 395 h 505"/>
                      <a:gd name="T46" fmla="*/ 458 w 530"/>
                      <a:gd name="T47" fmla="*/ 221 h 505"/>
                      <a:gd name="T48" fmla="*/ 289 w 530"/>
                      <a:gd name="T49" fmla="*/ 3 h 505"/>
                      <a:gd name="T50" fmla="*/ 157 w 530"/>
                      <a:gd name="T51" fmla="*/ 54 h 505"/>
                      <a:gd name="T52" fmla="*/ 92 w 530"/>
                      <a:gd name="T53" fmla="*/ 373 h 505"/>
                      <a:gd name="T54" fmla="*/ 60 w 530"/>
                      <a:gd name="T55" fmla="*/ 388 h 505"/>
                      <a:gd name="T56" fmla="*/ 59 w 530"/>
                      <a:gd name="T57" fmla="*/ 389 h 505"/>
                      <a:gd name="T58" fmla="*/ 34 w 530"/>
                      <a:gd name="T59" fmla="*/ 426 h 505"/>
                      <a:gd name="T60" fmla="*/ 18 w 530"/>
                      <a:gd name="T61" fmla="*/ 449 h 505"/>
                      <a:gd name="T62" fmla="*/ 11 w 530"/>
                      <a:gd name="T63" fmla="*/ 465 h 505"/>
                      <a:gd name="T64" fmla="*/ 37 w 530"/>
                      <a:gd name="T65" fmla="*/ 477 h 505"/>
                      <a:gd name="T66" fmla="*/ 74 w 530"/>
                      <a:gd name="T67" fmla="*/ 447 h 5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30" h="505">
                        <a:moveTo>
                          <a:pt x="504" y="505"/>
                        </a:moveTo>
                        <a:cubicBezTo>
                          <a:pt x="477" y="505"/>
                          <a:pt x="463" y="486"/>
                          <a:pt x="460" y="482"/>
                        </a:cubicBezTo>
                        <a:cubicBezTo>
                          <a:pt x="76" y="450"/>
                          <a:pt x="76" y="450"/>
                          <a:pt x="76" y="450"/>
                        </a:cubicBezTo>
                        <a:cubicBezTo>
                          <a:pt x="74" y="456"/>
                          <a:pt x="62" y="480"/>
                          <a:pt x="37" y="480"/>
                        </a:cubicBezTo>
                        <a:cubicBezTo>
                          <a:pt x="36" y="480"/>
                          <a:pt x="34" y="480"/>
                          <a:pt x="33" y="480"/>
                        </a:cubicBezTo>
                        <a:cubicBezTo>
                          <a:pt x="21" y="479"/>
                          <a:pt x="13" y="474"/>
                          <a:pt x="8" y="467"/>
                        </a:cubicBezTo>
                        <a:cubicBezTo>
                          <a:pt x="0" y="454"/>
                          <a:pt x="5" y="437"/>
                          <a:pt x="5" y="436"/>
                        </a:cubicBezTo>
                        <a:cubicBezTo>
                          <a:pt x="7" y="429"/>
                          <a:pt x="7" y="429"/>
                          <a:pt x="7" y="429"/>
                        </a:cubicBezTo>
                        <a:cubicBezTo>
                          <a:pt x="8" y="437"/>
                          <a:pt x="8" y="437"/>
                          <a:pt x="8" y="437"/>
                        </a:cubicBezTo>
                        <a:cubicBezTo>
                          <a:pt x="8" y="437"/>
                          <a:pt x="9" y="446"/>
                          <a:pt x="18" y="446"/>
                        </a:cubicBezTo>
                        <a:cubicBezTo>
                          <a:pt x="18" y="446"/>
                          <a:pt x="18" y="446"/>
                          <a:pt x="18" y="446"/>
                        </a:cubicBezTo>
                        <a:cubicBezTo>
                          <a:pt x="27" y="446"/>
                          <a:pt x="29" y="437"/>
                          <a:pt x="31" y="425"/>
                        </a:cubicBezTo>
                        <a:cubicBezTo>
                          <a:pt x="32" y="420"/>
                          <a:pt x="34" y="414"/>
                          <a:pt x="36" y="409"/>
                        </a:cubicBezTo>
                        <a:cubicBezTo>
                          <a:pt x="42" y="393"/>
                          <a:pt x="55" y="387"/>
                          <a:pt x="58" y="386"/>
                        </a:cubicBezTo>
                        <a:cubicBezTo>
                          <a:pt x="60" y="384"/>
                          <a:pt x="70" y="373"/>
                          <a:pt x="83" y="373"/>
                        </a:cubicBezTo>
                        <a:cubicBezTo>
                          <a:pt x="86" y="374"/>
                          <a:pt x="88" y="373"/>
                          <a:pt x="90" y="371"/>
                        </a:cubicBezTo>
                        <a:cubicBezTo>
                          <a:pt x="101" y="360"/>
                          <a:pt x="102" y="309"/>
                          <a:pt x="101" y="199"/>
                        </a:cubicBezTo>
                        <a:cubicBezTo>
                          <a:pt x="101" y="139"/>
                          <a:pt x="119" y="88"/>
                          <a:pt x="155" y="52"/>
                        </a:cubicBezTo>
                        <a:cubicBezTo>
                          <a:pt x="188" y="19"/>
                          <a:pt x="234" y="0"/>
                          <a:pt x="282" y="0"/>
                        </a:cubicBezTo>
                        <a:cubicBezTo>
                          <a:pt x="284" y="0"/>
                          <a:pt x="287" y="0"/>
                          <a:pt x="289" y="0"/>
                        </a:cubicBezTo>
                        <a:cubicBezTo>
                          <a:pt x="344" y="2"/>
                          <a:pt x="387" y="22"/>
                          <a:pt x="417" y="59"/>
                        </a:cubicBezTo>
                        <a:cubicBezTo>
                          <a:pt x="464" y="116"/>
                          <a:pt x="465" y="197"/>
                          <a:pt x="461" y="221"/>
                        </a:cubicBezTo>
                        <a:cubicBezTo>
                          <a:pt x="455" y="266"/>
                          <a:pt x="451" y="312"/>
                          <a:pt x="451" y="345"/>
                        </a:cubicBezTo>
                        <a:cubicBezTo>
                          <a:pt x="451" y="384"/>
                          <a:pt x="473" y="395"/>
                          <a:pt x="473" y="395"/>
                        </a:cubicBezTo>
                        <a:cubicBezTo>
                          <a:pt x="477" y="397"/>
                          <a:pt x="477" y="397"/>
                          <a:pt x="477" y="397"/>
                        </a:cubicBezTo>
                        <a:cubicBezTo>
                          <a:pt x="473" y="398"/>
                          <a:pt x="473" y="398"/>
                          <a:pt x="473" y="398"/>
                        </a:cubicBezTo>
                        <a:cubicBezTo>
                          <a:pt x="471" y="398"/>
                          <a:pt x="470" y="398"/>
                          <a:pt x="468" y="398"/>
                        </a:cubicBezTo>
                        <a:cubicBezTo>
                          <a:pt x="463" y="398"/>
                          <a:pt x="460" y="397"/>
                          <a:pt x="458" y="396"/>
                        </a:cubicBezTo>
                        <a:cubicBezTo>
                          <a:pt x="461" y="409"/>
                          <a:pt x="469" y="417"/>
                          <a:pt x="478" y="425"/>
                        </a:cubicBezTo>
                        <a:cubicBezTo>
                          <a:pt x="488" y="435"/>
                          <a:pt x="498" y="445"/>
                          <a:pt x="502" y="464"/>
                        </a:cubicBezTo>
                        <a:cubicBezTo>
                          <a:pt x="508" y="496"/>
                          <a:pt x="524" y="499"/>
                          <a:pt x="524" y="499"/>
                        </a:cubicBezTo>
                        <a:cubicBezTo>
                          <a:pt x="530" y="500"/>
                          <a:pt x="530" y="500"/>
                          <a:pt x="530" y="500"/>
                        </a:cubicBezTo>
                        <a:cubicBezTo>
                          <a:pt x="524" y="502"/>
                          <a:pt x="524" y="502"/>
                          <a:pt x="524" y="502"/>
                        </a:cubicBezTo>
                        <a:cubicBezTo>
                          <a:pt x="517" y="504"/>
                          <a:pt x="510" y="505"/>
                          <a:pt x="504" y="505"/>
                        </a:cubicBezTo>
                        <a:close/>
                        <a:moveTo>
                          <a:pt x="74" y="447"/>
                        </a:moveTo>
                        <a:cubicBezTo>
                          <a:pt x="75" y="447"/>
                          <a:pt x="75" y="447"/>
                          <a:pt x="75" y="447"/>
                        </a:cubicBezTo>
                        <a:cubicBezTo>
                          <a:pt x="462" y="479"/>
                          <a:pt x="462" y="479"/>
                          <a:pt x="462" y="479"/>
                        </a:cubicBezTo>
                        <a:cubicBezTo>
                          <a:pt x="462" y="480"/>
                          <a:pt x="462" y="480"/>
                          <a:pt x="462" y="480"/>
                        </a:cubicBezTo>
                        <a:cubicBezTo>
                          <a:pt x="462" y="480"/>
                          <a:pt x="476" y="502"/>
                          <a:pt x="504" y="502"/>
                        </a:cubicBezTo>
                        <a:cubicBezTo>
                          <a:pt x="509" y="502"/>
                          <a:pt x="514" y="501"/>
                          <a:pt x="519" y="500"/>
                        </a:cubicBezTo>
                        <a:cubicBezTo>
                          <a:pt x="513" y="497"/>
                          <a:pt x="503" y="488"/>
                          <a:pt x="499" y="465"/>
                        </a:cubicBezTo>
                        <a:cubicBezTo>
                          <a:pt x="495" y="446"/>
                          <a:pt x="485" y="437"/>
                          <a:pt x="475" y="428"/>
                        </a:cubicBezTo>
                        <a:cubicBezTo>
                          <a:pt x="465" y="418"/>
                          <a:pt x="456" y="409"/>
                          <a:pt x="454" y="392"/>
                        </a:cubicBezTo>
                        <a:cubicBezTo>
                          <a:pt x="454" y="385"/>
                          <a:pt x="454" y="385"/>
                          <a:pt x="454" y="385"/>
                        </a:cubicBezTo>
                        <a:cubicBezTo>
                          <a:pt x="457" y="391"/>
                          <a:pt x="457" y="391"/>
                          <a:pt x="457" y="391"/>
                        </a:cubicBezTo>
                        <a:cubicBezTo>
                          <a:pt x="457" y="391"/>
                          <a:pt x="460" y="395"/>
                          <a:pt x="468" y="395"/>
                        </a:cubicBezTo>
                        <a:cubicBezTo>
                          <a:pt x="461" y="390"/>
                          <a:pt x="448" y="376"/>
                          <a:pt x="448" y="345"/>
                        </a:cubicBezTo>
                        <a:cubicBezTo>
                          <a:pt x="448" y="312"/>
                          <a:pt x="452" y="266"/>
                          <a:pt x="458" y="221"/>
                        </a:cubicBezTo>
                        <a:cubicBezTo>
                          <a:pt x="462" y="197"/>
                          <a:pt x="461" y="117"/>
                          <a:pt x="414" y="61"/>
                        </a:cubicBezTo>
                        <a:cubicBezTo>
                          <a:pt x="385" y="25"/>
                          <a:pt x="342" y="5"/>
                          <a:pt x="289" y="3"/>
                        </a:cubicBezTo>
                        <a:cubicBezTo>
                          <a:pt x="286" y="3"/>
                          <a:pt x="284" y="3"/>
                          <a:pt x="282" y="3"/>
                        </a:cubicBezTo>
                        <a:cubicBezTo>
                          <a:pt x="235" y="3"/>
                          <a:pt x="189" y="22"/>
                          <a:pt x="157" y="54"/>
                        </a:cubicBezTo>
                        <a:cubicBezTo>
                          <a:pt x="122" y="90"/>
                          <a:pt x="104" y="140"/>
                          <a:pt x="104" y="199"/>
                        </a:cubicBezTo>
                        <a:cubicBezTo>
                          <a:pt x="106" y="325"/>
                          <a:pt x="103" y="362"/>
                          <a:pt x="92" y="373"/>
                        </a:cubicBezTo>
                        <a:cubicBezTo>
                          <a:pt x="89" y="376"/>
                          <a:pt x="86" y="377"/>
                          <a:pt x="82" y="376"/>
                        </a:cubicBezTo>
                        <a:cubicBezTo>
                          <a:pt x="71" y="376"/>
                          <a:pt x="60" y="388"/>
                          <a:pt x="60" y="388"/>
                        </a:cubicBezTo>
                        <a:cubicBezTo>
                          <a:pt x="60" y="389"/>
                          <a:pt x="60" y="389"/>
                          <a:pt x="60" y="389"/>
                        </a:cubicBezTo>
                        <a:cubicBezTo>
                          <a:pt x="59" y="389"/>
                          <a:pt x="59" y="389"/>
                          <a:pt x="59" y="389"/>
                        </a:cubicBezTo>
                        <a:cubicBezTo>
                          <a:pt x="59" y="389"/>
                          <a:pt x="45" y="394"/>
                          <a:pt x="39" y="410"/>
                        </a:cubicBezTo>
                        <a:cubicBezTo>
                          <a:pt x="37" y="415"/>
                          <a:pt x="35" y="421"/>
                          <a:pt x="34" y="426"/>
                        </a:cubicBezTo>
                        <a:cubicBezTo>
                          <a:pt x="32" y="437"/>
                          <a:pt x="30" y="449"/>
                          <a:pt x="18" y="449"/>
                        </a:cubicBezTo>
                        <a:cubicBezTo>
                          <a:pt x="18" y="449"/>
                          <a:pt x="18" y="449"/>
                          <a:pt x="18" y="449"/>
                        </a:cubicBezTo>
                        <a:cubicBezTo>
                          <a:pt x="12" y="449"/>
                          <a:pt x="9" y="446"/>
                          <a:pt x="7" y="443"/>
                        </a:cubicBezTo>
                        <a:cubicBezTo>
                          <a:pt x="6" y="448"/>
                          <a:pt x="6" y="458"/>
                          <a:pt x="11" y="465"/>
                        </a:cubicBezTo>
                        <a:cubicBezTo>
                          <a:pt x="15" y="472"/>
                          <a:pt x="23" y="476"/>
                          <a:pt x="33" y="477"/>
                        </a:cubicBezTo>
                        <a:cubicBezTo>
                          <a:pt x="35" y="477"/>
                          <a:pt x="36" y="477"/>
                          <a:pt x="37" y="477"/>
                        </a:cubicBezTo>
                        <a:cubicBezTo>
                          <a:pt x="63" y="477"/>
                          <a:pt x="74" y="448"/>
                          <a:pt x="74" y="448"/>
                        </a:cubicBezTo>
                        <a:lnTo>
                          <a:pt x="74" y="447"/>
                        </a:lnTo>
                        <a:close/>
                      </a:path>
                    </a:pathLst>
                  </a:custGeom>
                  <a:solidFill>
                    <a:srgbClr val="912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8" name="Freeform 1197"/>
                  <p:cNvSpPr>
                    <a:spLocks/>
                  </p:cNvSpPr>
                  <p:nvPr/>
                </p:nvSpPr>
                <p:spPr bwMode="auto">
                  <a:xfrm>
                    <a:off x="4349" y="2224"/>
                    <a:ext cx="1053" cy="515"/>
                  </a:xfrm>
                  <a:custGeom>
                    <a:avLst/>
                    <a:gdLst>
                      <a:gd name="T0" fmla="*/ 188 w 445"/>
                      <a:gd name="T1" fmla="*/ 8 h 217"/>
                      <a:gd name="T2" fmla="*/ 108 w 445"/>
                      <a:gd name="T3" fmla="*/ 108 h 217"/>
                      <a:gd name="T4" fmla="*/ 38 w 445"/>
                      <a:gd name="T5" fmla="*/ 123 h 217"/>
                      <a:gd name="T6" fmla="*/ 12 w 445"/>
                      <a:gd name="T7" fmla="*/ 195 h 217"/>
                      <a:gd name="T8" fmla="*/ 60 w 445"/>
                      <a:gd name="T9" fmla="*/ 145 h 217"/>
                      <a:gd name="T10" fmla="*/ 188 w 445"/>
                      <a:gd name="T11" fmla="*/ 205 h 217"/>
                      <a:gd name="T12" fmla="*/ 273 w 445"/>
                      <a:gd name="T13" fmla="*/ 206 h 217"/>
                      <a:gd name="T14" fmla="*/ 388 w 445"/>
                      <a:gd name="T15" fmla="*/ 182 h 217"/>
                      <a:gd name="T16" fmla="*/ 427 w 445"/>
                      <a:gd name="T17" fmla="*/ 217 h 217"/>
                      <a:gd name="T18" fmla="*/ 412 w 445"/>
                      <a:gd name="T19" fmla="*/ 157 h 217"/>
                      <a:gd name="T20" fmla="*/ 322 w 445"/>
                      <a:gd name="T21" fmla="*/ 123 h 217"/>
                      <a:gd name="T22" fmla="*/ 279 w 445"/>
                      <a:gd name="T23" fmla="*/ 0 h 217"/>
                      <a:gd name="T24" fmla="*/ 188 w 445"/>
                      <a:gd name="T25" fmla="*/ 8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5" h="217">
                        <a:moveTo>
                          <a:pt x="188" y="8"/>
                        </a:moveTo>
                        <a:cubicBezTo>
                          <a:pt x="108" y="108"/>
                          <a:pt x="108" y="108"/>
                          <a:pt x="108" y="108"/>
                        </a:cubicBezTo>
                        <a:cubicBezTo>
                          <a:pt x="108" y="108"/>
                          <a:pt x="74" y="105"/>
                          <a:pt x="38" y="123"/>
                        </a:cubicBezTo>
                        <a:cubicBezTo>
                          <a:pt x="4" y="139"/>
                          <a:pt x="0" y="173"/>
                          <a:pt x="12" y="195"/>
                        </a:cubicBezTo>
                        <a:cubicBezTo>
                          <a:pt x="7" y="183"/>
                          <a:pt x="8" y="144"/>
                          <a:pt x="60" y="145"/>
                        </a:cubicBezTo>
                        <a:cubicBezTo>
                          <a:pt x="114" y="146"/>
                          <a:pt x="163" y="192"/>
                          <a:pt x="188" y="205"/>
                        </a:cubicBezTo>
                        <a:cubicBezTo>
                          <a:pt x="206" y="214"/>
                          <a:pt x="242" y="216"/>
                          <a:pt x="273" y="206"/>
                        </a:cubicBezTo>
                        <a:cubicBezTo>
                          <a:pt x="307" y="196"/>
                          <a:pt x="354" y="182"/>
                          <a:pt x="388" y="182"/>
                        </a:cubicBezTo>
                        <a:cubicBezTo>
                          <a:pt x="422" y="182"/>
                          <a:pt x="431" y="200"/>
                          <a:pt x="427" y="217"/>
                        </a:cubicBezTo>
                        <a:cubicBezTo>
                          <a:pt x="427" y="217"/>
                          <a:pt x="445" y="189"/>
                          <a:pt x="412" y="157"/>
                        </a:cubicBezTo>
                        <a:cubicBezTo>
                          <a:pt x="384" y="129"/>
                          <a:pt x="322" y="123"/>
                          <a:pt x="322" y="123"/>
                        </a:cubicBezTo>
                        <a:cubicBezTo>
                          <a:pt x="279" y="0"/>
                          <a:pt x="279" y="0"/>
                          <a:pt x="279" y="0"/>
                        </a:cubicBezTo>
                        <a:lnTo>
                          <a:pt x="188" y="8"/>
                        </a:lnTo>
                        <a:close/>
                      </a:path>
                    </a:pathLst>
                  </a:custGeom>
                  <a:solidFill>
                    <a:srgbClr val="FF00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9" name="Freeform 1198"/>
                  <p:cNvSpPr>
                    <a:spLocks/>
                  </p:cNvSpPr>
                  <p:nvPr/>
                </p:nvSpPr>
                <p:spPr bwMode="auto">
                  <a:xfrm>
                    <a:off x="5161" y="2526"/>
                    <a:ext cx="241" cy="213"/>
                  </a:xfrm>
                  <a:custGeom>
                    <a:avLst/>
                    <a:gdLst>
                      <a:gd name="T0" fmla="*/ 69 w 102"/>
                      <a:gd name="T1" fmla="*/ 30 h 90"/>
                      <a:gd name="T2" fmla="*/ 0 w 102"/>
                      <a:gd name="T3" fmla="*/ 0 h 90"/>
                      <a:gd name="T4" fmla="*/ 3 w 102"/>
                      <a:gd name="T5" fmla="*/ 13 h 90"/>
                      <a:gd name="T6" fmla="*/ 70 w 102"/>
                      <a:gd name="T7" fmla="*/ 38 h 90"/>
                      <a:gd name="T8" fmla="*/ 80 w 102"/>
                      <a:gd name="T9" fmla="*/ 68 h 90"/>
                      <a:gd name="T10" fmla="*/ 84 w 102"/>
                      <a:gd name="T11" fmla="*/ 90 h 90"/>
                      <a:gd name="T12" fmla="*/ 69 w 102"/>
                      <a:gd name="T13" fmla="*/ 3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2" h="90">
                        <a:moveTo>
                          <a:pt x="69" y="30"/>
                        </a:moveTo>
                        <a:cubicBezTo>
                          <a:pt x="52" y="12"/>
                          <a:pt x="21" y="4"/>
                          <a:pt x="0" y="0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20" y="14"/>
                          <a:pt x="52" y="18"/>
                          <a:pt x="70" y="38"/>
                        </a:cubicBezTo>
                        <a:cubicBezTo>
                          <a:pt x="79" y="48"/>
                          <a:pt x="81" y="59"/>
                          <a:pt x="80" y="68"/>
                        </a:cubicBezTo>
                        <a:cubicBezTo>
                          <a:pt x="85" y="74"/>
                          <a:pt x="86" y="82"/>
                          <a:pt x="84" y="90"/>
                        </a:cubicBezTo>
                        <a:cubicBezTo>
                          <a:pt x="84" y="90"/>
                          <a:pt x="102" y="62"/>
                          <a:pt x="69" y="30"/>
                        </a:cubicBezTo>
                        <a:close/>
                      </a:path>
                    </a:pathLst>
                  </a:custGeom>
                  <a:solidFill>
                    <a:srgbClr val="FF36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0" name="Freeform 1199"/>
                  <p:cNvSpPr>
                    <a:spLocks/>
                  </p:cNvSpPr>
                  <p:nvPr/>
                </p:nvSpPr>
                <p:spPr bwMode="auto">
                  <a:xfrm>
                    <a:off x="4349" y="2312"/>
                    <a:ext cx="956" cy="439"/>
                  </a:xfrm>
                  <a:custGeom>
                    <a:avLst/>
                    <a:gdLst>
                      <a:gd name="T0" fmla="*/ 387 w 404"/>
                      <a:gd name="T1" fmla="*/ 124 h 185"/>
                      <a:gd name="T2" fmla="*/ 301 w 404"/>
                      <a:gd name="T3" fmla="*/ 132 h 185"/>
                      <a:gd name="T4" fmla="*/ 218 w 404"/>
                      <a:gd name="T5" fmla="*/ 132 h 185"/>
                      <a:gd name="T6" fmla="*/ 243 w 404"/>
                      <a:gd name="T7" fmla="*/ 115 h 185"/>
                      <a:gd name="T8" fmla="*/ 248 w 404"/>
                      <a:gd name="T9" fmla="*/ 102 h 185"/>
                      <a:gd name="T10" fmla="*/ 228 w 404"/>
                      <a:gd name="T11" fmla="*/ 59 h 185"/>
                      <a:gd name="T12" fmla="*/ 246 w 404"/>
                      <a:gd name="T13" fmla="*/ 13 h 185"/>
                      <a:gd name="T14" fmla="*/ 210 w 404"/>
                      <a:gd name="T15" fmla="*/ 0 h 185"/>
                      <a:gd name="T16" fmla="*/ 108 w 404"/>
                      <a:gd name="T17" fmla="*/ 71 h 185"/>
                      <a:gd name="T18" fmla="*/ 38 w 404"/>
                      <a:gd name="T19" fmla="*/ 86 h 185"/>
                      <a:gd name="T20" fmla="*/ 12 w 404"/>
                      <a:gd name="T21" fmla="*/ 158 h 185"/>
                      <a:gd name="T22" fmla="*/ 61 w 404"/>
                      <a:gd name="T23" fmla="*/ 108 h 185"/>
                      <a:gd name="T24" fmla="*/ 216 w 404"/>
                      <a:gd name="T25" fmla="*/ 172 h 185"/>
                      <a:gd name="T26" fmla="*/ 335 w 404"/>
                      <a:gd name="T27" fmla="*/ 137 h 185"/>
                      <a:gd name="T28" fmla="*/ 387 w 404"/>
                      <a:gd name="T29" fmla="*/ 124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04" h="185">
                        <a:moveTo>
                          <a:pt x="387" y="124"/>
                        </a:moveTo>
                        <a:cubicBezTo>
                          <a:pt x="370" y="120"/>
                          <a:pt x="349" y="118"/>
                          <a:pt x="301" y="132"/>
                        </a:cubicBezTo>
                        <a:cubicBezTo>
                          <a:pt x="252" y="147"/>
                          <a:pt x="222" y="140"/>
                          <a:pt x="218" y="132"/>
                        </a:cubicBezTo>
                        <a:cubicBezTo>
                          <a:pt x="215" y="124"/>
                          <a:pt x="228" y="118"/>
                          <a:pt x="243" y="115"/>
                        </a:cubicBezTo>
                        <a:cubicBezTo>
                          <a:pt x="258" y="112"/>
                          <a:pt x="263" y="110"/>
                          <a:pt x="248" y="102"/>
                        </a:cubicBezTo>
                        <a:cubicBezTo>
                          <a:pt x="235" y="95"/>
                          <a:pt x="226" y="79"/>
                          <a:pt x="228" y="59"/>
                        </a:cubicBezTo>
                        <a:cubicBezTo>
                          <a:pt x="229" y="39"/>
                          <a:pt x="238" y="18"/>
                          <a:pt x="246" y="13"/>
                        </a:cubicBezTo>
                        <a:cubicBezTo>
                          <a:pt x="210" y="0"/>
                          <a:pt x="210" y="0"/>
                          <a:pt x="210" y="0"/>
                        </a:cubicBezTo>
                        <a:cubicBezTo>
                          <a:pt x="181" y="19"/>
                          <a:pt x="108" y="71"/>
                          <a:pt x="108" y="71"/>
                        </a:cubicBezTo>
                        <a:cubicBezTo>
                          <a:pt x="108" y="71"/>
                          <a:pt x="74" y="68"/>
                          <a:pt x="38" y="86"/>
                        </a:cubicBezTo>
                        <a:cubicBezTo>
                          <a:pt x="4" y="102"/>
                          <a:pt x="0" y="136"/>
                          <a:pt x="12" y="158"/>
                        </a:cubicBezTo>
                        <a:cubicBezTo>
                          <a:pt x="7" y="146"/>
                          <a:pt x="10" y="104"/>
                          <a:pt x="61" y="108"/>
                        </a:cubicBezTo>
                        <a:cubicBezTo>
                          <a:pt x="103" y="111"/>
                          <a:pt x="181" y="163"/>
                          <a:pt x="216" y="172"/>
                        </a:cubicBezTo>
                        <a:cubicBezTo>
                          <a:pt x="267" y="185"/>
                          <a:pt x="292" y="150"/>
                          <a:pt x="335" y="137"/>
                        </a:cubicBezTo>
                        <a:cubicBezTo>
                          <a:pt x="377" y="123"/>
                          <a:pt x="404" y="128"/>
                          <a:pt x="387" y="124"/>
                        </a:cubicBezTo>
                        <a:close/>
                      </a:path>
                    </a:pathLst>
                  </a:custGeom>
                  <a:solidFill>
                    <a:srgbClr val="E60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1" name="Freeform 1200"/>
                  <p:cNvSpPr>
                    <a:spLocks/>
                  </p:cNvSpPr>
                  <p:nvPr/>
                </p:nvSpPr>
                <p:spPr bwMode="auto">
                  <a:xfrm>
                    <a:off x="5000" y="2602"/>
                    <a:ext cx="234" cy="66"/>
                  </a:xfrm>
                  <a:custGeom>
                    <a:avLst/>
                    <a:gdLst>
                      <a:gd name="T0" fmla="*/ 48 w 99"/>
                      <a:gd name="T1" fmla="*/ 12 h 28"/>
                      <a:gd name="T2" fmla="*/ 26 w 99"/>
                      <a:gd name="T3" fmla="*/ 10 h 28"/>
                      <a:gd name="T4" fmla="*/ 23 w 99"/>
                      <a:gd name="T5" fmla="*/ 11 h 28"/>
                      <a:gd name="T6" fmla="*/ 0 w 99"/>
                      <a:gd name="T7" fmla="*/ 28 h 28"/>
                      <a:gd name="T8" fmla="*/ 11 w 99"/>
                      <a:gd name="T9" fmla="*/ 26 h 28"/>
                      <a:gd name="T10" fmla="*/ 54 w 99"/>
                      <a:gd name="T11" fmla="*/ 13 h 28"/>
                      <a:gd name="T12" fmla="*/ 99 w 99"/>
                      <a:gd name="T13" fmla="*/ 3 h 28"/>
                      <a:gd name="T14" fmla="*/ 48 w 99"/>
                      <a:gd name="T15" fmla="*/ 12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9" h="28">
                        <a:moveTo>
                          <a:pt x="48" y="12"/>
                        </a:moveTo>
                        <a:cubicBezTo>
                          <a:pt x="46" y="12"/>
                          <a:pt x="28" y="10"/>
                          <a:pt x="26" y="10"/>
                        </a:cubicBezTo>
                        <a:cubicBezTo>
                          <a:pt x="25" y="11"/>
                          <a:pt x="24" y="11"/>
                          <a:pt x="23" y="11"/>
                        </a:cubicBezTo>
                        <a:cubicBezTo>
                          <a:pt x="34" y="17"/>
                          <a:pt x="3" y="27"/>
                          <a:pt x="0" y="28"/>
                        </a:cubicBezTo>
                        <a:cubicBezTo>
                          <a:pt x="11" y="26"/>
                          <a:pt x="11" y="26"/>
                          <a:pt x="11" y="26"/>
                        </a:cubicBezTo>
                        <a:cubicBezTo>
                          <a:pt x="24" y="22"/>
                          <a:pt x="44" y="16"/>
                          <a:pt x="54" y="13"/>
                        </a:cubicBezTo>
                        <a:cubicBezTo>
                          <a:pt x="65" y="9"/>
                          <a:pt x="85" y="2"/>
                          <a:pt x="99" y="3"/>
                        </a:cubicBezTo>
                        <a:cubicBezTo>
                          <a:pt x="99" y="3"/>
                          <a:pt x="83" y="0"/>
                          <a:pt x="48" y="12"/>
                        </a:cubicBezTo>
                        <a:close/>
                      </a:path>
                    </a:pathLst>
                  </a:custGeom>
                  <a:solidFill>
                    <a:srgbClr val="BD00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2" name="Freeform 1201"/>
                  <p:cNvSpPr>
                    <a:spLocks/>
                  </p:cNvSpPr>
                  <p:nvPr/>
                </p:nvSpPr>
                <p:spPr bwMode="auto">
                  <a:xfrm>
                    <a:off x="4349" y="2305"/>
                    <a:ext cx="608" cy="425"/>
                  </a:xfrm>
                  <a:custGeom>
                    <a:avLst/>
                    <a:gdLst>
                      <a:gd name="T0" fmla="*/ 247 w 257"/>
                      <a:gd name="T1" fmla="*/ 152 h 179"/>
                      <a:gd name="T2" fmla="*/ 215 w 257"/>
                      <a:gd name="T3" fmla="*/ 144 h 179"/>
                      <a:gd name="T4" fmla="*/ 181 w 257"/>
                      <a:gd name="T5" fmla="*/ 125 h 179"/>
                      <a:gd name="T6" fmla="*/ 220 w 257"/>
                      <a:gd name="T7" fmla="*/ 117 h 179"/>
                      <a:gd name="T8" fmla="*/ 247 w 257"/>
                      <a:gd name="T9" fmla="*/ 110 h 179"/>
                      <a:gd name="T10" fmla="*/ 221 w 257"/>
                      <a:gd name="T11" fmla="*/ 100 h 179"/>
                      <a:gd name="T12" fmla="*/ 217 w 257"/>
                      <a:gd name="T13" fmla="*/ 53 h 179"/>
                      <a:gd name="T14" fmla="*/ 234 w 257"/>
                      <a:gd name="T15" fmla="*/ 17 h 179"/>
                      <a:gd name="T16" fmla="*/ 214 w 257"/>
                      <a:gd name="T17" fmla="*/ 0 h 179"/>
                      <a:gd name="T18" fmla="*/ 117 w 257"/>
                      <a:gd name="T19" fmla="*/ 117 h 179"/>
                      <a:gd name="T20" fmla="*/ 63 w 257"/>
                      <a:gd name="T21" fmla="*/ 93 h 179"/>
                      <a:gd name="T22" fmla="*/ 106 w 257"/>
                      <a:gd name="T23" fmla="*/ 80 h 179"/>
                      <a:gd name="T24" fmla="*/ 108 w 257"/>
                      <a:gd name="T25" fmla="*/ 74 h 179"/>
                      <a:gd name="T26" fmla="*/ 38 w 257"/>
                      <a:gd name="T27" fmla="*/ 89 h 179"/>
                      <a:gd name="T28" fmla="*/ 12 w 257"/>
                      <a:gd name="T29" fmla="*/ 161 h 179"/>
                      <a:gd name="T30" fmla="*/ 61 w 257"/>
                      <a:gd name="T31" fmla="*/ 111 h 179"/>
                      <a:gd name="T32" fmla="*/ 128 w 257"/>
                      <a:gd name="T33" fmla="*/ 131 h 179"/>
                      <a:gd name="T34" fmla="*/ 216 w 257"/>
                      <a:gd name="T35" fmla="*/ 175 h 179"/>
                      <a:gd name="T36" fmla="*/ 246 w 257"/>
                      <a:gd name="T37" fmla="*/ 177 h 179"/>
                      <a:gd name="T38" fmla="*/ 215 w 257"/>
                      <a:gd name="T39" fmla="*/ 170 h 179"/>
                      <a:gd name="T40" fmla="*/ 200 w 257"/>
                      <a:gd name="T41" fmla="*/ 163 h 179"/>
                      <a:gd name="T42" fmla="*/ 184 w 257"/>
                      <a:gd name="T43" fmla="*/ 155 h 179"/>
                      <a:gd name="T44" fmla="*/ 247 w 257"/>
                      <a:gd name="T45" fmla="*/ 152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57" h="179">
                        <a:moveTo>
                          <a:pt x="247" y="152"/>
                        </a:moveTo>
                        <a:cubicBezTo>
                          <a:pt x="257" y="147"/>
                          <a:pt x="237" y="148"/>
                          <a:pt x="215" y="144"/>
                        </a:cubicBezTo>
                        <a:cubicBezTo>
                          <a:pt x="194" y="141"/>
                          <a:pt x="177" y="135"/>
                          <a:pt x="181" y="125"/>
                        </a:cubicBezTo>
                        <a:cubicBezTo>
                          <a:pt x="184" y="116"/>
                          <a:pt x="203" y="118"/>
                          <a:pt x="220" y="117"/>
                        </a:cubicBezTo>
                        <a:cubicBezTo>
                          <a:pt x="237" y="117"/>
                          <a:pt x="247" y="116"/>
                          <a:pt x="247" y="110"/>
                        </a:cubicBezTo>
                        <a:cubicBezTo>
                          <a:pt x="247" y="104"/>
                          <a:pt x="236" y="107"/>
                          <a:pt x="221" y="100"/>
                        </a:cubicBezTo>
                        <a:cubicBezTo>
                          <a:pt x="207" y="92"/>
                          <a:pt x="213" y="68"/>
                          <a:pt x="217" y="53"/>
                        </a:cubicBezTo>
                        <a:cubicBezTo>
                          <a:pt x="220" y="38"/>
                          <a:pt x="226" y="17"/>
                          <a:pt x="234" y="17"/>
                        </a:cubicBezTo>
                        <a:cubicBezTo>
                          <a:pt x="214" y="0"/>
                          <a:pt x="214" y="0"/>
                          <a:pt x="214" y="0"/>
                        </a:cubicBezTo>
                        <a:cubicBezTo>
                          <a:pt x="214" y="0"/>
                          <a:pt x="123" y="121"/>
                          <a:pt x="117" y="117"/>
                        </a:cubicBezTo>
                        <a:cubicBezTo>
                          <a:pt x="87" y="96"/>
                          <a:pt x="60" y="102"/>
                          <a:pt x="63" y="93"/>
                        </a:cubicBezTo>
                        <a:cubicBezTo>
                          <a:pt x="66" y="85"/>
                          <a:pt x="90" y="80"/>
                          <a:pt x="106" y="80"/>
                        </a:cubicBezTo>
                        <a:cubicBezTo>
                          <a:pt x="108" y="74"/>
                          <a:pt x="108" y="74"/>
                          <a:pt x="108" y="74"/>
                        </a:cubicBezTo>
                        <a:cubicBezTo>
                          <a:pt x="108" y="74"/>
                          <a:pt x="74" y="71"/>
                          <a:pt x="38" y="89"/>
                        </a:cubicBezTo>
                        <a:cubicBezTo>
                          <a:pt x="4" y="105"/>
                          <a:pt x="0" y="139"/>
                          <a:pt x="12" y="161"/>
                        </a:cubicBezTo>
                        <a:cubicBezTo>
                          <a:pt x="7" y="149"/>
                          <a:pt x="10" y="108"/>
                          <a:pt x="61" y="111"/>
                        </a:cubicBezTo>
                        <a:cubicBezTo>
                          <a:pt x="102" y="114"/>
                          <a:pt x="127" y="131"/>
                          <a:pt x="128" y="131"/>
                        </a:cubicBezTo>
                        <a:cubicBezTo>
                          <a:pt x="138" y="140"/>
                          <a:pt x="194" y="168"/>
                          <a:pt x="216" y="175"/>
                        </a:cubicBezTo>
                        <a:cubicBezTo>
                          <a:pt x="228" y="179"/>
                          <a:pt x="232" y="179"/>
                          <a:pt x="246" y="177"/>
                        </a:cubicBezTo>
                        <a:cubicBezTo>
                          <a:pt x="227" y="176"/>
                          <a:pt x="231" y="172"/>
                          <a:pt x="215" y="170"/>
                        </a:cubicBezTo>
                        <a:cubicBezTo>
                          <a:pt x="210" y="170"/>
                          <a:pt x="204" y="164"/>
                          <a:pt x="200" y="163"/>
                        </a:cubicBezTo>
                        <a:cubicBezTo>
                          <a:pt x="197" y="163"/>
                          <a:pt x="188" y="159"/>
                          <a:pt x="184" y="155"/>
                        </a:cubicBezTo>
                        <a:cubicBezTo>
                          <a:pt x="214" y="159"/>
                          <a:pt x="241" y="154"/>
                          <a:pt x="247" y="152"/>
                        </a:cubicBezTo>
                        <a:close/>
                      </a:path>
                    </a:pathLst>
                  </a:custGeom>
                  <a:solidFill>
                    <a:srgbClr val="BD00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3" name="Freeform 1202"/>
                  <p:cNvSpPr>
                    <a:spLocks noEditPoints="1"/>
                  </p:cNvSpPr>
                  <p:nvPr/>
                </p:nvSpPr>
                <p:spPr bwMode="auto">
                  <a:xfrm>
                    <a:off x="4356" y="2222"/>
                    <a:ext cx="1048" cy="531"/>
                  </a:xfrm>
                  <a:custGeom>
                    <a:avLst/>
                    <a:gdLst>
                      <a:gd name="T0" fmla="*/ 421 w 443"/>
                      <a:gd name="T1" fmla="*/ 224 h 224"/>
                      <a:gd name="T2" fmla="*/ 423 w 443"/>
                      <a:gd name="T3" fmla="*/ 218 h 224"/>
                      <a:gd name="T4" fmla="*/ 419 w 443"/>
                      <a:gd name="T5" fmla="*/ 196 h 224"/>
                      <a:gd name="T6" fmla="*/ 385 w 443"/>
                      <a:gd name="T7" fmla="*/ 184 h 224"/>
                      <a:gd name="T8" fmla="*/ 385 w 443"/>
                      <a:gd name="T9" fmla="*/ 184 h 224"/>
                      <a:gd name="T10" fmla="*/ 270 w 443"/>
                      <a:gd name="T11" fmla="*/ 208 h 224"/>
                      <a:gd name="T12" fmla="*/ 227 w 443"/>
                      <a:gd name="T13" fmla="*/ 215 h 224"/>
                      <a:gd name="T14" fmla="*/ 185 w 443"/>
                      <a:gd name="T15" fmla="*/ 207 h 224"/>
                      <a:gd name="T16" fmla="*/ 161 w 443"/>
                      <a:gd name="T17" fmla="*/ 192 h 224"/>
                      <a:gd name="T18" fmla="*/ 57 w 443"/>
                      <a:gd name="T19" fmla="*/ 147 h 224"/>
                      <a:gd name="T20" fmla="*/ 54 w 443"/>
                      <a:gd name="T21" fmla="*/ 147 h 224"/>
                      <a:gd name="T22" fmla="*/ 14 w 443"/>
                      <a:gd name="T23" fmla="*/ 164 h 224"/>
                      <a:gd name="T24" fmla="*/ 10 w 443"/>
                      <a:gd name="T25" fmla="*/ 196 h 224"/>
                      <a:gd name="T26" fmla="*/ 8 w 443"/>
                      <a:gd name="T27" fmla="*/ 196 h 224"/>
                      <a:gd name="T28" fmla="*/ 4 w 443"/>
                      <a:gd name="T29" fmla="*/ 155 h 224"/>
                      <a:gd name="T30" fmla="*/ 34 w 443"/>
                      <a:gd name="T31" fmla="*/ 123 h 224"/>
                      <a:gd name="T32" fmla="*/ 100 w 443"/>
                      <a:gd name="T33" fmla="*/ 108 h 224"/>
                      <a:gd name="T34" fmla="*/ 105 w 443"/>
                      <a:gd name="T35" fmla="*/ 108 h 224"/>
                      <a:gd name="T36" fmla="*/ 185 w 443"/>
                      <a:gd name="T37" fmla="*/ 8 h 224"/>
                      <a:gd name="T38" fmla="*/ 277 w 443"/>
                      <a:gd name="T39" fmla="*/ 0 h 224"/>
                      <a:gd name="T40" fmla="*/ 277 w 443"/>
                      <a:gd name="T41" fmla="*/ 0 h 224"/>
                      <a:gd name="T42" fmla="*/ 320 w 443"/>
                      <a:gd name="T43" fmla="*/ 123 h 224"/>
                      <a:gd name="T44" fmla="*/ 410 w 443"/>
                      <a:gd name="T45" fmla="*/ 157 h 224"/>
                      <a:gd name="T46" fmla="*/ 425 w 443"/>
                      <a:gd name="T47" fmla="*/ 218 h 224"/>
                      <a:gd name="T48" fmla="*/ 421 w 443"/>
                      <a:gd name="T49" fmla="*/ 224 h 224"/>
                      <a:gd name="T50" fmla="*/ 54 w 443"/>
                      <a:gd name="T51" fmla="*/ 145 h 224"/>
                      <a:gd name="T52" fmla="*/ 57 w 443"/>
                      <a:gd name="T53" fmla="*/ 145 h 224"/>
                      <a:gd name="T54" fmla="*/ 162 w 443"/>
                      <a:gd name="T55" fmla="*/ 190 h 224"/>
                      <a:gd name="T56" fmla="*/ 186 w 443"/>
                      <a:gd name="T57" fmla="*/ 205 h 224"/>
                      <a:gd name="T58" fmla="*/ 227 w 443"/>
                      <a:gd name="T59" fmla="*/ 213 h 224"/>
                      <a:gd name="T60" fmla="*/ 269 w 443"/>
                      <a:gd name="T61" fmla="*/ 206 h 224"/>
                      <a:gd name="T62" fmla="*/ 385 w 443"/>
                      <a:gd name="T63" fmla="*/ 182 h 224"/>
                      <a:gd name="T64" fmla="*/ 385 w 443"/>
                      <a:gd name="T65" fmla="*/ 182 h 224"/>
                      <a:gd name="T66" fmla="*/ 421 w 443"/>
                      <a:gd name="T67" fmla="*/ 195 h 224"/>
                      <a:gd name="T68" fmla="*/ 426 w 443"/>
                      <a:gd name="T69" fmla="*/ 210 h 224"/>
                      <a:gd name="T70" fmla="*/ 409 w 443"/>
                      <a:gd name="T71" fmla="*/ 159 h 224"/>
                      <a:gd name="T72" fmla="*/ 319 w 443"/>
                      <a:gd name="T73" fmla="*/ 125 h 224"/>
                      <a:gd name="T74" fmla="*/ 319 w 443"/>
                      <a:gd name="T75" fmla="*/ 125 h 224"/>
                      <a:gd name="T76" fmla="*/ 318 w 443"/>
                      <a:gd name="T77" fmla="*/ 125 h 224"/>
                      <a:gd name="T78" fmla="*/ 275 w 443"/>
                      <a:gd name="T79" fmla="*/ 2 h 224"/>
                      <a:gd name="T80" fmla="*/ 186 w 443"/>
                      <a:gd name="T81" fmla="*/ 10 h 224"/>
                      <a:gd name="T82" fmla="*/ 106 w 443"/>
                      <a:gd name="T83" fmla="*/ 110 h 224"/>
                      <a:gd name="T84" fmla="*/ 105 w 443"/>
                      <a:gd name="T85" fmla="*/ 110 h 224"/>
                      <a:gd name="T86" fmla="*/ 100 w 443"/>
                      <a:gd name="T87" fmla="*/ 110 h 224"/>
                      <a:gd name="T88" fmla="*/ 35 w 443"/>
                      <a:gd name="T89" fmla="*/ 125 h 224"/>
                      <a:gd name="T90" fmla="*/ 6 w 443"/>
                      <a:gd name="T91" fmla="*/ 156 h 224"/>
                      <a:gd name="T92" fmla="*/ 6 w 443"/>
                      <a:gd name="T93" fmla="*/ 186 h 224"/>
                      <a:gd name="T94" fmla="*/ 12 w 443"/>
                      <a:gd name="T95" fmla="*/ 163 h 224"/>
                      <a:gd name="T96" fmla="*/ 54 w 443"/>
                      <a:gd name="T97" fmla="*/ 145 h 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43" h="224">
                        <a:moveTo>
                          <a:pt x="421" y="224"/>
                        </a:moveTo>
                        <a:cubicBezTo>
                          <a:pt x="423" y="218"/>
                          <a:pt x="423" y="218"/>
                          <a:pt x="423" y="218"/>
                        </a:cubicBezTo>
                        <a:cubicBezTo>
                          <a:pt x="425" y="210"/>
                          <a:pt x="424" y="202"/>
                          <a:pt x="419" y="196"/>
                        </a:cubicBezTo>
                        <a:cubicBezTo>
                          <a:pt x="413" y="188"/>
                          <a:pt x="401" y="184"/>
                          <a:pt x="385" y="184"/>
                        </a:cubicBezTo>
                        <a:cubicBezTo>
                          <a:pt x="385" y="184"/>
                          <a:pt x="385" y="184"/>
                          <a:pt x="385" y="184"/>
                        </a:cubicBezTo>
                        <a:cubicBezTo>
                          <a:pt x="350" y="184"/>
                          <a:pt x="300" y="199"/>
                          <a:pt x="270" y="208"/>
                        </a:cubicBezTo>
                        <a:cubicBezTo>
                          <a:pt x="257" y="213"/>
                          <a:pt x="242" y="215"/>
                          <a:pt x="227" y="215"/>
                        </a:cubicBezTo>
                        <a:cubicBezTo>
                          <a:pt x="210" y="215"/>
                          <a:pt x="195" y="212"/>
                          <a:pt x="185" y="207"/>
                        </a:cubicBezTo>
                        <a:cubicBezTo>
                          <a:pt x="178" y="204"/>
                          <a:pt x="170" y="198"/>
                          <a:pt x="161" y="192"/>
                        </a:cubicBezTo>
                        <a:cubicBezTo>
                          <a:pt x="134" y="173"/>
                          <a:pt x="97" y="148"/>
                          <a:pt x="57" y="147"/>
                        </a:cubicBezTo>
                        <a:cubicBezTo>
                          <a:pt x="56" y="147"/>
                          <a:pt x="55" y="147"/>
                          <a:pt x="54" y="147"/>
                        </a:cubicBezTo>
                        <a:cubicBezTo>
                          <a:pt x="35" y="147"/>
                          <a:pt x="21" y="153"/>
                          <a:pt x="14" y="164"/>
                        </a:cubicBezTo>
                        <a:cubicBezTo>
                          <a:pt x="6" y="176"/>
                          <a:pt x="7" y="189"/>
                          <a:pt x="10" y="196"/>
                        </a:cubicBezTo>
                        <a:cubicBezTo>
                          <a:pt x="8" y="196"/>
                          <a:pt x="8" y="196"/>
                          <a:pt x="8" y="196"/>
                        </a:cubicBezTo>
                        <a:cubicBezTo>
                          <a:pt x="1" y="184"/>
                          <a:pt x="0" y="169"/>
                          <a:pt x="4" y="155"/>
                        </a:cubicBezTo>
                        <a:cubicBezTo>
                          <a:pt x="7" y="145"/>
                          <a:pt x="15" y="132"/>
                          <a:pt x="34" y="123"/>
                        </a:cubicBezTo>
                        <a:cubicBezTo>
                          <a:pt x="63" y="109"/>
                          <a:pt x="90" y="108"/>
                          <a:pt x="100" y="108"/>
                        </a:cubicBezTo>
                        <a:cubicBezTo>
                          <a:pt x="102" y="108"/>
                          <a:pt x="104" y="108"/>
                          <a:pt x="105" y="108"/>
                        </a:cubicBezTo>
                        <a:cubicBezTo>
                          <a:pt x="185" y="8"/>
                          <a:pt x="185" y="8"/>
                          <a:pt x="185" y="8"/>
                        </a:cubicBezTo>
                        <a:cubicBezTo>
                          <a:pt x="277" y="0"/>
                          <a:pt x="277" y="0"/>
                          <a:pt x="277" y="0"/>
                        </a:cubicBezTo>
                        <a:cubicBezTo>
                          <a:pt x="277" y="0"/>
                          <a:pt x="277" y="0"/>
                          <a:pt x="277" y="0"/>
                        </a:cubicBezTo>
                        <a:cubicBezTo>
                          <a:pt x="320" y="123"/>
                          <a:pt x="320" y="123"/>
                          <a:pt x="320" y="123"/>
                        </a:cubicBezTo>
                        <a:cubicBezTo>
                          <a:pt x="327" y="124"/>
                          <a:pt x="384" y="131"/>
                          <a:pt x="410" y="157"/>
                        </a:cubicBezTo>
                        <a:cubicBezTo>
                          <a:pt x="443" y="190"/>
                          <a:pt x="425" y="218"/>
                          <a:pt x="425" y="218"/>
                        </a:cubicBezTo>
                        <a:lnTo>
                          <a:pt x="421" y="224"/>
                        </a:lnTo>
                        <a:close/>
                        <a:moveTo>
                          <a:pt x="54" y="145"/>
                        </a:moveTo>
                        <a:cubicBezTo>
                          <a:pt x="55" y="145"/>
                          <a:pt x="56" y="145"/>
                          <a:pt x="57" y="145"/>
                        </a:cubicBezTo>
                        <a:cubicBezTo>
                          <a:pt x="97" y="146"/>
                          <a:pt x="135" y="171"/>
                          <a:pt x="162" y="190"/>
                        </a:cubicBezTo>
                        <a:cubicBezTo>
                          <a:pt x="171" y="196"/>
                          <a:pt x="179" y="202"/>
                          <a:pt x="186" y="205"/>
                        </a:cubicBezTo>
                        <a:cubicBezTo>
                          <a:pt x="195" y="210"/>
                          <a:pt x="210" y="213"/>
                          <a:pt x="227" y="213"/>
                        </a:cubicBezTo>
                        <a:cubicBezTo>
                          <a:pt x="241" y="213"/>
                          <a:pt x="256" y="210"/>
                          <a:pt x="269" y="206"/>
                        </a:cubicBezTo>
                        <a:cubicBezTo>
                          <a:pt x="299" y="197"/>
                          <a:pt x="349" y="182"/>
                          <a:pt x="385" y="182"/>
                        </a:cubicBezTo>
                        <a:cubicBezTo>
                          <a:pt x="385" y="182"/>
                          <a:pt x="385" y="182"/>
                          <a:pt x="385" y="182"/>
                        </a:cubicBezTo>
                        <a:cubicBezTo>
                          <a:pt x="406" y="182"/>
                          <a:pt x="416" y="189"/>
                          <a:pt x="421" y="195"/>
                        </a:cubicBezTo>
                        <a:cubicBezTo>
                          <a:pt x="424" y="199"/>
                          <a:pt x="426" y="205"/>
                          <a:pt x="426" y="210"/>
                        </a:cubicBezTo>
                        <a:cubicBezTo>
                          <a:pt x="429" y="200"/>
                          <a:pt x="431" y="181"/>
                          <a:pt x="409" y="159"/>
                        </a:cubicBezTo>
                        <a:cubicBezTo>
                          <a:pt x="381" y="131"/>
                          <a:pt x="320" y="126"/>
                          <a:pt x="319" y="125"/>
                        </a:cubicBezTo>
                        <a:cubicBezTo>
                          <a:pt x="319" y="125"/>
                          <a:pt x="319" y="125"/>
                          <a:pt x="319" y="125"/>
                        </a:cubicBezTo>
                        <a:cubicBezTo>
                          <a:pt x="318" y="125"/>
                          <a:pt x="318" y="125"/>
                          <a:pt x="318" y="125"/>
                        </a:cubicBezTo>
                        <a:cubicBezTo>
                          <a:pt x="275" y="2"/>
                          <a:pt x="275" y="2"/>
                          <a:pt x="275" y="2"/>
                        </a:cubicBezTo>
                        <a:cubicBezTo>
                          <a:pt x="186" y="10"/>
                          <a:pt x="186" y="10"/>
                          <a:pt x="186" y="10"/>
                        </a:cubicBezTo>
                        <a:cubicBezTo>
                          <a:pt x="106" y="110"/>
                          <a:pt x="106" y="110"/>
                          <a:pt x="106" y="110"/>
                        </a:cubicBezTo>
                        <a:cubicBezTo>
                          <a:pt x="105" y="110"/>
                          <a:pt x="105" y="110"/>
                          <a:pt x="105" y="110"/>
                        </a:cubicBezTo>
                        <a:cubicBezTo>
                          <a:pt x="105" y="110"/>
                          <a:pt x="103" y="110"/>
                          <a:pt x="100" y="110"/>
                        </a:cubicBezTo>
                        <a:cubicBezTo>
                          <a:pt x="90" y="110"/>
                          <a:pt x="63" y="112"/>
                          <a:pt x="35" y="125"/>
                        </a:cubicBezTo>
                        <a:cubicBezTo>
                          <a:pt x="17" y="133"/>
                          <a:pt x="9" y="147"/>
                          <a:pt x="6" y="156"/>
                        </a:cubicBezTo>
                        <a:cubicBezTo>
                          <a:pt x="3" y="166"/>
                          <a:pt x="3" y="176"/>
                          <a:pt x="6" y="186"/>
                        </a:cubicBezTo>
                        <a:cubicBezTo>
                          <a:pt x="6" y="179"/>
                          <a:pt x="7" y="170"/>
                          <a:pt x="12" y="163"/>
                        </a:cubicBezTo>
                        <a:cubicBezTo>
                          <a:pt x="18" y="155"/>
                          <a:pt x="29" y="145"/>
                          <a:pt x="54" y="145"/>
                        </a:cubicBezTo>
                        <a:close/>
                      </a:path>
                    </a:pathLst>
                  </a:custGeom>
                  <a:solidFill>
                    <a:srgbClr val="6400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4" name="Freeform 1203"/>
                  <p:cNvSpPr>
                    <a:spLocks/>
                  </p:cNvSpPr>
                  <p:nvPr/>
                </p:nvSpPr>
                <p:spPr bwMode="auto">
                  <a:xfrm>
                    <a:off x="4839" y="2283"/>
                    <a:ext cx="149" cy="62"/>
                  </a:xfrm>
                  <a:custGeom>
                    <a:avLst/>
                    <a:gdLst>
                      <a:gd name="T0" fmla="*/ 0 w 63"/>
                      <a:gd name="T1" fmla="*/ 0 h 26"/>
                      <a:gd name="T2" fmla="*/ 31 w 63"/>
                      <a:gd name="T3" fmla="*/ 26 h 26"/>
                      <a:gd name="T4" fmla="*/ 63 w 63"/>
                      <a:gd name="T5" fmla="*/ 1 h 26"/>
                      <a:gd name="T6" fmla="*/ 0 w 63"/>
                      <a:gd name="T7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26">
                        <a:moveTo>
                          <a:pt x="0" y="0"/>
                        </a:moveTo>
                        <a:cubicBezTo>
                          <a:pt x="1" y="9"/>
                          <a:pt x="10" y="25"/>
                          <a:pt x="31" y="26"/>
                        </a:cubicBezTo>
                        <a:cubicBezTo>
                          <a:pt x="54" y="26"/>
                          <a:pt x="63" y="7"/>
                          <a:pt x="63" y="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5" name="Freeform 1204"/>
                  <p:cNvSpPr>
                    <a:spLocks/>
                  </p:cNvSpPr>
                  <p:nvPr/>
                </p:nvSpPr>
                <p:spPr bwMode="auto">
                  <a:xfrm>
                    <a:off x="4839" y="2283"/>
                    <a:ext cx="149" cy="79"/>
                  </a:xfrm>
                  <a:custGeom>
                    <a:avLst/>
                    <a:gdLst>
                      <a:gd name="T0" fmla="*/ 24 w 63"/>
                      <a:gd name="T1" fmla="*/ 13 h 33"/>
                      <a:gd name="T2" fmla="*/ 59 w 63"/>
                      <a:gd name="T3" fmla="*/ 12 h 33"/>
                      <a:gd name="T4" fmla="*/ 63 w 63"/>
                      <a:gd name="T5" fmla="*/ 1 h 33"/>
                      <a:gd name="T6" fmla="*/ 0 w 63"/>
                      <a:gd name="T7" fmla="*/ 0 h 33"/>
                      <a:gd name="T8" fmla="*/ 44 w 63"/>
                      <a:gd name="T9" fmla="*/ 23 h 33"/>
                      <a:gd name="T10" fmla="*/ 24 w 63"/>
                      <a:gd name="T11" fmla="*/ 1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" h="33">
                        <a:moveTo>
                          <a:pt x="24" y="13"/>
                        </a:moveTo>
                        <a:cubicBezTo>
                          <a:pt x="39" y="14"/>
                          <a:pt x="51" y="14"/>
                          <a:pt x="59" y="12"/>
                        </a:cubicBezTo>
                        <a:cubicBezTo>
                          <a:pt x="62" y="7"/>
                          <a:pt x="63" y="3"/>
                          <a:pt x="63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9"/>
                          <a:pt x="14" y="33"/>
                          <a:pt x="44" y="23"/>
                        </a:cubicBezTo>
                        <a:cubicBezTo>
                          <a:pt x="27" y="24"/>
                          <a:pt x="17" y="13"/>
                          <a:pt x="24" y="13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6" name="Freeform 1205"/>
                  <p:cNvSpPr>
                    <a:spLocks/>
                  </p:cNvSpPr>
                  <p:nvPr/>
                </p:nvSpPr>
                <p:spPr bwMode="auto">
                  <a:xfrm>
                    <a:off x="4839" y="2283"/>
                    <a:ext cx="149" cy="62"/>
                  </a:xfrm>
                  <a:custGeom>
                    <a:avLst/>
                    <a:gdLst>
                      <a:gd name="T0" fmla="*/ 33 w 63"/>
                      <a:gd name="T1" fmla="*/ 24 h 26"/>
                      <a:gd name="T2" fmla="*/ 22 w 63"/>
                      <a:gd name="T3" fmla="*/ 9 h 26"/>
                      <a:gd name="T4" fmla="*/ 61 w 63"/>
                      <a:gd name="T5" fmla="*/ 8 h 26"/>
                      <a:gd name="T6" fmla="*/ 63 w 63"/>
                      <a:gd name="T7" fmla="*/ 1 h 26"/>
                      <a:gd name="T8" fmla="*/ 0 w 63"/>
                      <a:gd name="T9" fmla="*/ 0 h 26"/>
                      <a:gd name="T10" fmla="*/ 33 w 63"/>
                      <a:gd name="T11" fmla="*/ 2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" h="26">
                        <a:moveTo>
                          <a:pt x="33" y="24"/>
                        </a:moveTo>
                        <a:cubicBezTo>
                          <a:pt x="15" y="23"/>
                          <a:pt x="9" y="8"/>
                          <a:pt x="22" y="9"/>
                        </a:cubicBezTo>
                        <a:cubicBezTo>
                          <a:pt x="35" y="11"/>
                          <a:pt x="52" y="10"/>
                          <a:pt x="61" y="8"/>
                        </a:cubicBezTo>
                        <a:cubicBezTo>
                          <a:pt x="62" y="5"/>
                          <a:pt x="63" y="3"/>
                          <a:pt x="63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8"/>
                          <a:pt x="10" y="26"/>
                          <a:pt x="33" y="24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7" name="Freeform 1206"/>
                  <p:cNvSpPr>
                    <a:spLocks noEditPoints="1"/>
                  </p:cNvSpPr>
                  <p:nvPr/>
                </p:nvSpPr>
                <p:spPr bwMode="auto">
                  <a:xfrm>
                    <a:off x="4836" y="2281"/>
                    <a:ext cx="154" cy="67"/>
                  </a:xfrm>
                  <a:custGeom>
                    <a:avLst/>
                    <a:gdLst>
                      <a:gd name="T0" fmla="*/ 33 w 65"/>
                      <a:gd name="T1" fmla="*/ 28 h 28"/>
                      <a:gd name="T2" fmla="*/ 33 w 65"/>
                      <a:gd name="T3" fmla="*/ 28 h 28"/>
                      <a:gd name="T4" fmla="*/ 32 w 65"/>
                      <a:gd name="T5" fmla="*/ 28 h 28"/>
                      <a:gd name="T6" fmla="*/ 0 w 65"/>
                      <a:gd name="T7" fmla="*/ 1 h 28"/>
                      <a:gd name="T8" fmla="*/ 0 w 65"/>
                      <a:gd name="T9" fmla="*/ 0 h 28"/>
                      <a:gd name="T10" fmla="*/ 65 w 65"/>
                      <a:gd name="T11" fmla="*/ 1 h 28"/>
                      <a:gd name="T12" fmla="*/ 65 w 65"/>
                      <a:gd name="T13" fmla="*/ 2 h 28"/>
                      <a:gd name="T14" fmla="*/ 33 w 65"/>
                      <a:gd name="T15" fmla="*/ 28 h 28"/>
                      <a:gd name="T16" fmla="*/ 2 w 65"/>
                      <a:gd name="T17" fmla="*/ 2 h 28"/>
                      <a:gd name="T18" fmla="*/ 32 w 65"/>
                      <a:gd name="T19" fmla="*/ 25 h 28"/>
                      <a:gd name="T20" fmla="*/ 33 w 65"/>
                      <a:gd name="T21" fmla="*/ 25 h 28"/>
                      <a:gd name="T22" fmla="*/ 63 w 65"/>
                      <a:gd name="T23" fmla="*/ 3 h 28"/>
                      <a:gd name="T24" fmla="*/ 2 w 65"/>
                      <a:gd name="T25" fmla="*/ 2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5" h="28">
                        <a:moveTo>
                          <a:pt x="33" y="28"/>
                        </a:moveTo>
                        <a:cubicBezTo>
                          <a:pt x="33" y="28"/>
                          <a:pt x="33" y="28"/>
                          <a:pt x="33" y="28"/>
                        </a:cubicBezTo>
                        <a:cubicBezTo>
                          <a:pt x="32" y="28"/>
                          <a:pt x="32" y="28"/>
                          <a:pt x="32" y="28"/>
                        </a:cubicBezTo>
                        <a:cubicBezTo>
                          <a:pt x="10" y="27"/>
                          <a:pt x="1" y="1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65" y="1"/>
                          <a:pt x="65" y="1"/>
                          <a:pt x="65" y="1"/>
                        </a:cubicBezTo>
                        <a:cubicBezTo>
                          <a:pt x="65" y="2"/>
                          <a:pt x="65" y="2"/>
                          <a:pt x="65" y="2"/>
                        </a:cubicBezTo>
                        <a:cubicBezTo>
                          <a:pt x="65" y="9"/>
                          <a:pt x="56" y="28"/>
                          <a:pt x="33" y="28"/>
                        </a:cubicBezTo>
                        <a:close/>
                        <a:moveTo>
                          <a:pt x="2" y="2"/>
                        </a:moveTo>
                        <a:cubicBezTo>
                          <a:pt x="4" y="11"/>
                          <a:pt x="12" y="25"/>
                          <a:pt x="32" y="25"/>
                        </a:cubicBezTo>
                        <a:cubicBezTo>
                          <a:pt x="33" y="25"/>
                          <a:pt x="33" y="25"/>
                          <a:pt x="33" y="25"/>
                        </a:cubicBezTo>
                        <a:cubicBezTo>
                          <a:pt x="54" y="25"/>
                          <a:pt x="62" y="9"/>
                          <a:pt x="63" y="3"/>
                        </a:cubicBezTo>
                        <a:lnTo>
                          <a:pt x="2" y="2"/>
                        </a:lnTo>
                        <a:close/>
                      </a:path>
                    </a:pathLst>
                  </a:custGeom>
                  <a:solidFill>
                    <a:srgbClr val="6400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8" name="Freeform 1207"/>
                  <p:cNvSpPr>
                    <a:spLocks/>
                  </p:cNvSpPr>
                  <p:nvPr/>
                </p:nvSpPr>
                <p:spPr bwMode="auto">
                  <a:xfrm>
                    <a:off x="4801" y="2514"/>
                    <a:ext cx="123" cy="52"/>
                  </a:xfrm>
                  <a:custGeom>
                    <a:avLst/>
                    <a:gdLst>
                      <a:gd name="T0" fmla="*/ 0 w 52"/>
                      <a:gd name="T1" fmla="*/ 0 h 22"/>
                      <a:gd name="T2" fmla="*/ 11 w 52"/>
                      <a:gd name="T3" fmla="*/ 10 h 22"/>
                      <a:gd name="T4" fmla="*/ 24 w 52"/>
                      <a:gd name="T5" fmla="*/ 16 h 22"/>
                      <a:gd name="T6" fmla="*/ 38 w 52"/>
                      <a:gd name="T7" fmla="*/ 20 h 22"/>
                      <a:gd name="T8" fmla="*/ 52 w 52"/>
                      <a:gd name="T9" fmla="*/ 22 h 22"/>
                      <a:gd name="T10" fmla="*/ 38 w 52"/>
                      <a:gd name="T11" fmla="*/ 21 h 22"/>
                      <a:gd name="T12" fmla="*/ 23 w 52"/>
                      <a:gd name="T13" fmla="*/ 17 h 22"/>
                      <a:gd name="T14" fmla="*/ 10 w 52"/>
                      <a:gd name="T15" fmla="*/ 10 h 22"/>
                      <a:gd name="T16" fmla="*/ 0 w 52"/>
                      <a:gd name="T17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2" h="22">
                        <a:moveTo>
                          <a:pt x="0" y="0"/>
                        </a:moveTo>
                        <a:cubicBezTo>
                          <a:pt x="3" y="4"/>
                          <a:pt x="7" y="7"/>
                          <a:pt x="11" y="10"/>
                        </a:cubicBezTo>
                        <a:cubicBezTo>
                          <a:pt x="15" y="12"/>
                          <a:pt x="19" y="15"/>
                          <a:pt x="24" y="16"/>
                        </a:cubicBezTo>
                        <a:cubicBezTo>
                          <a:pt x="28" y="18"/>
                          <a:pt x="33" y="19"/>
                          <a:pt x="38" y="20"/>
                        </a:cubicBezTo>
                        <a:cubicBezTo>
                          <a:pt x="43" y="21"/>
                          <a:pt x="48" y="21"/>
                          <a:pt x="52" y="22"/>
                        </a:cubicBezTo>
                        <a:cubicBezTo>
                          <a:pt x="48" y="22"/>
                          <a:pt x="43" y="22"/>
                          <a:pt x="38" y="21"/>
                        </a:cubicBezTo>
                        <a:cubicBezTo>
                          <a:pt x="33" y="20"/>
                          <a:pt x="28" y="19"/>
                          <a:pt x="23" y="17"/>
                        </a:cubicBezTo>
                        <a:cubicBezTo>
                          <a:pt x="19" y="16"/>
                          <a:pt x="14" y="13"/>
                          <a:pt x="10" y="10"/>
                        </a:cubicBezTo>
                        <a:cubicBezTo>
                          <a:pt x="6" y="8"/>
                          <a:pt x="3" y="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400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9" name="Freeform 1208"/>
                  <p:cNvSpPr>
                    <a:spLocks/>
                  </p:cNvSpPr>
                  <p:nvPr/>
                </p:nvSpPr>
                <p:spPr bwMode="auto">
                  <a:xfrm>
                    <a:off x="4782" y="2547"/>
                    <a:ext cx="142" cy="28"/>
                  </a:xfrm>
                  <a:custGeom>
                    <a:avLst/>
                    <a:gdLst>
                      <a:gd name="T0" fmla="*/ 0 w 60"/>
                      <a:gd name="T1" fmla="*/ 0 h 12"/>
                      <a:gd name="T2" fmla="*/ 6 w 60"/>
                      <a:gd name="T3" fmla="*/ 4 h 12"/>
                      <a:gd name="T4" fmla="*/ 14 w 60"/>
                      <a:gd name="T5" fmla="*/ 7 h 12"/>
                      <a:gd name="T6" fmla="*/ 29 w 60"/>
                      <a:gd name="T7" fmla="*/ 10 h 12"/>
                      <a:gd name="T8" fmla="*/ 44 w 60"/>
                      <a:gd name="T9" fmla="*/ 11 h 12"/>
                      <a:gd name="T10" fmla="*/ 60 w 60"/>
                      <a:gd name="T11" fmla="*/ 9 h 12"/>
                      <a:gd name="T12" fmla="*/ 45 w 60"/>
                      <a:gd name="T13" fmla="*/ 12 h 12"/>
                      <a:gd name="T14" fmla="*/ 29 w 60"/>
                      <a:gd name="T15" fmla="*/ 12 h 12"/>
                      <a:gd name="T16" fmla="*/ 13 w 60"/>
                      <a:gd name="T17" fmla="*/ 8 h 12"/>
                      <a:gd name="T18" fmla="*/ 0 w 60"/>
                      <a:gd name="T1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0" h="12">
                        <a:moveTo>
                          <a:pt x="0" y="0"/>
                        </a:moveTo>
                        <a:cubicBezTo>
                          <a:pt x="2" y="2"/>
                          <a:pt x="4" y="3"/>
                          <a:pt x="6" y="4"/>
                        </a:cubicBezTo>
                        <a:cubicBezTo>
                          <a:pt x="9" y="6"/>
                          <a:pt x="11" y="7"/>
                          <a:pt x="14" y="7"/>
                        </a:cubicBezTo>
                        <a:cubicBezTo>
                          <a:pt x="19" y="9"/>
                          <a:pt x="24" y="10"/>
                          <a:pt x="29" y="10"/>
                        </a:cubicBezTo>
                        <a:cubicBezTo>
                          <a:pt x="34" y="11"/>
                          <a:pt x="39" y="11"/>
                          <a:pt x="44" y="11"/>
                        </a:cubicBezTo>
                        <a:cubicBezTo>
                          <a:pt x="50" y="10"/>
                          <a:pt x="55" y="10"/>
                          <a:pt x="60" y="9"/>
                        </a:cubicBezTo>
                        <a:cubicBezTo>
                          <a:pt x="55" y="10"/>
                          <a:pt x="50" y="11"/>
                          <a:pt x="45" y="12"/>
                        </a:cubicBezTo>
                        <a:cubicBezTo>
                          <a:pt x="39" y="12"/>
                          <a:pt x="34" y="12"/>
                          <a:pt x="29" y="12"/>
                        </a:cubicBezTo>
                        <a:cubicBezTo>
                          <a:pt x="24" y="11"/>
                          <a:pt x="18" y="10"/>
                          <a:pt x="13" y="8"/>
                        </a:cubicBezTo>
                        <a:cubicBezTo>
                          <a:pt x="8" y="6"/>
                          <a:pt x="4" y="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400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0" name="Freeform 1209"/>
                  <p:cNvSpPr>
                    <a:spLocks/>
                  </p:cNvSpPr>
                  <p:nvPr/>
                </p:nvSpPr>
                <p:spPr bwMode="auto">
                  <a:xfrm>
                    <a:off x="4744" y="2630"/>
                    <a:ext cx="145" cy="33"/>
                  </a:xfrm>
                  <a:custGeom>
                    <a:avLst/>
                    <a:gdLst>
                      <a:gd name="T0" fmla="*/ 0 w 61"/>
                      <a:gd name="T1" fmla="*/ 0 h 14"/>
                      <a:gd name="T2" fmla="*/ 14 w 61"/>
                      <a:gd name="T3" fmla="*/ 6 h 14"/>
                      <a:gd name="T4" fmla="*/ 30 w 61"/>
                      <a:gd name="T5" fmla="*/ 10 h 14"/>
                      <a:gd name="T6" fmla="*/ 45 w 61"/>
                      <a:gd name="T7" fmla="*/ 13 h 14"/>
                      <a:gd name="T8" fmla="*/ 61 w 61"/>
                      <a:gd name="T9" fmla="*/ 13 h 14"/>
                      <a:gd name="T10" fmla="*/ 45 w 61"/>
                      <a:gd name="T11" fmla="*/ 14 h 14"/>
                      <a:gd name="T12" fmla="*/ 29 w 61"/>
                      <a:gd name="T13" fmla="*/ 12 h 14"/>
                      <a:gd name="T14" fmla="*/ 14 w 61"/>
                      <a:gd name="T15" fmla="*/ 7 h 14"/>
                      <a:gd name="T16" fmla="*/ 0 w 61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1" h="14">
                        <a:moveTo>
                          <a:pt x="0" y="0"/>
                        </a:moveTo>
                        <a:cubicBezTo>
                          <a:pt x="4" y="3"/>
                          <a:pt x="9" y="5"/>
                          <a:pt x="14" y="6"/>
                        </a:cubicBezTo>
                        <a:cubicBezTo>
                          <a:pt x="19" y="8"/>
                          <a:pt x="24" y="9"/>
                          <a:pt x="30" y="10"/>
                        </a:cubicBezTo>
                        <a:cubicBezTo>
                          <a:pt x="35" y="12"/>
                          <a:pt x="40" y="12"/>
                          <a:pt x="45" y="13"/>
                        </a:cubicBezTo>
                        <a:cubicBezTo>
                          <a:pt x="51" y="13"/>
                          <a:pt x="56" y="13"/>
                          <a:pt x="61" y="13"/>
                        </a:cubicBezTo>
                        <a:cubicBezTo>
                          <a:pt x="56" y="14"/>
                          <a:pt x="51" y="14"/>
                          <a:pt x="45" y="14"/>
                        </a:cubicBezTo>
                        <a:cubicBezTo>
                          <a:pt x="40" y="13"/>
                          <a:pt x="35" y="13"/>
                          <a:pt x="29" y="12"/>
                        </a:cubicBezTo>
                        <a:cubicBezTo>
                          <a:pt x="24" y="11"/>
                          <a:pt x="19" y="9"/>
                          <a:pt x="14" y="7"/>
                        </a:cubicBezTo>
                        <a:cubicBezTo>
                          <a:pt x="9" y="5"/>
                          <a:pt x="4" y="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400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1" name="Freeform 1210"/>
                  <p:cNvSpPr>
                    <a:spLocks/>
                  </p:cNvSpPr>
                  <p:nvPr/>
                </p:nvSpPr>
                <p:spPr bwMode="auto">
                  <a:xfrm>
                    <a:off x="4976" y="2606"/>
                    <a:ext cx="267" cy="69"/>
                  </a:xfrm>
                  <a:custGeom>
                    <a:avLst/>
                    <a:gdLst>
                      <a:gd name="T0" fmla="*/ 0 w 113"/>
                      <a:gd name="T1" fmla="*/ 29 h 29"/>
                      <a:gd name="T2" fmla="*/ 28 w 113"/>
                      <a:gd name="T3" fmla="*/ 20 h 29"/>
                      <a:gd name="T4" fmla="*/ 56 w 113"/>
                      <a:gd name="T5" fmla="*/ 11 h 29"/>
                      <a:gd name="T6" fmla="*/ 84 w 113"/>
                      <a:gd name="T7" fmla="*/ 2 h 29"/>
                      <a:gd name="T8" fmla="*/ 99 w 113"/>
                      <a:gd name="T9" fmla="*/ 0 h 29"/>
                      <a:gd name="T10" fmla="*/ 113 w 113"/>
                      <a:gd name="T11" fmla="*/ 1 h 29"/>
                      <a:gd name="T12" fmla="*/ 84 w 113"/>
                      <a:gd name="T13" fmla="*/ 3 h 29"/>
                      <a:gd name="T14" fmla="*/ 56 w 113"/>
                      <a:gd name="T15" fmla="*/ 12 h 29"/>
                      <a:gd name="T16" fmla="*/ 29 w 113"/>
                      <a:gd name="T17" fmla="*/ 21 h 29"/>
                      <a:gd name="T18" fmla="*/ 15 w 113"/>
                      <a:gd name="T19" fmla="*/ 25 h 29"/>
                      <a:gd name="T20" fmla="*/ 0 w 113"/>
                      <a:gd name="T21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3" h="29">
                        <a:moveTo>
                          <a:pt x="0" y="29"/>
                        </a:moveTo>
                        <a:cubicBezTo>
                          <a:pt x="10" y="26"/>
                          <a:pt x="19" y="23"/>
                          <a:pt x="28" y="20"/>
                        </a:cubicBezTo>
                        <a:cubicBezTo>
                          <a:pt x="56" y="11"/>
                          <a:pt x="56" y="11"/>
                          <a:pt x="56" y="11"/>
                        </a:cubicBezTo>
                        <a:cubicBezTo>
                          <a:pt x="65" y="7"/>
                          <a:pt x="75" y="4"/>
                          <a:pt x="84" y="2"/>
                        </a:cubicBezTo>
                        <a:cubicBezTo>
                          <a:pt x="89" y="1"/>
                          <a:pt x="94" y="1"/>
                          <a:pt x="99" y="0"/>
                        </a:cubicBezTo>
                        <a:cubicBezTo>
                          <a:pt x="104" y="0"/>
                          <a:pt x="108" y="0"/>
                          <a:pt x="113" y="1"/>
                        </a:cubicBezTo>
                        <a:cubicBezTo>
                          <a:pt x="104" y="0"/>
                          <a:pt x="94" y="1"/>
                          <a:pt x="84" y="3"/>
                        </a:cubicBezTo>
                        <a:cubicBezTo>
                          <a:pt x="75" y="5"/>
                          <a:pt x="66" y="8"/>
                          <a:pt x="56" y="12"/>
                        </a:cubicBezTo>
                        <a:cubicBezTo>
                          <a:pt x="47" y="15"/>
                          <a:pt x="38" y="18"/>
                          <a:pt x="29" y="21"/>
                        </a:cubicBezTo>
                        <a:cubicBezTo>
                          <a:pt x="24" y="23"/>
                          <a:pt x="19" y="24"/>
                          <a:pt x="15" y="25"/>
                        </a:cubicBezTo>
                        <a:cubicBezTo>
                          <a:pt x="10" y="27"/>
                          <a:pt x="5" y="28"/>
                          <a:pt x="0" y="29"/>
                        </a:cubicBezTo>
                        <a:close/>
                      </a:path>
                    </a:pathLst>
                  </a:custGeom>
                  <a:solidFill>
                    <a:srgbClr val="6400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2" name="Freeform 1211"/>
                  <p:cNvSpPr>
                    <a:spLocks/>
                  </p:cNvSpPr>
                  <p:nvPr/>
                </p:nvSpPr>
                <p:spPr bwMode="auto">
                  <a:xfrm>
                    <a:off x="1886" y="2837"/>
                    <a:ext cx="139" cy="78"/>
                  </a:xfrm>
                  <a:custGeom>
                    <a:avLst/>
                    <a:gdLst>
                      <a:gd name="T0" fmla="*/ 0 w 59"/>
                      <a:gd name="T1" fmla="*/ 0 h 33"/>
                      <a:gd name="T2" fmla="*/ 18 w 59"/>
                      <a:gd name="T3" fmla="*/ 32 h 33"/>
                      <a:gd name="T4" fmla="*/ 59 w 59"/>
                      <a:gd name="T5" fmla="*/ 20 h 33"/>
                      <a:gd name="T6" fmla="*/ 0 w 59"/>
                      <a:gd name="T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9" h="33">
                        <a:moveTo>
                          <a:pt x="0" y="0"/>
                        </a:moveTo>
                        <a:cubicBezTo>
                          <a:pt x="1" y="11"/>
                          <a:pt x="8" y="26"/>
                          <a:pt x="18" y="32"/>
                        </a:cubicBezTo>
                        <a:cubicBezTo>
                          <a:pt x="31" y="33"/>
                          <a:pt x="52" y="28"/>
                          <a:pt x="59" y="2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EC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3" name="Freeform 1212"/>
                  <p:cNvSpPr>
                    <a:spLocks/>
                  </p:cNvSpPr>
                  <p:nvPr/>
                </p:nvSpPr>
                <p:spPr bwMode="auto">
                  <a:xfrm>
                    <a:off x="1893" y="2837"/>
                    <a:ext cx="132" cy="76"/>
                  </a:xfrm>
                  <a:custGeom>
                    <a:avLst/>
                    <a:gdLst>
                      <a:gd name="T0" fmla="*/ 16 w 56"/>
                      <a:gd name="T1" fmla="*/ 31 h 32"/>
                      <a:gd name="T2" fmla="*/ 20 w 56"/>
                      <a:gd name="T3" fmla="*/ 31 h 32"/>
                      <a:gd name="T4" fmla="*/ 39 w 56"/>
                      <a:gd name="T5" fmla="*/ 28 h 32"/>
                      <a:gd name="T6" fmla="*/ 56 w 56"/>
                      <a:gd name="T7" fmla="*/ 20 h 32"/>
                      <a:gd name="T8" fmla="*/ 0 w 56"/>
                      <a:gd name="T9" fmla="*/ 0 h 32"/>
                      <a:gd name="T10" fmla="*/ 16 w 56"/>
                      <a:gd name="T11" fmla="*/ 31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6" h="32">
                        <a:moveTo>
                          <a:pt x="16" y="31"/>
                        </a:moveTo>
                        <a:cubicBezTo>
                          <a:pt x="17" y="32"/>
                          <a:pt x="18" y="31"/>
                          <a:pt x="20" y="31"/>
                        </a:cubicBezTo>
                        <a:cubicBezTo>
                          <a:pt x="15" y="26"/>
                          <a:pt x="19" y="20"/>
                          <a:pt x="39" y="28"/>
                        </a:cubicBezTo>
                        <a:cubicBezTo>
                          <a:pt x="47" y="26"/>
                          <a:pt x="52" y="24"/>
                          <a:pt x="56" y="2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2"/>
                          <a:pt x="8" y="26"/>
                          <a:pt x="16" y="31"/>
                        </a:cubicBezTo>
                        <a:close/>
                      </a:path>
                    </a:pathLst>
                  </a:custGeom>
                  <a:solidFill>
                    <a:srgbClr val="7DB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4" name="Freeform 1213"/>
                  <p:cNvSpPr>
                    <a:spLocks noEditPoints="1"/>
                  </p:cNvSpPr>
                  <p:nvPr/>
                </p:nvSpPr>
                <p:spPr bwMode="auto">
                  <a:xfrm>
                    <a:off x="1883" y="2832"/>
                    <a:ext cx="145" cy="83"/>
                  </a:xfrm>
                  <a:custGeom>
                    <a:avLst/>
                    <a:gdLst>
                      <a:gd name="T0" fmla="*/ 24 w 61"/>
                      <a:gd name="T1" fmla="*/ 35 h 35"/>
                      <a:gd name="T2" fmla="*/ 24 w 61"/>
                      <a:gd name="T3" fmla="*/ 35 h 35"/>
                      <a:gd name="T4" fmla="*/ 19 w 61"/>
                      <a:gd name="T5" fmla="*/ 35 h 35"/>
                      <a:gd name="T6" fmla="*/ 19 w 61"/>
                      <a:gd name="T7" fmla="*/ 35 h 35"/>
                      <a:gd name="T8" fmla="*/ 0 w 61"/>
                      <a:gd name="T9" fmla="*/ 2 h 35"/>
                      <a:gd name="T10" fmla="*/ 0 w 61"/>
                      <a:gd name="T11" fmla="*/ 0 h 35"/>
                      <a:gd name="T12" fmla="*/ 61 w 61"/>
                      <a:gd name="T13" fmla="*/ 22 h 35"/>
                      <a:gd name="T14" fmla="*/ 60 w 61"/>
                      <a:gd name="T15" fmla="*/ 23 h 35"/>
                      <a:gd name="T16" fmla="*/ 24 w 61"/>
                      <a:gd name="T17" fmla="*/ 35 h 35"/>
                      <a:gd name="T18" fmla="*/ 19 w 61"/>
                      <a:gd name="T19" fmla="*/ 32 h 35"/>
                      <a:gd name="T20" fmla="*/ 24 w 61"/>
                      <a:gd name="T21" fmla="*/ 33 h 35"/>
                      <a:gd name="T22" fmla="*/ 24 w 61"/>
                      <a:gd name="T23" fmla="*/ 33 h 35"/>
                      <a:gd name="T24" fmla="*/ 57 w 61"/>
                      <a:gd name="T25" fmla="*/ 23 h 35"/>
                      <a:gd name="T26" fmla="*/ 3 w 61"/>
                      <a:gd name="T27" fmla="*/ 3 h 35"/>
                      <a:gd name="T28" fmla="*/ 19 w 61"/>
                      <a:gd name="T29" fmla="*/ 32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1" h="35">
                        <a:moveTo>
                          <a:pt x="24" y="35"/>
                        </a:moveTo>
                        <a:cubicBezTo>
                          <a:pt x="24" y="35"/>
                          <a:pt x="24" y="35"/>
                          <a:pt x="24" y="35"/>
                        </a:cubicBezTo>
                        <a:cubicBezTo>
                          <a:pt x="22" y="35"/>
                          <a:pt x="20" y="35"/>
                          <a:pt x="19" y="35"/>
                        </a:cubicBezTo>
                        <a:cubicBezTo>
                          <a:pt x="19" y="35"/>
                          <a:pt x="19" y="35"/>
                          <a:pt x="19" y="35"/>
                        </a:cubicBezTo>
                        <a:cubicBezTo>
                          <a:pt x="8" y="29"/>
                          <a:pt x="1" y="13"/>
                          <a:pt x="0" y="2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61" y="22"/>
                          <a:pt x="61" y="22"/>
                          <a:pt x="61" y="22"/>
                        </a:cubicBezTo>
                        <a:cubicBezTo>
                          <a:pt x="60" y="23"/>
                          <a:pt x="60" y="23"/>
                          <a:pt x="60" y="23"/>
                        </a:cubicBezTo>
                        <a:cubicBezTo>
                          <a:pt x="54" y="30"/>
                          <a:pt x="37" y="35"/>
                          <a:pt x="24" y="35"/>
                        </a:cubicBezTo>
                        <a:close/>
                        <a:moveTo>
                          <a:pt x="19" y="32"/>
                        </a:moveTo>
                        <a:cubicBezTo>
                          <a:pt x="21" y="33"/>
                          <a:pt x="22" y="33"/>
                          <a:pt x="24" y="33"/>
                        </a:cubicBezTo>
                        <a:cubicBezTo>
                          <a:pt x="24" y="33"/>
                          <a:pt x="24" y="33"/>
                          <a:pt x="24" y="33"/>
                        </a:cubicBezTo>
                        <a:cubicBezTo>
                          <a:pt x="36" y="33"/>
                          <a:pt x="51" y="28"/>
                          <a:pt x="57" y="2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14"/>
                          <a:pt x="10" y="28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rgbClr val="264F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5" name="Freeform 1214"/>
                  <p:cNvSpPr>
                    <a:spLocks/>
                  </p:cNvSpPr>
                  <p:nvPr/>
                </p:nvSpPr>
                <p:spPr bwMode="auto">
                  <a:xfrm>
                    <a:off x="2683" y="1920"/>
                    <a:ext cx="362" cy="679"/>
                  </a:xfrm>
                  <a:custGeom>
                    <a:avLst/>
                    <a:gdLst>
                      <a:gd name="T0" fmla="*/ 6 w 153"/>
                      <a:gd name="T1" fmla="*/ 91 h 286"/>
                      <a:gd name="T2" fmla="*/ 34 w 153"/>
                      <a:gd name="T3" fmla="*/ 190 h 286"/>
                      <a:gd name="T4" fmla="*/ 30 w 153"/>
                      <a:gd name="T5" fmla="*/ 153 h 286"/>
                      <a:gd name="T6" fmla="*/ 47 w 153"/>
                      <a:gd name="T7" fmla="*/ 201 h 286"/>
                      <a:gd name="T8" fmla="*/ 73 w 153"/>
                      <a:gd name="T9" fmla="*/ 274 h 286"/>
                      <a:gd name="T10" fmla="*/ 103 w 153"/>
                      <a:gd name="T11" fmla="*/ 246 h 286"/>
                      <a:gd name="T12" fmla="*/ 128 w 153"/>
                      <a:gd name="T13" fmla="*/ 71 h 286"/>
                      <a:gd name="T14" fmla="*/ 48 w 153"/>
                      <a:gd name="T15" fmla="*/ 0 h 286"/>
                      <a:gd name="T16" fmla="*/ 6 w 153"/>
                      <a:gd name="T17" fmla="*/ 91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3" h="286">
                        <a:moveTo>
                          <a:pt x="6" y="91"/>
                        </a:moveTo>
                        <a:cubicBezTo>
                          <a:pt x="0" y="124"/>
                          <a:pt x="11" y="166"/>
                          <a:pt x="34" y="190"/>
                        </a:cubicBezTo>
                        <a:cubicBezTo>
                          <a:pt x="34" y="190"/>
                          <a:pt x="25" y="170"/>
                          <a:pt x="30" y="153"/>
                        </a:cubicBezTo>
                        <a:cubicBezTo>
                          <a:pt x="30" y="153"/>
                          <a:pt x="29" y="174"/>
                          <a:pt x="47" y="201"/>
                        </a:cubicBezTo>
                        <a:cubicBezTo>
                          <a:pt x="65" y="228"/>
                          <a:pt x="75" y="258"/>
                          <a:pt x="73" y="274"/>
                        </a:cubicBezTo>
                        <a:cubicBezTo>
                          <a:pt x="72" y="286"/>
                          <a:pt x="84" y="278"/>
                          <a:pt x="103" y="246"/>
                        </a:cubicBezTo>
                        <a:cubicBezTo>
                          <a:pt x="123" y="214"/>
                          <a:pt x="153" y="139"/>
                          <a:pt x="128" y="71"/>
                        </a:cubicBezTo>
                        <a:cubicBezTo>
                          <a:pt x="102" y="3"/>
                          <a:pt x="48" y="0"/>
                          <a:pt x="48" y="0"/>
                        </a:cubicBezTo>
                        <a:lnTo>
                          <a:pt x="6" y="91"/>
                        </a:lnTo>
                        <a:close/>
                      </a:path>
                    </a:pathLst>
                  </a:custGeom>
                  <a:solidFill>
                    <a:srgbClr val="B04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6" name="Freeform 1215"/>
                  <p:cNvSpPr>
                    <a:spLocks/>
                  </p:cNvSpPr>
                  <p:nvPr/>
                </p:nvSpPr>
                <p:spPr bwMode="auto">
                  <a:xfrm>
                    <a:off x="2875" y="1953"/>
                    <a:ext cx="154" cy="416"/>
                  </a:xfrm>
                  <a:custGeom>
                    <a:avLst/>
                    <a:gdLst>
                      <a:gd name="T0" fmla="*/ 47 w 65"/>
                      <a:gd name="T1" fmla="*/ 57 h 175"/>
                      <a:gd name="T2" fmla="*/ 9 w 65"/>
                      <a:gd name="T3" fmla="*/ 3 h 175"/>
                      <a:gd name="T4" fmla="*/ 0 w 65"/>
                      <a:gd name="T5" fmla="*/ 12 h 175"/>
                      <a:gd name="T6" fmla="*/ 45 w 65"/>
                      <a:gd name="T7" fmla="*/ 81 h 175"/>
                      <a:gd name="T8" fmla="*/ 46 w 65"/>
                      <a:gd name="T9" fmla="*/ 175 h 175"/>
                      <a:gd name="T10" fmla="*/ 47 w 65"/>
                      <a:gd name="T11" fmla="*/ 57 h 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" h="175">
                        <a:moveTo>
                          <a:pt x="47" y="57"/>
                        </a:moveTo>
                        <a:cubicBezTo>
                          <a:pt x="37" y="31"/>
                          <a:pt x="18" y="10"/>
                          <a:pt x="9" y="3"/>
                        </a:cubicBezTo>
                        <a:cubicBezTo>
                          <a:pt x="3" y="0"/>
                          <a:pt x="2" y="7"/>
                          <a:pt x="0" y="12"/>
                        </a:cubicBezTo>
                        <a:cubicBezTo>
                          <a:pt x="14" y="24"/>
                          <a:pt x="35" y="41"/>
                          <a:pt x="45" y="81"/>
                        </a:cubicBezTo>
                        <a:cubicBezTo>
                          <a:pt x="53" y="114"/>
                          <a:pt x="53" y="136"/>
                          <a:pt x="46" y="175"/>
                        </a:cubicBezTo>
                        <a:cubicBezTo>
                          <a:pt x="52" y="150"/>
                          <a:pt x="65" y="109"/>
                          <a:pt x="47" y="57"/>
                        </a:cubicBezTo>
                        <a:close/>
                      </a:path>
                    </a:pathLst>
                  </a:custGeom>
                  <a:solidFill>
                    <a:srgbClr val="BF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7" name="Freeform 1216"/>
                  <p:cNvSpPr>
                    <a:spLocks/>
                  </p:cNvSpPr>
                  <p:nvPr/>
                </p:nvSpPr>
                <p:spPr bwMode="auto">
                  <a:xfrm>
                    <a:off x="2683" y="1920"/>
                    <a:ext cx="324" cy="679"/>
                  </a:xfrm>
                  <a:custGeom>
                    <a:avLst/>
                    <a:gdLst>
                      <a:gd name="T0" fmla="*/ 137 w 137"/>
                      <a:gd name="T1" fmla="*/ 136 h 286"/>
                      <a:gd name="T2" fmla="*/ 102 w 137"/>
                      <a:gd name="T3" fmla="*/ 191 h 286"/>
                      <a:gd name="T4" fmla="*/ 95 w 137"/>
                      <a:gd name="T5" fmla="*/ 145 h 286"/>
                      <a:gd name="T6" fmla="*/ 78 w 137"/>
                      <a:gd name="T7" fmla="*/ 218 h 286"/>
                      <a:gd name="T8" fmla="*/ 62 w 137"/>
                      <a:gd name="T9" fmla="*/ 146 h 286"/>
                      <a:gd name="T10" fmla="*/ 91 w 137"/>
                      <a:gd name="T11" fmla="*/ 19 h 286"/>
                      <a:gd name="T12" fmla="*/ 48 w 137"/>
                      <a:gd name="T13" fmla="*/ 0 h 286"/>
                      <a:gd name="T14" fmla="*/ 6 w 137"/>
                      <a:gd name="T15" fmla="*/ 91 h 286"/>
                      <a:gd name="T16" fmla="*/ 34 w 137"/>
                      <a:gd name="T17" fmla="*/ 190 h 286"/>
                      <a:gd name="T18" fmla="*/ 30 w 137"/>
                      <a:gd name="T19" fmla="*/ 153 h 286"/>
                      <a:gd name="T20" fmla="*/ 47 w 137"/>
                      <a:gd name="T21" fmla="*/ 201 h 286"/>
                      <a:gd name="T22" fmla="*/ 73 w 137"/>
                      <a:gd name="T23" fmla="*/ 274 h 286"/>
                      <a:gd name="T24" fmla="*/ 103 w 137"/>
                      <a:gd name="T25" fmla="*/ 246 h 286"/>
                      <a:gd name="T26" fmla="*/ 137 w 137"/>
                      <a:gd name="T27" fmla="*/ 136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37" h="286">
                        <a:moveTo>
                          <a:pt x="137" y="136"/>
                        </a:moveTo>
                        <a:cubicBezTo>
                          <a:pt x="130" y="179"/>
                          <a:pt x="101" y="222"/>
                          <a:pt x="102" y="191"/>
                        </a:cubicBezTo>
                        <a:cubicBezTo>
                          <a:pt x="105" y="154"/>
                          <a:pt x="92" y="101"/>
                          <a:pt x="95" y="145"/>
                        </a:cubicBezTo>
                        <a:cubicBezTo>
                          <a:pt x="98" y="188"/>
                          <a:pt x="78" y="224"/>
                          <a:pt x="78" y="218"/>
                        </a:cubicBezTo>
                        <a:cubicBezTo>
                          <a:pt x="79" y="196"/>
                          <a:pt x="69" y="179"/>
                          <a:pt x="62" y="146"/>
                        </a:cubicBezTo>
                        <a:cubicBezTo>
                          <a:pt x="48" y="80"/>
                          <a:pt x="77" y="37"/>
                          <a:pt x="91" y="19"/>
                        </a:cubicBezTo>
                        <a:cubicBezTo>
                          <a:pt x="69" y="1"/>
                          <a:pt x="48" y="0"/>
                          <a:pt x="48" y="0"/>
                        </a:cubicBezTo>
                        <a:cubicBezTo>
                          <a:pt x="6" y="91"/>
                          <a:pt x="6" y="91"/>
                          <a:pt x="6" y="91"/>
                        </a:cubicBezTo>
                        <a:cubicBezTo>
                          <a:pt x="0" y="124"/>
                          <a:pt x="11" y="166"/>
                          <a:pt x="34" y="190"/>
                        </a:cubicBezTo>
                        <a:cubicBezTo>
                          <a:pt x="34" y="190"/>
                          <a:pt x="25" y="170"/>
                          <a:pt x="30" y="153"/>
                        </a:cubicBezTo>
                        <a:cubicBezTo>
                          <a:pt x="30" y="153"/>
                          <a:pt x="29" y="174"/>
                          <a:pt x="47" y="201"/>
                        </a:cubicBezTo>
                        <a:cubicBezTo>
                          <a:pt x="65" y="228"/>
                          <a:pt x="75" y="258"/>
                          <a:pt x="73" y="274"/>
                        </a:cubicBezTo>
                        <a:cubicBezTo>
                          <a:pt x="72" y="286"/>
                          <a:pt x="84" y="278"/>
                          <a:pt x="103" y="246"/>
                        </a:cubicBezTo>
                        <a:cubicBezTo>
                          <a:pt x="117" y="224"/>
                          <a:pt x="135" y="182"/>
                          <a:pt x="137" y="136"/>
                        </a:cubicBezTo>
                        <a:close/>
                      </a:path>
                    </a:pathLst>
                  </a:custGeom>
                  <a:solidFill>
                    <a:srgbClr val="9E3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8" name="Freeform 1217"/>
                  <p:cNvSpPr>
                    <a:spLocks/>
                  </p:cNvSpPr>
                  <p:nvPr/>
                </p:nvSpPr>
                <p:spPr bwMode="auto">
                  <a:xfrm>
                    <a:off x="2683" y="1958"/>
                    <a:ext cx="305" cy="636"/>
                  </a:xfrm>
                  <a:custGeom>
                    <a:avLst/>
                    <a:gdLst>
                      <a:gd name="T0" fmla="*/ 72 w 129"/>
                      <a:gd name="T1" fmla="*/ 222 h 268"/>
                      <a:gd name="T2" fmla="*/ 39 w 129"/>
                      <a:gd name="T3" fmla="*/ 137 h 268"/>
                      <a:gd name="T4" fmla="*/ 38 w 129"/>
                      <a:gd name="T5" fmla="*/ 103 h 268"/>
                      <a:gd name="T6" fmla="*/ 53 w 129"/>
                      <a:gd name="T7" fmla="*/ 54 h 268"/>
                      <a:gd name="T8" fmla="*/ 70 w 129"/>
                      <a:gd name="T9" fmla="*/ 21 h 268"/>
                      <a:gd name="T10" fmla="*/ 65 w 129"/>
                      <a:gd name="T11" fmla="*/ 0 h 268"/>
                      <a:gd name="T12" fmla="*/ 6 w 129"/>
                      <a:gd name="T13" fmla="*/ 75 h 268"/>
                      <a:gd name="T14" fmla="*/ 34 w 129"/>
                      <a:gd name="T15" fmla="*/ 174 h 268"/>
                      <a:gd name="T16" fmla="*/ 30 w 129"/>
                      <a:gd name="T17" fmla="*/ 137 h 268"/>
                      <a:gd name="T18" fmla="*/ 47 w 129"/>
                      <a:gd name="T19" fmla="*/ 185 h 268"/>
                      <a:gd name="T20" fmla="*/ 73 w 129"/>
                      <a:gd name="T21" fmla="*/ 258 h 268"/>
                      <a:gd name="T22" fmla="*/ 103 w 129"/>
                      <a:gd name="T23" fmla="*/ 230 h 268"/>
                      <a:gd name="T24" fmla="*/ 129 w 129"/>
                      <a:gd name="T25" fmla="*/ 165 h 268"/>
                      <a:gd name="T26" fmla="*/ 72 w 129"/>
                      <a:gd name="T27" fmla="*/ 222 h 2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29" h="268">
                        <a:moveTo>
                          <a:pt x="72" y="222"/>
                        </a:moveTo>
                        <a:cubicBezTo>
                          <a:pt x="64" y="188"/>
                          <a:pt x="48" y="177"/>
                          <a:pt x="39" y="137"/>
                        </a:cubicBezTo>
                        <a:cubicBezTo>
                          <a:pt x="34" y="117"/>
                          <a:pt x="38" y="103"/>
                          <a:pt x="38" y="103"/>
                        </a:cubicBezTo>
                        <a:cubicBezTo>
                          <a:pt x="60" y="80"/>
                          <a:pt x="47" y="60"/>
                          <a:pt x="53" y="54"/>
                        </a:cubicBezTo>
                        <a:cubicBezTo>
                          <a:pt x="59" y="48"/>
                          <a:pt x="64" y="40"/>
                          <a:pt x="70" y="21"/>
                        </a:cubicBezTo>
                        <a:cubicBezTo>
                          <a:pt x="65" y="0"/>
                          <a:pt x="65" y="0"/>
                          <a:pt x="65" y="0"/>
                        </a:cubicBezTo>
                        <a:cubicBezTo>
                          <a:pt x="6" y="75"/>
                          <a:pt x="6" y="75"/>
                          <a:pt x="6" y="75"/>
                        </a:cubicBezTo>
                        <a:cubicBezTo>
                          <a:pt x="0" y="108"/>
                          <a:pt x="11" y="150"/>
                          <a:pt x="34" y="174"/>
                        </a:cubicBezTo>
                        <a:cubicBezTo>
                          <a:pt x="34" y="174"/>
                          <a:pt x="25" y="154"/>
                          <a:pt x="30" y="137"/>
                        </a:cubicBezTo>
                        <a:cubicBezTo>
                          <a:pt x="30" y="137"/>
                          <a:pt x="29" y="158"/>
                          <a:pt x="47" y="185"/>
                        </a:cubicBezTo>
                        <a:cubicBezTo>
                          <a:pt x="65" y="212"/>
                          <a:pt x="75" y="242"/>
                          <a:pt x="73" y="258"/>
                        </a:cubicBezTo>
                        <a:cubicBezTo>
                          <a:pt x="72" y="268"/>
                          <a:pt x="81" y="264"/>
                          <a:pt x="103" y="230"/>
                        </a:cubicBezTo>
                        <a:cubicBezTo>
                          <a:pt x="112" y="216"/>
                          <a:pt x="122" y="194"/>
                          <a:pt x="129" y="165"/>
                        </a:cubicBezTo>
                        <a:cubicBezTo>
                          <a:pt x="109" y="220"/>
                          <a:pt x="77" y="243"/>
                          <a:pt x="72" y="222"/>
                        </a:cubicBezTo>
                        <a:close/>
                      </a:path>
                    </a:pathLst>
                  </a:custGeom>
                  <a:solidFill>
                    <a:srgbClr val="872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9" name="Freeform 1218"/>
                  <p:cNvSpPr>
                    <a:spLocks noEditPoints="1"/>
                  </p:cNvSpPr>
                  <p:nvPr/>
                </p:nvSpPr>
                <p:spPr bwMode="auto">
                  <a:xfrm>
                    <a:off x="3145" y="2048"/>
                    <a:ext cx="384" cy="672"/>
                  </a:xfrm>
                  <a:custGeom>
                    <a:avLst/>
                    <a:gdLst>
                      <a:gd name="T0" fmla="*/ 77 w 162"/>
                      <a:gd name="T1" fmla="*/ 283 h 283"/>
                      <a:gd name="T2" fmla="*/ 75 w 162"/>
                      <a:gd name="T3" fmla="*/ 282 h 283"/>
                      <a:gd name="T4" fmla="*/ 74 w 162"/>
                      <a:gd name="T5" fmla="*/ 276 h 283"/>
                      <a:gd name="T6" fmla="*/ 48 w 162"/>
                      <a:gd name="T7" fmla="*/ 204 h 283"/>
                      <a:gd name="T8" fmla="*/ 32 w 162"/>
                      <a:gd name="T9" fmla="*/ 166 h 283"/>
                      <a:gd name="T10" fmla="*/ 37 w 162"/>
                      <a:gd name="T11" fmla="*/ 191 h 283"/>
                      <a:gd name="T12" fmla="*/ 41 w 162"/>
                      <a:gd name="T13" fmla="*/ 199 h 283"/>
                      <a:gd name="T14" fmla="*/ 35 w 162"/>
                      <a:gd name="T15" fmla="*/ 193 h 283"/>
                      <a:gd name="T16" fmla="*/ 7 w 162"/>
                      <a:gd name="T17" fmla="*/ 93 h 283"/>
                      <a:gd name="T18" fmla="*/ 7 w 162"/>
                      <a:gd name="T19" fmla="*/ 93 h 283"/>
                      <a:gd name="T20" fmla="*/ 49 w 162"/>
                      <a:gd name="T21" fmla="*/ 0 h 283"/>
                      <a:gd name="T22" fmla="*/ 50 w 162"/>
                      <a:gd name="T23" fmla="*/ 0 h 283"/>
                      <a:gd name="T24" fmla="*/ 131 w 162"/>
                      <a:gd name="T25" fmla="*/ 72 h 283"/>
                      <a:gd name="T26" fmla="*/ 106 w 162"/>
                      <a:gd name="T27" fmla="*/ 249 h 283"/>
                      <a:gd name="T28" fmla="*/ 77 w 162"/>
                      <a:gd name="T29" fmla="*/ 283 h 283"/>
                      <a:gd name="T30" fmla="*/ 33 w 162"/>
                      <a:gd name="T31" fmla="*/ 145 h 283"/>
                      <a:gd name="T32" fmla="*/ 33 w 162"/>
                      <a:gd name="T33" fmla="*/ 155 h 283"/>
                      <a:gd name="T34" fmla="*/ 50 w 162"/>
                      <a:gd name="T35" fmla="*/ 202 h 283"/>
                      <a:gd name="T36" fmla="*/ 77 w 162"/>
                      <a:gd name="T37" fmla="*/ 277 h 283"/>
                      <a:gd name="T38" fmla="*/ 77 w 162"/>
                      <a:gd name="T39" fmla="*/ 280 h 283"/>
                      <a:gd name="T40" fmla="*/ 77 w 162"/>
                      <a:gd name="T41" fmla="*/ 280 h 283"/>
                      <a:gd name="T42" fmla="*/ 104 w 162"/>
                      <a:gd name="T43" fmla="*/ 247 h 283"/>
                      <a:gd name="T44" fmla="*/ 128 w 162"/>
                      <a:gd name="T45" fmla="*/ 73 h 283"/>
                      <a:gd name="T46" fmla="*/ 51 w 162"/>
                      <a:gd name="T47" fmla="*/ 3 h 283"/>
                      <a:gd name="T48" fmla="*/ 10 w 162"/>
                      <a:gd name="T49" fmla="*/ 94 h 283"/>
                      <a:gd name="T50" fmla="*/ 32 w 162"/>
                      <a:gd name="T51" fmla="*/ 185 h 283"/>
                      <a:gd name="T52" fmla="*/ 30 w 162"/>
                      <a:gd name="T53" fmla="*/ 155 h 283"/>
                      <a:gd name="T54" fmla="*/ 33 w 162"/>
                      <a:gd name="T55" fmla="*/ 145 h 2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62" h="283">
                        <a:moveTo>
                          <a:pt x="77" y="283"/>
                        </a:moveTo>
                        <a:cubicBezTo>
                          <a:pt x="76" y="283"/>
                          <a:pt x="75" y="282"/>
                          <a:pt x="75" y="282"/>
                        </a:cubicBezTo>
                        <a:cubicBezTo>
                          <a:pt x="74" y="281"/>
                          <a:pt x="73" y="279"/>
                          <a:pt x="74" y="276"/>
                        </a:cubicBezTo>
                        <a:cubicBezTo>
                          <a:pt x="76" y="260"/>
                          <a:pt x="65" y="231"/>
                          <a:pt x="48" y="204"/>
                        </a:cubicBezTo>
                        <a:cubicBezTo>
                          <a:pt x="38" y="188"/>
                          <a:pt x="33" y="175"/>
                          <a:pt x="32" y="166"/>
                        </a:cubicBezTo>
                        <a:cubicBezTo>
                          <a:pt x="32" y="179"/>
                          <a:pt x="37" y="191"/>
                          <a:pt x="37" y="191"/>
                        </a:cubicBezTo>
                        <a:cubicBezTo>
                          <a:pt x="41" y="199"/>
                          <a:pt x="41" y="199"/>
                          <a:pt x="41" y="199"/>
                        </a:cubicBezTo>
                        <a:cubicBezTo>
                          <a:pt x="35" y="193"/>
                          <a:pt x="35" y="193"/>
                          <a:pt x="35" y="193"/>
                        </a:cubicBezTo>
                        <a:cubicBezTo>
                          <a:pt x="12" y="169"/>
                          <a:pt x="0" y="128"/>
                          <a:pt x="7" y="93"/>
                        </a:cubicBezTo>
                        <a:cubicBezTo>
                          <a:pt x="7" y="93"/>
                          <a:pt x="7" y="93"/>
                          <a:pt x="7" y="93"/>
                        </a:cubicBezTo>
                        <a:cubicBezTo>
                          <a:pt x="49" y="0"/>
                          <a:pt x="49" y="0"/>
                          <a:pt x="49" y="0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50" y="0"/>
                          <a:pt x="105" y="5"/>
                          <a:pt x="131" y="72"/>
                        </a:cubicBezTo>
                        <a:cubicBezTo>
                          <a:pt x="162" y="154"/>
                          <a:pt x="112" y="239"/>
                          <a:pt x="106" y="249"/>
                        </a:cubicBezTo>
                        <a:cubicBezTo>
                          <a:pt x="93" y="270"/>
                          <a:pt x="83" y="283"/>
                          <a:pt x="77" y="283"/>
                        </a:cubicBezTo>
                        <a:close/>
                        <a:moveTo>
                          <a:pt x="33" y="145"/>
                        </a:moveTo>
                        <a:cubicBezTo>
                          <a:pt x="33" y="155"/>
                          <a:pt x="33" y="155"/>
                          <a:pt x="33" y="155"/>
                        </a:cubicBezTo>
                        <a:cubicBezTo>
                          <a:pt x="33" y="155"/>
                          <a:pt x="33" y="176"/>
                          <a:pt x="50" y="202"/>
                        </a:cubicBezTo>
                        <a:cubicBezTo>
                          <a:pt x="68" y="230"/>
                          <a:pt x="79" y="260"/>
                          <a:pt x="77" y="277"/>
                        </a:cubicBezTo>
                        <a:cubicBezTo>
                          <a:pt x="76" y="279"/>
                          <a:pt x="77" y="280"/>
                          <a:pt x="77" y="280"/>
                        </a:cubicBezTo>
                        <a:cubicBezTo>
                          <a:pt x="77" y="280"/>
                          <a:pt x="77" y="280"/>
                          <a:pt x="77" y="280"/>
                        </a:cubicBezTo>
                        <a:cubicBezTo>
                          <a:pt x="80" y="280"/>
                          <a:pt x="88" y="273"/>
                          <a:pt x="104" y="247"/>
                        </a:cubicBezTo>
                        <a:cubicBezTo>
                          <a:pt x="110" y="238"/>
                          <a:pt x="159" y="154"/>
                          <a:pt x="128" y="73"/>
                        </a:cubicBezTo>
                        <a:cubicBezTo>
                          <a:pt x="105" y="12"/>
                          <a:pt x="58" y="4"/>
                          <a:pt x="51" y="3"/>
                        </a:cubicBezTo>
                        <a:cubicBezTo>
                          <a:pt x="10" y="94"/>
                          <a:pt x="10" y="94"/>
                          <a:pt x="10" y="94"/>
                        </a:cubicBezTo>
                        <a:cubicBezTo>
                          <a:pt x="4" y="125"/>
                          <a:pt x="13" y="161"/>
                          <a:pt x="32" y="185"/>
                        </a:cubicBezTo>
                        <a:cubicBezTo>
                          <a:pt x="30" y="178"/>
                          <a:pt x="27" y="166"/>
                          <a:pt x="30" y="155"/>
                        </a:cubicBezTo>
                        <a:lnTo>
                          <a:pt x="33" y="145"/>
                        </a:lnTo>
                        <a:close/>
                      </a:path>
                    </a:pathLst>
                  </a:custGeom>
                  <a:solidFill>
                    <a:srgbClr val="5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0" name="Freeform 1219"/>
                  <p:cNvSpPr>
                    <a:spLocks/>
                  </p:cNvSpPr>
                  <p:nvPr/>
                </p:nvSpPr>
                <p:spPr bwMode="auto">
                  <a:xfrm>
                    <a:off x="1682" y="1949"/>
                    <a:ext cx="369" cy="731"/>
                  </a:xfrm>
                  <a:custGeom>
                    <a:avLst/>
                    <a:gdLst>
                      <a:gd name="T0" fmla="*/ 74 w 156"/>
                      <a:gd name="T1" fmla="*/ 0 h 308"/>
                      <a:gd name="T2" fmla="*/ 4 w 156"/>
                      <a:gd name="T3" fmla="*/ 128 h 308"/>
                      <a:gd name="T4" fmla="*/ 66 w 156"/>
                      <a:gd name="T5" fmla="*/ 285 h 308"/>
                      <a:gd name="T6" fmla="*/ 114 w 156"/>
                      <a:gd name="T7" fmla="*/ 219 h 308"/>
                      <a:gd name="T8" fmla="*/ 125 w 156"/>
                      <a:gd name="T9" fmla="*/ 136 h 308"/>
                      <a:gd name="T10" fmla="*/ 132 w 156"/>
                      <a:gd name="T11" fmla="*/ 179 h 308"/>
                      <a:gd name="T12" fmla="*/ 126 w 156"/>
                      <a:gd name="T13" fmla="*/ 69 h 308"/>
                      <a:gd name="T14" fmla="*/ 74 w 156"/>
                      <a:gd name="T15" fmla="*/ 0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6" h="308">
                        <a:moveTo>
                          <a:pt x="74" y="0"/>
                        </a:moveTo>
                        <a:cubicBezTo>
                          <a:pt x="53" y="13"/>
                          <a:pt x="0" y="56"/>
                          <a:pt x="4" y="128"/>
                        </a:cubicBezTo>
                        <a:cubicBezTo>
                          <a:pt x="8" y="201"/>
                          <a:pt x="73" y="260"/>
                          <a:pt x="66" y="285"/>
                        </a:cubicBezTo>
                        <a:cubicBezTo>
                          <a:pt x="60" y="308"/>
                          <a:pt x="96" y="262"/>
                          <a:pt x="114" y="219"/>
                        </a:cubicBezTo>
                        <a:cubicBezTo>
                          <a:pt x="132" y="174"/>
                          <a:pt x="125" y="136"/>
                          <a:pt x="125" y="136"/>
                        </a:cubicBezTo>
                        <a:cubicBezTo>
                          <a:pt x="125" y="136"/>
                          <a:pt x="136" y="153"/>
                          <a:pt x="132" y="179"/>
                        </a:cubicBezTo>
                        <a:cubicBezTo>
                          <a:pt x="132" y="179"/>
                          <a:pt x="156" y="122"/>
                          <a:pt x="126" y="69"/>
                        </a:cubicBez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rgbClr val="B04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1" name="Freeform 1220"/>
                  <p:cNvSpPr>
                    <a:spLocks/>
                  </p:cNvSpPr>
                  <p:nvPr/>
                </p:nvSpPr>
                <p:spPr bwMode="auto">
                  <a:xfrm>
                    <a:off x="1682" y="1949"/>
                    <a:ext cx="332" cy="731"/>
                  </a:xfrm>
                  <a:custGeom>
                    <a:avLst/>
                    <a:gdLst>
                      <a:gd name="T0" fmla="*/ 140 w 140"/>
                      <a:gd name="T1" fmla="*/ 145 h 308"/>
                      <a:gd name="T2" fmla="*/ 122 w 140"/>
                      <a:gd name="T3" fmla="*/ 130 h 308"/>
                      <a:gd name="T4" fmla="*/ 87 w 140"/>
                      <a:gd name="T5" fmla="*/ 222 h 308"/>
                      <a:gd name="T6" fmla="*/ 105 w 140"/>
                      <a:gd name="T7" fmla="*/ 152 h 308"/>
                      <a:gd name="T8" fmla="*/ 99 w 140"/>
                      <a:gd name="T9" fmla="*/ 144 h 308"/>
                      <a:gd name="T10" fmla="*/ 45 w 140"/>
                      <a:gd name="T11" fmla="*/ 107 h 308"/>
                      <a:gd name="T12" fmla="*/ 84 w 140"/>
                      <a:gd name="T13" fmla="*/ 24 h 308"/>
                      <a:gd name="T14" fmla="*/ 74 w 140"/>
                      <a:gd name="T15" fmla="*/ 0 h 308"/>
                      <a:gd name="T16" fmla="*/ 4 w 140"/>
                      <a:gd name="T17" fmla="*/ 128 h 308"/>
                      <a:gd name="T18" fmla="*/ 66 w 140"/>
                      <a:gd name="T19" fmla="*/ 285 h 308"/>
                      <a:gd name="T20" fmla="*/ 114 w 140"/>
                      <a:gd name="T21" fmla="*/ 219 h 308"/>
                      <a:gd name="T22" fmla="*/ 125 w 140"/>
                      <a:gd name="T23" fmla="*/ 136 h 308"/>
                      <a:gd name="T24" fmla="*/ 132 w 140"/>
                      <a:gd name="T25" fmla="*/ 179 h 308"/>
                      <a:gd name="T26" fmla="*/ 140 w 140"/>
                      <a:gd name="T27" fmla="*/ 145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40" h="308">
                        <a:moveTo>
                          <a:pt x="140" y="145"/>
                        </a:moveTo>
                        <a:cubicBezTo>
                          <a:pt x="133" y="131"/>
                          <a:pt x="121" y="126"/>
                          <a:pt x="122" y="130"/>
                        </a:cubicBezTo>
                        <a:cubicBezTo>
                          <a:pt x="123" y="157"/>
                          <a:pt x="112" y="198"/>
                          <a:pt x="87" y="222"/>
                        </a:cubicBezTo>
                        <a:cubicBezTo>
                          <a:pt x="70" y="238"/>
                          <a:pt x="104" y="208"/>
                          <a:pt x="105" y="152"/>
                        </a:cubicBezTo>
                        <a:cubicBezTo>
                          <a:pt x="105" y="141"/>
                          <a:pt x="103" y="140"/>
                          <a:pt x="99" y="144"/>
                        </a:cubicBezTo>
                        <a:cubicBezTo>
                          <a:pt x="83" y="166"/>
                          <a:pt x="51" y="151"/>
                          <a:pt x="45" y="107"/>
                        </a:cubicBezTo>
                        <a:cubicBezTo>
                          <a:pt x="38" y="53"/>
                          <a:pt x="84" y="24"/>
                          <a:pt x="84" y="24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53" y="13"/>
                          <a:pt x="0" y="56"/>
                          <a:pt x="4" y="128"/>
                        </a:cubicBezTo>
                        <a:cubicBezTo>
                          <a:pt x="8" y="201"/>
                          <a:pt x="73" y="260"/>
                          <a:pt x="66" y="285"/>
                        </a:cubicBezTo>
                        <a:cubicBezTo>
                          <a:pt x="60" y="308"/>
                          <a:pt x="96" y="262"/>
                          <a:pt x="114" y="219"/>
                        </a:cubicBezTo>
                        <a:cubicBezTo>
                          <a:pt x="132" y="174"/>
                          <a:pt x="125" y="136"/>
                          <a:pt x="125" y="136"/>
                        </a:cubicBezTo>
                        <a:cubicBezTo>
                          <a:pt x="125" y="136"/>
                          <a:pt x="136" y="153"/>
                          <a:pt x="132" y="179"/>
                        </a:cubicBezTo>
                        <a:cubicBezTo>
                          <a:pt x="132" y="179"/>
                          <a:pt x="137" y="165"/>
                          <a:pt x="140" y="145"/>
                        </a:cubicBezTo>
                        <a:close/>
                      </a:path>
                    </a:pathLst>
                  </a:custGeom>
                  <a:solidFill>
                    <a:srgbClr val="9E3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2" name="Freeform 1221"/>
                  <p:cNvSpPr>
                    <a:spLocks/>
                  </p:cNvSpPr>
                  <p:nvPr/>
                </p:nvSpPr>
                <p:spPr bwMode="auto">
                  <a:xfrm>
                    <a:off x="1682" y="1953"/>
                    <a:ext cx="291" cy="727"/>
                  </a:xfrm>
                  <a:custGeom>
                    <a:avLst/>
                    <a:gdLst>
                      <a:gd name="T0" fmla="*/ 123 w 123"/>
                      <a:gd name="T1" fmla="*/ 181 h 306"/>
                      <a:gd name="T2" fmla="*/ 81 w 123"/>
                      <a:gd name="T3" fmla="*/ 251 h 306"/>
                      <a:gd name="T4" fmla="*/ 51 w 123"/>
                      <a:gd name="T5" fmla="*/ 202 h 306"/>
                      <a:gd name="T6" fmla="*/ 14 w 123"/>
                      <a:gd name="T7" fmla="*/ 99 h 306"/>
                      <a:gd name="T8" fmla="*/ 83 w 123"/>
                      <a:gd name="T9" fmla="*/ 23 h 306"/>
                      <a:gd name="T10" fmla="*/ 73 w 123"/>
                      <a:gd name="T11" fmla="*/ 0 h 306"/>
                      <a:gd name="T12" fmla="*/ 4 w 123"/>
                      <a:gd name="T13" fmla="*/ 126 h 306"/>
                      <a:gd name="T14" fmla="*/ 66 w 123"/>
                      <a:gd name="T15" fmla="*/ 283 h 306"/>
                      <a:gd name="T16" fmla="*/ 114 w 123"/>
                      <a:gd name="T17" fmla="*/ 217 h 306"/>
                      <a:gd name="T18" fmla="*/ 123 w 123"/>
                      <a:gd name="T19" fmla="*/ 181 h 3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3" h="306">
                        <a:moveTo>
                          <a:pt x="123" y="181"/>
                        </a:moveTo>
                        <a:cubicBezTo>
                          <a:pt x="115" y="212"/>
                          <a:pt x="93" y="244"/>
                          <a:pt x="81" y="251"/>
                        </a:cubicBezTo>
                        <a:cubicBezTo>
                          <a:pt x="73" y="256"/>
                          <a:pt x="79" y="244"/>
                          <a:pt x="51" y="202"/>
                        </a:cubicBezTo>
                        <a:cubicBezTo>
                          <a:pt x="36" y="180"/>
                          <a:pt x="9" y="142"/>
                          <a:pt x="14" y="99"/>
                        </a:cubicBezTo>
                        <a:cubicBezTo>
                          <a:pt x="20" y="44"/>
                          <a:pt x="66" y="22"/>
                          <a:pt x="83" y="23"/>
                        </a:cubicBezTo>
                        <a:cubicBezTo>
                          <a:pt x="77" y="12"/>
                          <a:pt x="73" y="0"/>
                          <a:pt x="73" y="0"/>
                        </a:cubicBezTo>
                        <a:cubicBezTo>
                          <a:pt x="53" y="11"/>
                          <a:pt x="0" y="54"/>
                          <a:pt x="4" y="126"/>
                        </a:cubicBezTo>
                        <a:cubicBezTo>
                          <a:pt x="8" y="199"/>
                          <a:pt x="73" y="258"/>
                          <a:pt x="66" y="283"/>
                        </a:cubicBezTo>
                        <a:cubicBezTo>
                          <a:pt x="60" y="306"/>
                          <a:pt x="96" y="260"/>
                          <a:pt x="114" y="217"/>
                        </a:cubicBezTo>
                        <a:cubicBezTo>
                          <a:pt x="118" y="206"/>
                          <a:pt x="121" y="195"/>
                          <a:pt x="123" y="181"/>
                        </a:cubicBezTo>
                        <a:close/>
                      </a:path>
                    </a:pathLst>
                  </a:custGeom>
                  <a:solidFill>
                    <a:srgbClr val="872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3" name="Freeform 1222"/>
                  <p:cNvSpPr>
                    <a:spLocks noEditPoints="1"/>
                  </p:cNvSpPr>
                  <p:nvPr/>
                </p:nvSpPr>
                <p:spPr bwMode="auto">
                  <a:xfrm>
                    <a:off x="1678" y="1946"/>
                    <a:ext cx="378" cy="698"/>
                  </a:xfrm>
                  <a:custGeom>
                    <a:avLst/>
                    <a:gdLst>
                      <a:gd name="T0" fmla="*/ 69 w 160"/>
                      <a:gd name="T1" fmla="*/ 294 h 294"/>
                      <a:gd name="T2" fmla="*/ 67 w 160"/>
                      <a:gd name="T3" fmla="*/ 293 h 294"/>
                      <a:gd name="T4" fmla="*/ 67 w 160"/>
                      <a:gd name="T5" fmla="*/ 286 h 294"/>
                      <a:gd name="T6" fmla="*/ 47 w 160"/>
                      <a:gd name="T7" fmla="*/ 237 h 294"/>
                      <a:gd name="T8" fmla="*/ 4 w 160"/>
                      <a:gd name="T9" fmla="*/ 129 h 294"/>
                      <a:gd name="T10" fmla="*/ 75 w 160"/>
                      <a:gd name="T11" fmla="*/ 0 h 294"/>
                      <a:gd name="T12" fmla="*/ 76 w 160"/>
                      <a:gd name="T13" fmla="*/ 0 h 294"/>
                      <a:gd name="T14" fmla="*/ 129 w 160"/>
                      <a:gd name="T15" fmla="*/ 69 h 294"/>
                      <a:gd name="T16" fmla="*/ 135 w 160"/>
                      <a:gd name="T17" fmla="*/ 181 h 294"/>
                      <a:gd name="T18" fmla="*/ 130 w 160"/>
                      <a:gd name="T19" fmla="*/ 192 h 294"/>
                      <a:gd name="T20" fmla="*/ 132 w 160"/>
                      <a:gd name="T21" fmla="*/ 180 h 294"/>
                      <a:gd name="T22" fmla="*/ 129 w 160"/>
                      <a:gd name="T23" fmla="*/ 145 h 294"/>
                      <a:gd name="T24" fmla="*/ 117 w 160"/>
                      <a:gd name="T25" fmla="*/ 221 h 294"/>
                      <a:gd name="T26" fmla="*/ 69 w 160"/>
                      <a:gd name="T27" fmla="*/ 294 h 294"/>
                      <a:gd name="T28" fmla="*/ 76 w 160"/>
                      <a:gd name="T29" fmla="*/ 3 h 294"/>
                      <a:gd name="T30" fmla="*/ 7 w 160"/>
                      <a:gd name="T31" fmla="*/ 129 h 294"/>
                      <a:gd name="T32" fmla="*/ 49 w 160"/>
                      <a:gd name="T33" fmla="*/ 236 h 294"/>
                      <a:gd name="T34" fmla="*/ 70 w 160"/>
                      <a:gd name="T35" fmla="*/ 287 h 294"/>
                      <a:gd name="T36" fmla="*/ 69 w 160"/>
                      <a:gd name="T37" fmla="*/ 291 h 294"/>
                      <a:gd name="T38" fmla="*/ 114 w 160"/>
                      <a:gd name="T39" fmla="*/ 220 h 294"/>
                      <a:gd name="T40" fmla="*/ 125 w 160"/>
                      <a:gd name="T41" fmla="*/ 137 h 294"/>
                      <a:gd name="T42" fmla="*/ 124 w 160"/>
                      <a:gd name="T43" fmla="*/ 130 h 294"/>
                      <a:gd name="T44" fmla="*/ 128 w 160"/>
                      <a:gd name="T45" fmla="*/ 136 h 294"/>
                      <a:gd name="T46" fmla="*/ 136 w 160"/>
                      <a:gd name="T47" fmla="*/ 167 h 294"/>
                      <a:gd name="T48" fmla="*/ 126 w 160"/>
                      <a:gd name="T49" fmla="*/ 71 h 294"/>
                      <a:gd name="T50" fmla="*/ 76 w 160"/>
                      <a:gd name="T51" fmla="*/ 3 h 2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60" h="294">
                        <a:moveTo>
                          <a:pt x="69" y="294"/>
                        </a:moveTo>
                        <a:cubicBezTo>
                          <a:pt x="68" y="294"/>
                          <a:pt x="67" y="293"/>
                          <a:pt x="67" y="293"/>
                        </a:cubicBezTo>
                        <a:cubicBezTo>
                          <a:pt x="66" y="291"/>
                          <a:pt x="66" y="289"/>
                          <a:pt x="67" y="286"/>
                        </a:cubicBezTo>
                        <a:cubicBezTo>
                          <a:pt x="70" y="276"/>
                          <a:pt x="60" y="259"/>
                          <a:pt x="47" y="237"/>
                        </a:cubicBezTo>
                        <a:cubicBezTo>
                          <a:pt x="29" y="208"/>
                          <a:pt x="7" y="171"/>
                          <a:pt x="4" y="129"/>
                        </a:cubicBezTo>
                        <a:cubicBezTo>
                          <a:pt x="0" y="47"/>
                          <a:pt x="68" y="5"/>
                          <a:pt x="75" y="0"/>
                        </a:cubicBezTo>
                        <a:cubicBezTo>
                          <a:pt x="76" y="0"/>
                          <a:pt x="76" y="0"/>
                          <a:pt x="76" y="0"/>
                        </a:cubicBezTo>
                        <a:cubicBezTo>
                          <a:pt x="129" y="69"/>
                          <a:pt x="129" y="69"/>
                          <a:pt x="129" y="69"/>
                        </a:cubicBezTo>
                        <a:cubicBezTo>
                          <a:pt x="160" y="122"/>
                          <a:pt x="135" y="180"/>
                          <a:pt x="135" y="181"/>
                        </a:cubicBezTo>
                        <a:cubicBezTo>
                          <a:pt x="130" y="192"/>
                          <a:pt x="130" y="192"/>
                          <a:pt x="130" y="192"/>
                        </a:cubicBezTo>
                        <a:cubicBezTo>
                          <a:pt x="132" y="180"/>
                          <a:pt x="132" y="180"/>
                          <a:pt x="132" y="180"/>
                        </a:cubicBezTo>
                        <a:cubicBezTo>
                          <a:pt x="135" y="164"/>
                          <a:pt x="132" y="152"/>
                          <a:pt x="129" y="145"/>
                        </a:cubicBezTo>
                        <a:cubicBezTo>
                          <a:pt x="130" y="159"/>
                          <a:pt x="130" y="188"/>
                          <a:pt x="117" y="221"/>
                        </a:cubicBezTo>
                        <a:cubicBezTo>
                          <a:pt x="103" y="255"/>
                          <a:pt x="76" y="294"/>
                          <a:pt x="69" y="294"/>
                        </a:cubicBezTo>
                        <a:close/>
                        <a:moveTo>
                          <a:pt x="76" y="3"/>
                        </a:moveTo>
                        <a:cubicBezTo>
                          <a:pt x="64" y="10"/>
                          <a:pt x="3" y="52"/>
                          <a:pt x="7" y="129"/>
                        </a:cubicBezTo>
                        <a:cubicBezTo>
                          <a:pt x="10" y="170"/>
                          <a:pt x="32" y="207"/>
                          <a:pt x="49" y="236"/>
                        </a:cubicBezTo>
                        <a:cubicBezTo>
                          <a:pt x="62" y="258"/>
                          <a:pt x="73" y="275"/>
                          <a:pt x="70" y="287"/>
                        </a:cubicBezTo>
                        <a:cubicBezTo>
                          <a:pt x="69" y="289"/>
                          <a:pt x="69" y="290"/>
                          <a:pt x="69" y="291"/>
                        </a:cubicBezTo>
                        <a:cubicBezTo>
                          <a:pt x="74" y="289"/>
                          <a:pt x="100" y="255"/>
                          <a:pt x="114" y="220"/>
                        </a:cubicBezTo>
                        <a:cubicBezTo>
                          <a:pt x="132" y="176"/>
                          <a:pt x="125" y="138"/>
                          <a:pt x="125" y="137"/>
                        </a:cubicBezTo>
                        <a:cubicBezTo>
                          <a:pt x="124" y="130"/>
                          <a:pt x="124" y="130"/>
                          <a:pt x="124" y="130"/>
                        </a:cubicBezTo>
                        <a:cubicBezTo>
                          <a:pt x="128" y="136"/>
                          <a:pt x="128" y="136"/>
                          <a:pt x="128" y="136"/>
                        </a:cubicBezTo>
                        <a:cubicBezTo>
                          <a:pt x="128" y="137"/>
                          <a:pt x="136" y="148"/>
                          <a:pt x="136" y="167"/>
                        </a:cubicBezTo>
                        <a:cubicBezTo>
                          <a:pt x="142" y="148"/>
                          <a:pt x="148" y="108"/>
                          <a:pt x="126" y="71"/>
                        </a:cubicBezTo>
                        <a:lnTo>
                          <a:pt x="76" y="3"/>
                        </a:lnTo>
                        <a:close/>
                      </a:path>
                    </a:pathLst>
                  </a:custGeom>
                  <a:solidFill>
                    <a:srgbClr val="5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4" name="Freeform 1223"/>
                  <p:cNvSpPr>
                    <a:spLocks/>
                  </p:cNvSpPr>
                  <p:nvPr/>
                </p:nvSpPr>
                <p:spPr bwMode="auto">
                  <a:xfrm>
                    <a:off x="1744" y="2222"/>
                    <a:ext cx="1169" cy="691"/>
                  </a:xfrm>
                  <a:custGeom>
                    <a:avLst/>
                    <a:gdLst>
                      <a:gd name="T0" fmla="*/ 194 w 494"/>
                      <a:gd name="T1" fmla="*/ 9 h 291"/>
                      <a:gd name="T2" fmla="*/ 117 w 494"/>
                      <a:gd name="T3" fmla="*/ 147 h 291"/>
                      <a:gd name="T4" fmla="*/ 28 w 494"/>
                      <a:gd name="T5" fmla="*/ 160 h 291"/>
                      <a:gd name="T6" fmla="*/ 78 w 494"/>
                      <a:gd name="T7" fmla="*/ 291 h 291"/>
                      <a:gd name="T8" fmla="*/ 73 w 494"/>
                      <a:gd name="T9" fmla="*/ 213 h 291"/>
                      <a:gd name="T10" fmla="*/ 120 w 494"/>
                      <a:gd name="T11" fmla="*/ 182 h 291"/>
                      <a:gd name="T12" fmla="*/ 221 w 494"/>
                      <a:gd name="T13" fmla="*/ 223 h 291"/>
                      <a:gd name="T14" fmla="*/ 312 w 494"/>
                      <a:gd name="T15" fmla="*/ 202 h 291"/>
                      <a:gd name="T16" fmla="*/ 420 w 494"/>
                      <a:gd name="T17" fmla="*/ 174 h 291"/>
                      <a:gd name="T18" fmla="*/ 430 w 494"/>
                      <a:gd name="T19" fmla="*/ 261 h 291"/>
                      <a:gd name="T20" fmla="*/ 480 w 494"/>
                      <a:gd name="T21" fmla="*/ 210 h 291"/>
                      <a:gd name="T22" fmla="*/ 411 w 494"/>
                      <a:gd name="T23" fmla="*/ 137 h 291"/>
                      <a:gd name="T24" fmla="*/ 314 w 494"/>
                      <a:gd name="T25" fmla="*/ 0 h 291"/>
                      <a:gd name="T26" fmla="*/ 194 w 494"/>
                      <a:gd name="T27" fmla="*/ 9 h 2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94" h="291">
                        <a:moveTo>
                          <a:pt x="194" y="9"/>
                        </a:moveTo>
                        <a:cubicBezTo>
                          <a:pt x="117" y="147"/>
                          <a:pt x="117" y="147"/>
                          <a:pt x="117" y="147"/>
                        </a:cubicBezTo>
                        <a:cubicBezTo>
                          <a:pt x="117" y="147"/>
                          <a:pt x="56" y="117"/>
                          <a:pt x="28" y="160"/>
                        </a:cubicBezTo>
                        <a:cubicBezTo>
                          <a:pt x="0" y="203"/>
                          <a:pt x="23" y="285"/>
                          <a:pt x="78" y="291"/>
                        </a:cubicBezTo>
                        <a:cubicBezTo>
                          <a:pt x="78" y="291"/>
                          <a:pt x="45" y="266"/>
                          <a:pt x="73" y="213"/>
                        </a:cubicBezTo>
                        <a:cubicBezTo>
                          <a:pt x="92" y="176"/>
                          <a:pt x="120" y="182"/>
                          <a:pt x="120" y="182"/>
                        </a:cubicBezTo>
                        <a:cubicBezTo>
                          <a:pt x="120" y="182"/>
                          <a:pt x="154" y="214"/>
                          <a:pt x="221" y="223"/>
                        </a:cubicBezTo>
                        <a:cubicBezTo>
                          <a:pt x="258" y="228"/>
                          <a:pt x="253" y="224"/>
                          <a:pt x="312" y="202"/>
                        </a:cubicBezTo>
                        <a:cubicBezTo>
                          <a:pt x="343" y="191"/>
                          <a:pt x="389" y="171"/>
                          <a:pt x="420" y="174"/>
                        </a:cubicBezTo>
                        <a:cubicBezTo>
                          <a:pt x="474" y="178"/>
                          <a:pt x="473" y="239"/>
                          <a:pt x="430" y="261"/>
                        </a:cubicBezTo>
                        <a:cubicBezTo>
                          <a:pt x="430" y="261"/>
                          <a:pt x="466" y="254"/>
                          <a:pt x="480" y="210"/>
                        </a:cubicBezTo>
                        <a:cubicBezTo>
                          <a:pt x="494" y="164"/>
                          <a:pt x="466" y="124"/>
                          <a:pt x="411" y="137"/>
                        </a:cubicBezTo>
                        <a:cubicBezTo>
                          <a:pt x="314" y="0"/>
                          <a:pt x="314" y="0"/>
                          <a:pt x="314" y="0"/>
                        </a:cubicBezTo>
                        <a:lnTo>
                          <a:pt x="194" y="9"/>
                        </a:lnTo>
                        <a:close/>
                      </a:path>
                    </a:pathLst>
                  </a:custGeom>
                  <a:solidFill>
                    <a:srgbClr val="B8D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5" name="Freeform 1224"/>
                  <p:cNvSpPr>
                    <a:spLocks/>
                  </p:cNvSpPr>
                  <p:nvPr/>
                </p:nvSpPr>
                <p:spPr bwMode="auto">
                  <a:xfrm>
                    <a:off x="2757" y="2537"/>
                    <a:ext cx="153" cy="304"/>
                  </a:xfrm>
                  <a:custGeom>
                    <a:avLst/>
                    <a:gdLst>
                      <a:gd name="T0" fmla="*/ 0 w 65"/>
                      <a:gd name="T1" fmla="*/ 1 h 128"/>
                      <a:gd name="T2" fmla="*/ 0 w 65"/>
                      <a:gd name="T3" fmla="*/ 3 h 128"/>
                      <a:gd name="T4" fmla="*/ 44 w 65"/>
                      <a:gd name="T5" fmla="*/ 35 h 128"/>
                      <a:gd name="T6" fmla="*/ 33 w 65"/>
                      <a:gd name="T7" fmla="*/ 86 h 128"/>
                      <a:gd name="T8" fmla="*/ 2 w 65"/>
                      <a:gd name="T9" fmla="*/ 128 h 128"/>
                      <a:gd name="T10" fmla="*/ 52 w 65"/>
                      <a:gd name="T11" fmla="*/ 77 h 128"/>
                      <a:gd name="T12" fmla="*/ 0 w 65"/>
                      <a:gd name="T13" fmla="*/ 1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5" h="128">
                        <a:moveTo>
                          <a:pt x="0" y="1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4" y="4"/>
                          <a:pt x="37" y="9"/>
                          <a:pt x="44" y="35"/>
                        </a:cubicBezTo>
                        <a:cubicBezTo>
                          <a:pt x="49" y="53"/>
                          <a:pt x="43" y="74"/>
                          <a:pt x="33" y="86"/>
                        </a:cubicBezTo>
                        <a:cubicBezTo>
                          <a:pt x="31" y="102"/>
                          <a:pt x="20" y="119"/>
                          <a:pt x="2" y="128"/>
                        </a:cubicBezTo>
                        <a:cubicBezTo>
                          <a:pt x="2" y="128"/>
                          <a:pt x="38" y="121"/>
                          <a:pt x="52" y="77"/>
                        </a:cubicBezTo>
                        <a:cubicBezTo>
                          <a:pt x="65" y="36"/>
                          <a:pt x="44" y="0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CCE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6" name="Freeform 1225"/>
                  <p:cNvSpPr>
                    <a:spLocks/>
                  </p:cNvSpPr>
                  <p:nvPr/>
                </p:nvSpPr>
                <p:spPr bwMode="auto">
                  <a:xfrm>
                    <a:off x="1744" y="2267"/>
                    <a:ext cx="1036" cy="646"/>
                  </a:xfrm>
                  <a:custGeom>
                    <a:avLst/>
                    <a:gdLst>
                      <a:gd name="T0" fmla="*/ 429 w 438"/>
                      <a:gd name="T1" fmla="*/ 115 h 272"/>
                      <a:gd name="T2" fmla="*/ 414 w 438"/>
                      <a:gd name="T3" fmla="*/ 117 h 272"/>
                      <a:gd name="T4" fmla="*/ 291 w 438"/>
                      <a:gd name="T5" fmla="*/ 122 h 272"/>
                      <a:gd name="T6" fmla="*/ 265 w 438"/>
                      <a:gd name="T7" fmla="*/ 97 h 272"/>
                      <a:gd name="T8" fmla="*/ 267 w 438"/>
                      <a:gd name="T9" fmla="*/ 56 h 272"/>
                      <a:gd name="T10" fmla="*/ 255 w 438"/>
                      <a:gd name="T11" fmla="*/ 1 h 272"/>
                      <a:gd name="T12" fmla="*/ 207 w 438"/>
                      <a:gd name="T13" fmla="*/ 0 h 272"/>
                      <a:gd name="T14" fmla="*/ 124 w 438"/>
                      <a:gd name="T15" fmla="*/ 140 h 272"/>
                      <a:gd name="T16" fmla="*/ 117 w 438"/>
                      <a:gd name="T17" fmla="*/ 128 h 272"/>
                      <a:gd name="T18" fmla="*/ 28 w 438"/>
                      <a:gd name="T19" fmla="*/ 141 h 272"/>
                      <a:gd name="T20" fmla="*/ 78 w 438"/>
                      <a:gd name="T21" fmla="*/ 272 h 272"/>
                      <a:gd name="T22" fmla="*/ 67 w 438"/>
                      <a:gd name="T23" fmla="*/ 205 h 272"/>
                      <a:gd name="T24" fmla="*/ 43 w 438"/>
                      <a:gd name="T25" fmla="*/ 151 h 272"/>
                      <a:gd name="T26" fmla="*/ 102 w 438"/>
                      <a:gd name="T27" fmla="*/ 137 h 272"/>
                      <a:gd name="T28" fmla="*/ 118 w 438"/>
                      <a:gd name="T29" fmla="*/ 162 h 272"/>
                      <a:gd name="T30" fmla="*/ 221 w 438"/>
                      <a:gd name="T31" fmla="*/ 204 h 272"/>
                      <a:gd name="T32" fmla="*/ 312 w 438"/>
                      <a:gd name="T33" fmla="*/ 183 h 272"/>
                      <a:gd name="T34" fmla="*/ 420 w 438"/>
                      <a:gd name="T35" fmla="*/ 155 h 272"/>
                      <a:gd name="T36" fmla="*/ 432 w 438"/>
                      <a:gd name="T37" fmla="*/ 157 h 272"/>
                      <a:gd name="T38" fmla="*/ 429 w 438"/>
                      <a:gd name="T39" fmla="*/ 115 h 2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38" h="272">
                        <a:moveTo>
                          <a:pt x="429" y="115"/>
                        </a:moveTo>
                        <a:cubicBezTo>
                          <a:pt x="424" y="115"/>
                          <a:pt x="420" y="116"/>
                          <a:pt x="414" y="117"/>
                        </a:cubicBezTo>
                        <a:cubicBezTo>
                          <a:pt x="411" y="125"/>
                          <a:pt x="313" y="116"/>
                          <a:pt x="291" y="122"/>
                        </a:cubicBezTo>
                        <a:cubicBezTo>
                          <a:pt x="276" y="126"/>
                          <a:pt x="261" y="117"/>
                          <a:pt x="265" y="97"/>
                        </a:cubicBezTo>
                        <a:cubicBezTo>
                          <a:pt x="268" y="85"/>
                          <a:pt x="276" y="69"/>
                          <a:pt x="267" y="56"/>
                        </a:cubicBezTo>
                        <a:cubicBezTo>
                          <a:pt x="255" y="1"/>
                          <a:pt x="255" y="1"/>
                          <a:pt x="255" y="1"/>
                        </a:cubicBezTo>
                        <a:cubicBezTo>
                          <a:pt x="207" y="0"/>
                          <a:pt x="207" y="0"/>
                          <a:pt x="207" y="0"/>
                        </a:cubicBezTo>
                        <a:cubicBezTo>
                          <a:pt x="207" y="0"/>
                          <a:pt x="130" y="105"/>
                          <a:pt x="124" y="140"/>
                        </a:cubicBezTo>
                        <a:cubicBezTo>
                          <a:pt x="121" y="136"/>
                          <a:pt x="119" y="132"/>
                          <a:pt x="117" y="128"/>
                        </a:cubicBezTo>
                        <a:cubicBezTo>
                          <a:pt x="113" y="126"/>
                          <a:pt x="55" y="100"/>
                          <a:pt x="28" y="141"/>
                        </a:cubicBezTo>
                        <a:cubicBezTo>
                          <a:pt x="0" y="184"/>
                          <a:pt x="23" y="266"/>
                          <a:pt x="78" y="272"/>
                        </a:cubicBezTo>
                        <a:cubicBezTo>
                          <a:pt x="78" y="272"/>
                          <a:pt x="51" y="250"/>
                          <a:pt x="67" y="205"/>
                        </a:cubicBezTo>
                        <a:cubicBezTo>
                          <a:pt x="43" y="200"/>
                          <a:pt x="34" y="172"/>
                          <a:pt x="43" y="151"/>
                        </a:cubicBezTo>
                        <a:cubicBezTo>
                          <a:pt x="56" y="120"/>
                          <a:pt x="99" y="126"/>
                          <a:pt x="102" y="137"/>
                        </a:cubicBezTo>
                        <a:cubicBezTo>
                          <a:pt x="107" y="151"/>
                          <a:pt x="114" y="159"/>
                          <a:pt x="118" y="162"/>
                        </a:cubicBezTo>
                        <a:cubicBezTo>
                          <a:pt x="118" y="162"/>
                          <a:pt x="149" y="195"/>
                          <a:pt x="221" y="204"/>
                        </a:cubicBezTo>
                        <a:cubicBezTo>
                          <a:pt x="258" y="209"/>
                          <a:pt x="253" y="205"/>
                          <a:pt x="312" y="183"/>
                        </a:cubicBezTo>
                        <a:cubicBezTo>
                          <a:pt x="343" y="172"/>
                          <a:pt x="389" y="152"/>
                          <a:pt x="420" y="155"/>
                        </a:cubicBezTo>
                        <a:cubicBezTo>
                          <a:pt x="424" y="155"/>
                          <a:pt x="429" y="156"/>
                          <a:pt x="432" y="157"/>
                        </a:cubicBezTo>
                        <a:cubicBezTo>
                          <a:pt x="438" y="144"/>
                          <a:pt x="434" y="126"/>
                          <a:pt x="429" y="115"/>
                        </a:cubicBezTo>
                        <a:close/>
                      </a:path>
                    </a:pathLst>
                  </a:custGeom>
                  <a:solidFill>
                    <a:srgbClr val="9EC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7" name="Freeform 1226"/>
                  <p:cNvSpPr>
                    <a:spLocks/>
                  </p:cNvSpPr>
                  <p:nvPr/>
                </p:nvSpPr>
                <p:spPr bwMode="auto">
                  <a:xfrm>
                    <a:off x="2224" y="2628"/>
                    <a:ext cx="237" cy="38"/>
                  </a:xfrm>
                  <a:custGeom>
                    <a:avLst/>
                    <a:gdLst>
                      <a:gd name="T0" fmla="*/ 0 w 100"/>
                      <a:gd name="T1" fmla="*/ 0 h 16"/>
                      <a:gd name="T2" fmla="*/ 11 w 100"/>
                      <a:gd name="T3" fmla="*/ 5 h 16"/>
                      <a:gd name="T4" fmla="*/ 24 w 100"/>
                      <a:gd name="T5" fmla="*/ 9 h 16"/>
                      <a:gd name="T6" fmla="*/ 49 w 100"/>
                      <a:gd name="T7" fmla="*/ 14 h 16"/>
                      <a:gd name="T8" fmla="*/ 74 w 100"/>
                      <a:gd name="T9" fmla="*/ 14 h 16"/>
                      <a:gd name="T10" fmla="*/ 87 w 100"/>
                      <a:gd name="T11" fmla="*/ 12 h 16"/>
                      <a:gd name="T12" fmla="*/ 100 w 100"/>
                      <a:gd name="T13" fmla="*/ 10 h 16"/>
                      <a:gd name="T14" fmla="*/ 87 w 100"/>
                      <a:gd name="T15" fmla="*/ 13 h 16"/>
                      <a:gd name="T16" fmla="*/ 75 w 100"/>
                      <a:gd name="T17" fmla="*/ 15 h 16"/>
                      <a:gd name="T18" fmla="*/ 49 w 100"/>
                      <a:gd name="T19" fmla="*/ 15 h 16"/>
                      <a:gd name="T20" fmla="*/ 23 w 100"/>
                      <a:gd name="T21" fmla="*/ 10 h 16"/>
                      <a:gd name="T22" fmla="*/ 11 w 100"/>
                      <a:gd name="T23" fmla="*/ 6 h 16"/>
                      <a:gd name="T24" fmla="*/ 0 w 100"/>
                      <a:gd name="T25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00" h="16">
                        <a:moveTo>
                          <a:pt x="0" y="0"/>
                        </a:moveTo>
                        <a:cubicBezTo>
                          <a:pt x="4" y="2"/>
                          <a:pt x="7" y="4"/>
                          <a:pt x="11" y="5"/>
                        </a:cubicBezTo>
                        <a:cubicBezTo>
                          <a:pt x="15" y="7"/>
                          <a:pt x="20" y="8"/>
                          <a:pt x="24" y="9"/>
                        </a:cubicBezTo>
                        <a:cubicBezTo>
                          <a:pt x="32" y="12"/>
                          <a:pt x="40" y="13"/>
                          <a:pt x="49" y="14"/>
                        </a:cubicBezTo>
                        <a:cubicBezTo>
                          <a:pt x="57" y="15"/>
                          <a:pt x="66" y="15"/>
                          <a:pt x="74" y="14"/>
                        </a:cubicBezTo>
                        <a:cubicBezTo>
                          <a:pt x="79" y="14"/>
                          <a:pt x="83" y="13"/>
                          <a:pt x="87" y="12"/>
                        </a:cubicBezTo>
                        <a:cubicBezTo>
                          <a:pt x="91" y="12"/>
                          <a:pt x="96" y="11"/>
                          <a:pt x="100" y="10"/>
                        </a:cubicBezTo>
                        <a:cubicBezTo>
                          <a:pt x="96" y="11"/>
                          <a:pt x="91" y="12"/>
                          <a:pt x="87" y="13"/>
                        </a:cubicBezTo>
                        <a:cubicBezTo>
                          <a:pt x="83" y="14"/>
                          <a:pt x="79" y="15"/>
                          <a:pt x="75" y="15"/>
                        </a:cubicBezTo>
                        <a:cubicBezTo>
                          <a:pt x="66" y="16"/>
                          <a:pt x="57" y="16"/>
                          <a:pt x="49" y="15"/>
                        </a:cubicBezTo>
                        <a:cubicBezTo>
                          <a:pt x="40" y="14"/>
                          <a:pt x="32" y="13"/>
                          <a:pt x="23" y="10"/>
                        </a:cubicBezTo>
                        <a:cubicBezTo>
                          <a:pt x="19" y="9"/>
                          <a:pt x="15" y="8"/>
                          <a:pt x="11" y="6"/>
                        </a:cubicBezTo>
                        <a:cubicBezTo>
                          <a:pt x="7" y="4"/>
                          <a:pt x="3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5C8F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8" name="Freeform 1227"/>
                  <p:cNvSpPr>
                    <a:spLocks/>
                  </p:cNvSpPr>
                  <p:nvPr/>
                </p:nvSpPr>
                <p:spPr bwMode="auto">
                  <a:xfrm>
                    <a:off x="2335" y="2592"/>
                    <a:ext cx="142" cy="31"/>
                  </a:xfrm>
                  <a:custGeom>
                    <a:avLst/>
                    <a:gdLst>
                      <a:gd name="T0" fmla="*/ 60 w 60"/>
                      <a:gd name="T1" fmla="*/ 0 h 13"/>
                      <a:gd name="T2" fmla="*/ 46 w 60"/>
                      <a:gd name="T3" fmla="*/ 8 h 13"/>
                      <a:gd name="T4" fmla="*/ 31 w 60"/>
                      <a:gd name="T5" fmla="*/ 11 h 13"/>
                      <a:gd name="T6" fmla="*/ 16 w 60"/>
                      <a:gd name="T7" fmla="*/ 13 h 13"/>
                      <a:gd name="T8" fmla="*/ 0 w 60"/>
                      <a:gd name="T9" fmla="*/ 11 h 13"/>
                      <a:gd name="T10" fmla="*/ 16 w 60"/>
                      <a:gd name="T11" fmla="*/ 12 h 13"/>
                      <a:gd name="T12" fmla="*/ 31 w 60"/>
                      <a:gd name="T13" fmla="*/ 10 h 13"/>
                      <a:gd name="T14" fmla="*/ 46 w 60"/>
                      <a:gd name="T15" fmla="*/ 7 h 13"/>
                      <a:gd name="T16" fmla="*/ 53 w 60"/>
                      <a:gd name="T17" fmla="*/ 4 h 13"/>
                      <a:gd name="T18" fmla="*/ 60 w 60"/>
                      <a:gd name="T19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0" h="13">
                        <a:moveTo>
                          <a:pt x="60" y="0"/>
                        </a:moveTo>
                        <a:cubicBezTo>
                          <a:pt x="56" y="4"/>
                          <a:pt x="51" y="6"/>
                          <a:pt x="46" y="8"/>
                        </a:cubicBezTo>
                        <a:cubicBezTo>
                          <a:pt x="41" y="9"/>
                          <a:pt x="36" y="11"/>
                          <a:pt x="31" y="11"/>
                        </a:cubicBezTo>
                        <a:cubicBezTo>
                          <a:pt x="26" y="12"/>
                          <a:pt x="21" y="13"/>
                          <a:pt x="16" y="13"/>
                        </a:cubicBezTo>
                        <a:cubicBezTo>
                          <a:pt x="10" y="13"/>
                          <a:pt x="5" y="12"/>
                          <a:pt x="0" y="11"/>
                        </a:cubicBezTo>
                        <a:cubicBezTo>
                          <a:pt x="5" y="12"/>
                          <a:pt x="10" y="12"/>
                          <a:pt x="16" y="12"/>
                        </a:cubicBezTo>
                        <a:cubicBezTo>
                          <a:pt x="21" y="11"/>
                          <a:pt x="26" y="11"/>
                          <a:pt x="31" y="10"/>
                        </a:cubicBezTo>
                        <a:cubicBezTo>
                          <a:pt x="36" y="9"/>
                          <a:pt x="41" y="8"/>
                          <a:pt x="46" y="7"/>
                        </a:cubicBezTo>
                        <a:cubicBezTo>
                          <a:pt x="48" y="6"/>
                          <a:pt x="51" y="5"/>
                          <a:pt x="53" y="4"/>
                        </a:cubicBezTo>
                        <a:cubicBezTo>
                          <a:pt x="56" y="3"/>
                          <a:pt x="58" y="2"/>
                          <a:pt x="60" y="0"/>
                        </a:cubicBezTo>
                        <a:close/>
                      </a:path>
                    </a:pathLst>
                  </a:custGeom>
                  <a:solidFill>
                    <a:srgbClr val="5C8F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9" name="Freeform 1228"/>
                  <p:cNvSpPr>
                    <a:spLocks/>
                  </p:cNvSpPr>
                  <p:nvPr/>
                </p:nvSpPr>
                <p:spPr bwMode="auto">
                  <a:xfrm>
                    <a:off x="2683" y="2542"/>
                    <a:ext cx="74" cy="95"/>
                  </a:xfrm>
                  <a:custGeom>
                    <a:avLst/>
                    <a:gdLst>
                      <a:gd name="T0" fmla="*/ 0 w 31"/>
                      <a:gd name="T1" fmla="*/ 40 h 40"/>
                      <a:gd name="T2" fmla="*/ 26 w 31"/>
                      <a:gd name="T3" fmla="*/ 39 h 40"/>
                      <a:gd name="T4" fmla="*/ 27 w 31"/>
                      <a:gd name="T5" fmla="*/ 0 h 40"/>
                      <a:gd name="T6" fmla="*/ 22 w 31"/>
                      <a:gd name="T7" fmla="*/ 0 h 40"/>
                      <a:gd name="T8" fmla="*/ 0 w 31"/>
                      <a:gd name="T9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40">
                        <a:moveTo>
                          <a:pt x="0" y="40"/>
                        </a:moveTo>
                        <a:cubicBezTo>
                          <a:pt x="8" y="39"/>
                          <a:pt x="16" y="38"/>
                          <a:pt x="26" y="39"/>
                        </a:cubicBezTo>
                        <a:cubicBezTo>
                          <a:pt x="31" y="27"/>
                          <a:pt x="30" y="8"/>
                          <a:pt x="27" y="0"/>
                        </a:cubicBezTo>
                        <a:cubicBezTo>
                          <a:pt x="25" y="0"/>
                          <a:pt x="24" y="0"/>
                          <a:pt x="22" y="0"/>
                        </a:cubicBezTo>
                        <a:cubicBezTo>
                          <a:pt x="22" y="0"/>
                          <a:pt x="13" y="18"/>
                          <a:pt x="0" y="40"/>
                        </a:cubicBezTo>
                        <a:close/>
                      </a:path>
                    </a:pathLst>
                  </a:custGeom>
                  <a:solidFill>
                    <a:srgbClr val="7DB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0" name="Freeform 1229"/>
                  <p:cNvSpPr>
                    <a:spLocks/>
                  </p:cNvSpPr>
                  <p:nvPr/>
                </p:nvSpPr>
                <p:spPr bwMode="auto">
                  <a:xfrm>
                    <a:off x="1744" y="2222"/>
                    <a:ext cx="866" cy="691"/>
                  </a:xfrm>
                  <a:custGeom>
                    <a:avLst/>
                    <a:gdLst>
                      <a:gd name="T0" fmla="*/ 359 w 366"/>
                      <a:gd name="T1" fmla="*/ 180 h 291"/>
                      <a:gd name="T2" fmla="*/ 298 w 366"/>
                      <a:gd name="T3" fmla="*/ 199 h 291"/>
                      <a:gd name="T4" fmla="*/ 211 w 366"/>
                      <a:gd name="T5" fmla="*/ 186 h 291"/>
                      <a:gd name="T6" fmla="*/ 209 w 366"/>
                      <a:gd name="T7" fmla="*/ 171 h 291"/>
                      <a:gd name="T8" fmla="*/ 247 w 366"/>
                      <a:gd name="T9" fmla="*/ 170 h 291"/>
                      <a:gd name="T10" fmla="*/ 230 w 366"/>
                      <a:gd name="T11" fmla="*/ 151 h 291"/>
                      <a:gd name="T12" fmla="*/ 246 w 366"/>
                      <a:gd name="T13" fmla="*/ 92 h 291"/>
                      <a:gd name="T14" fmla="*/ 244 w 366"/>
                      <a:gd name="T15" fmla="*/ 53 h 291"/>
                      <a:gd name="T16" fmla="*/ 231 w 366"/>
                      <a:gd name="T17" fmla="*/ 0 h 291"/>
                      <a:gd name="T18" fmla="*/ 124 w 366"/>
                      <a:gd name="T19" fmla="*/ 159 h 291"/>
                      <a:gd name="T20" fmla="*/ 117 w 366"/>
                      <a:gd name="T21" fmla="*/ 147 h 291"/>
                      <a:gd name="T22" fmla="*/ 28 w 366"/>
                      <a:gd name="T23" fmla="*/ 160 h 291"/>
                      <a:gd name="T24" fmla="*/ 78 w 366"/>
                      <a:gd name="T25" fmla="*/ 291 h 291"/>
                      <a:gd name="T26" fmla="*/ 62 w 366"/>
                      <a:gd name="T27" fmla="*/ 247 h 291"/>
                      <a:gd name="T28" fmla="*/ 30 w 366"/>
                      <a:gd name="T29" fmla="*/ 181 h 291"/>
                      <a:gd name="T30" fmla="*/ 87 w 366"/>
                      <a:gd name="T31" fmla="*/ 143 h 291"/>
                      <a:gd name="T32" fmla="*/ 111 w 366"/>
                      <a:gd name="T33" fmla="*/ 165 h 291"/>
                      <a:gd name="T34" fmla="*/ 236 w 366"/>
                      <a:gd name="T35" fmla="*/ 220 h 291"/>
                      <a:gd name="T36" fmla="*/ 312 w 366"/>
                      <a:gd name="T37" fmla="*/ 202 h 291"/>
                      <a:gd name="T38" fmla="*/ 366 w 366"/>
                      <a:gd name="T39" fmla="*/ 183 h 291"/>
                      <a:gd name="T40" fmla="*/ 359 w 366"/>
                      <a:gd name="T41" fmla="*/ 180 h 2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66" h="291">
                        <a:moveTo>
                          <a:pt x="359" y="180"/>
                        </a:moveTo>
                        <a:cubicBezTo>
                          <a:pt x="359" y="180"/>
                          <a:pt x="322" y="193"/>
                          <a:pt x="298" y="199"/>
                        </a:cubicBezTo>
                        <a:cubicBezTo>
                          <a:pt x="279" y="203"/>
                          <a:pt x="236" y="203"/>
                          <a:pt x="211" y="186"/>
                        </a:cubicBezTo>
                        <a:cubicBezTo>
                          <a:pt x="188" y="171"/>
                          <a:pt x="197" y="168"/>
                          <a:pt x="209" y="171"/>
                        </a:cubicBezTo>
                        <a:cubicBezTo>
                          <a:pt x="220" y="173"/>
                          <a:pt x="258" y="176"/>
                          <a:pt x="247" y="170"/>
                        </a:cubicBezTo>
                        <a:cubicBezTo>
                          <a:pt x="236" y="165"/>
                          <a:pt x="228" y="162"/>
                          <a:pt x="230" y="151"/>
                        </a:cubicBezTo>
                        <a:cubicBezTo>
                          <a:pt x="235" y="132"/>
                          <a:pt x="242" y="112"/>
                          <a:pt x="246" y="92"/>
                        </a:cubicBezTo>
                        <a:cubicBezTo>
                          <a:pt x="250" y="70"/>
                          <a:pt x="248" y="60"/>
                          <a:pt x="244" y="53"/>
                        </a:cubicBezTo>
                        <a:cubicBezTo>
                          <a:pt x="231" y="0"/>
                          <a:pt x="231" y="0"/>
                          <a:pt x="231" y="0"/>
                        </a:cubicBezTo>
                        <a:cubicBezTo>
                          <a:pt x="231" y="0"/>
                          <a:pt x="125" y="154"/>
                          <a:pt x="124" y="159"/>
                        </a:cubicBezTo>
                        <a:cubicBezTo>
                          <a:pt x="121" y="155"/>
                          <a:pt x="119" y="151"/>
                          <a:pt x="117" y="147"/>
                        </a:cubicBezTo>
                        <a:cubicBezTo>
                          <a:pt x="113" y="145"/>
                          <a:pt x="55" y="119"/>
                          <a:pt x="28" y="160"/>
                        </a:cubicBezTo>
                        <a:cubicBezTo>
                          <a:pt x="0" y="203"/>
                          <a:pt x="23" y="285"/>
                          <a:pt x="78" y="291"/>
                        </a:cubicBezTo>
                        <a:cubicBezTo>
                          <a:pt x="78" y="291"/>
                          <a:pt x="60" y="276"/>
                          <a:pt x="62" y="247"/>
                        </a:cubicBezTo>
                        <a:cubicBezTo>
                          <a:pt x="45" y="256"/>
                          <a:pt x="23" y="222"/>
                          <a:pt x="30" y="181"/>
                        </a:cubicBezTo>
                        <a:cubicBezTo>
                          <a:pt x="35" y="151"/>
                          <a:pt x="64" y="139"/>
                          <a:pt x="87" y="143"/>
                        </a:cubicBezTo>
                        <a:cubicBezTo>
                          <a:pt x="104" y="146"/>
                          <a:pt x="105" y="152"/>
                          <a:pt x="111" y="165"/>
                        </a:cubicBezTo>
                        <a:cubicBezTo>
                          <a:pt x="119" y="187"/>
                          <a:pt x="147" y="214"/>
                          <a:pt x="236" y="220"/>
                        </a:cubicBezTo>
                        <a:cubicBezTo>
                          <a:pt x="236" y="220"/>
                          <a:pt x="259" y="228"/>
                          <a:pt x="312" y="202"/>
                        </a:cubicBezTo>
                        <a:cubicBezTo>
                          <a:pt x="327" y="195"/>
                          <a:pt x="347" y="189"/>
                          <a:pt x="366" y="183"/>
                        </a:cubicBezTo>
                        <a:lnTo>
                          <a:pt x="359" y="180"/>
                        </a:lnTo>
                        <a:close/>
                      </a:path>
                    </a:pathLst>
                  </a:custGeom>
                  <a:solidFill>
                    <a:srgbClr val="7DB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1" name="Freeform 1230"/>
                  <p:cNvSpPr>
                    <a:spLocks/>
                  </p:cNvSpPr>
                  <p:nvPr/>
                </p:nvSpPr>
                <p:spPr bwMode="auto">
                  <a:xfrm>
                    <a:off x="1770" y="2219"/>
                    <a:ext cx="1128" cy="696"/>
                  </a:xfrm>
                  <a:custGeom>
                    <a:avLst/>
                    <a:gdLst>
                      <a:gd name="T0" fmla="*/ 67 w 477"/>
                      <a:gd name="T1" fmla="*/ 293 h 293"/>
                      <a:gd name="T2" fmla="*/ 15 w 477"/>
                      <a:gd name="T3" fmla="*/ 252 h 293"/>
                      <a:gd name="T4" fmla="*/ 16 w 477"/>
                      <a:gd name="T5" fmla="*/ 160 h 293"/>
                      <a:gd name="T6" fmla="*/ 105 w 477"/>
                      <a:gd name="T7" fmla="*/ 146 h 293"/>
                      <a:gd name="T8" fmla="*/ 182 w 477"/>
                      <a:gd name="T9" fmla="*/ 8 h 293"/>
                      <a:gd name="T10" fmla="*/ 303 w 477"/>
                      <a:gd name="T11" fmla="*/ 0 h 293"/>
                      <a:gd name="T12" fmla="*/ 400 w 477"/>
                      <a:gd name="T13" fmla="*/ 136 h 293"/>
                      <a:gd name="T14" fmla="*/ 460 w 477"/>
                      <a:gd name="T15" fmla="*/ 150 h 293"/>
                      <a:gd name="T16" fmla="*/ 470 w 477"/>
                      <a:gd name="T17" fmla="*/ 211 h 293"/>
                      <a:gd name="T18" fmla="*/ 419 w 477"/>
                      <a:gd name="T19" fmla="*/ 263 h 293"/>
                      <a:gd name="T20" fmla="*/ 411 w 477"/>
                      <a:gd name="T21" fmla="*/ 265 h 293"/>
                      <a:gd name="T22" fmla="*/ 419 w 477"/>
                      <a:gd name="T23" fmla="*/ 261 h 293"/>
                      <a:gd name="T24" fmla="*/ 449 w 477"/>
                      <a:gd name="T25" fmla="*/ 207 h 293"/>
                      <a:gd name="T26" fmla="*/ 409 w 477"/>
                      <a:gd name="T27" fmla="*/ 176 h 293"/>
                      <a:gd name="T28" fmla="*/ 314 w 477"/>
                      <a:gd name="T29" fmla="*/ 200 h 293"/>
                      <a:gd name="T30" fmla="*/ 302 w 477"/>
                      <a:gd name="T31" fmla="*/ 204 h 293"/>
                      <a:gd name="T32" fmla="*/ 268 w 477"/>
                      <a:gd name="T33" fmla="*/ 217 h 293"/>
                      <a:gd name="T34" fmla="*/ 209 w 477"/>
                      <a:gd name="T35" fmla="*/ 225 h 293"/>
                      <a:gd name="T36" fmla="*/ 210 w 477"/>
                      <a:gd name="T37" fmla="*/ 223 h 293"/>
                      <a:gd name="T38" fmla="*/ 267 w 477"/>
                      <a:gd name="T39" fmla="*/ 215 h 293"/>
                      <a:gd name="T40" fmla="*/ 301 w 477"/>
                      <a:gd name="T41" fmla="*/ 202 h 293"/>
                      <a:gd name="T42" fmla="*/ 313 w 477"/>
                      <a:gd name="T43" fmla="*/ 197 h 293"/>
                      <a:gd name="T44" fmla="*/ 409 w 477"/>
                      <a:gd name="T45" fmla="*/ 174 h 293"/>
                      <a:gd name="T46" fmla="*/ 451 w 477"/>
                      <a:gd name="T47" fmla="*/ 206 h 293"/>
                      <a:gd name="T48" fmla="*/ 429 w 477"/>
                      <a:gd name="T49" fmla="*/ 257 h 293"/>
                      <a:gd name="T50" fmla="*/ 468 w 477"/>
                      <a:gd name="T51" fmla="*/ 211 h 293"/>
                      <a:gd name="T52" fmla="*/ 458 w 477"/>
                      <a:gd name="T53" fmla="*/ 152 h 293"/>
                      <a:gd name="T54" fmla="*/ 400 w 477"/>
                      <a:gd name="T55" fmla="*/ 139 h 293"/>
                      <a:gd name="T56" fmla="*/ 399 w 477"/>
                      <a:gd name="T57" fmla="*/ 139 h 293"/>
                      <a:gd name="T58" fmla="*/ 302 w 477"/>
                      <a:gd name="T59" fmla="*/ 2 h 293"/>
                      <a:gd name="T60" fmla="*/ 184 w 477"/>
                      <a:gd name="T61" fmla="*/ 11 h 293"/>
                      <a:gd name="T62" fmla="*/ 106 w 477"/>
                      <a:gd name="T63" fmla="*/ 149 h 293"/>
                      <a:gd name="T64" fmla="*/ 105 w 477"/>
                      <a:gd name="T65" fmla="*/ 149 h 293"/>
                      <a:gd name="T66" fmla="*/ 18 w 477"/>
                      <a:gd name="T67" fmla="*/ 162 h 293"/>
                      <a:gd name="T68" fmla="*/ 17 w 477"/>
                      <a:gd name="T69" fmla="*/ 251 h 293"/>
                      <a:gd name="T70" fmla="*/ 67 w 477"/>
                      <a:gd name="T71" fmla="*/ 290 h 293"/>
                      <a:gd name="T72" fmla="*/ 67 w 477"/>
                      <a:gd name="T73" fmla="*/ 293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77" h="293">
                        <a:moveTo>
                          <a:pt x="67" y="293"/>
                        </a:moveTo>
                        <a:cubicBezTo>
                          <a:pt x="45" y="291"/>
                          <a:pt x="26" y="276"/>
                          <a:pt x="15" y="252"/>
                        </a:cubicBezTo>
                        <a:cubicBezTo>
                          <a:pt x="0" y="222"/>
                          <a:pt x="1" y="184"/>
                          <a:pt x="16" y="160"/>
                        </a:cubicBezTo>
                        <a:cubicBezTo>
                          <a:pt x="42" y="120"/>
                          <a:pt x="97" y="143"/>
                          <a:pt x="105" y="146"/>
                        </a:cubicBezTo>
                        <a:cubicBezTo>
                          <a:pt x="182" y="8"/>
                          <a:pt x="182" y="8"/>
                          <a:pt x="182" y="8"/>
                        </a:cubicBezTo>
                        <a:cubicBezTo>
                          <a:pt x="303" y="0"/>
                          <a:pt x="303" y="0"/>
                          <a:pt x="303" y="0"/>
                        </a:cubicBezTo>
                        <a:cubicBezTo>
                          <a:pt x="400" y="136"/>
                          <a:pt x="400" y="136"/>
                          <a:pt x="400" y="136"/>
                        </a:cubicBezTo>
                        <a:cubicBezTo>
                          <a:pt x="425" y="131"/>
                          <a:pt x="447" y="136"/>
                          <a:pt x="460" y="150"/>
                        </a:cubicBezTo>
                        <a:cubicBezTo>
                          <a:pt x="474" y="165"/>
                          <a:pt x="477" y="188"/>
                          <a:pt x="470" y="211"/>
                        </a:cubicBezTo>
                        <a:cubicBezTo>
                          <a:pt x="456" y="255"/>
                          <a:pt x="420" y="263"/>
                          <a:pt x="419" y="263"/>
                        </a:cubicBezTo>
                        <a:cubicBezTo>
                          <a:pt x="411" y="265"/>
                          <a:pt x="411" y="265"/>
                          <a:pt x="411" y="265"/>
                        </a:cubicBezTo>
                        <a:cubicBezTo>
                          <a:pt x="419" y="261"/>
                          <a:pt x="419" y="261"/>
                          <a:pt x="419" y="261"/>
                        </a:cubicBezTo>
                        <a:cubicBezTo>
                          <a:pt x="440" y="250"/>
                          <a:pt x="453" y="228"/>
                          <a:pt x="449" y="207"/>
                        </a:cubicBezTo>
                        <a:cubicBezTo>
                          <a:pt x="445" y="189"/>
                          <a:pt x="431" y="178"/>
                          <a:pt x="409" y="176"/>
                        </a:cubicBezTo>
                        <a:cubicBezTo>
                          <a:pt x="382" y="174"/>
                          <a:pt x="344" y="188"/>
                          <a:pt x="314" y="200"/>
                        </a:cubicBezTo>
                        <a:cubicBezTo>
                          <a:pt x="310" y="201"/>
                          <a:pt x="306" y="203"/>
                          <a:pt x="302" y="204"/>
                        </a:cubicBezTo>
                        <a:cubicBezTo>
                          <a:pt x="287" y="210"/>
                          <a:pt x="276" y="214"/>
                          <a:pt x="268" y="217"/>
                        </a:cubicBezTo>
                        <a:cubicBezTo>
                          <a:pt x="242" y="228"/>
                          <a:pt x="238" y="229"/>
                          <a:pt x="209" y="225"/>
                        </a:cubicBezTo>
                        <a:cubicBezTo>
                          <a:pt x="210" y="223"/>
                          <a:pt x="210" y="223"/>
                          <a:pt x="210" y="223"/>
                        </a:cubicBezTo>
                        <a:cubicBezTo>
                          <a:pt x="238" y="227"/>
                          <a:pt x="242" y="225"/>
                          <a:pt x="267" y="215"/>
                        </a:cubicBezTo>
                        <a:cubicBezTo>
                          <a:pt x="275" y="212"/>
                          <a:pt x="286" y="207"/>
                          <a:pt x="301" y="202"/>
                        </a:cubicBezTo>
                        <a:cubicBezTo>
                          <a:pt x="305" y="201"/>
                          <a:pt x="309" y="199"/>
                          <a:pt x="313" y="197"/>
                        </a:cubicBezTo>
                        <a:cubicBezTo>
                          <a:pt x="344" y="186"/>
                          <a:pt x="382" y="172"/>
                          <a:pt x="409" y="174"/>
                        </a:cubicBezTo>
                        <a:cubicBezTo>
                          <a:pt x="432" y="176"/>
                          <a:pt x="447" y="188"/>
                          <a:pt x="451" y="206"/>
                        </a:cubicBezTo>
                        <a:cubicBezTo>
                          <a:pt x="455" y="225"/>
                          <a:pt x="446" y="244"/>
                          <a:pt x="429" y="257"/>
                        </a:cubicBezTo>
                        <a:cubicBezTo>
                          <a:pt x="441" y="251"/>
                          <a:pt x="459" y="238"/>
                          <a:pt x="468" y="211"/>
                        </a:cubicBezTo>
                        <a:cubicBezTo>
                          <a:pt x="475" y="188"/>
                          <a:pt x="471" y="166"/>
                          <a:pt x="458" y="152"/>
                        </a:cubicBezTo>
                        <a:cubicBezTo>
                          <a:pt x="445" y="138"/>
                          <a:pt x="425" y="133"/>
                          <a:pt x="400" y="139"/>
                        </a:cubicBezTo>
                        <a:cubicBezTo>
                          <a:pt x="399" y="139"/>
                          <a:pt x="399" y="139"/>
                          <a:pt x="399" y="139"/>
                        </a:cubicBezTo>
                        <a:cubicBezTo>
                          <a:pt x="302" y="2"/>
                          <a:pt x="302" y="2"/>
                          <a:pt x="302" y="2"/>
                        </a:cubicBezTo>
                        <a:cubicBezTo>
                          <a:pt x="184" y="11"/>
                          <a:pt x="184" y="11"/>
                          <a:pt x="184" y="11"/>
                        </a:cubicBezTo>
                        <a:cubicBezTo>
                          <a:pt x="106" y="149"/>
                          <a:pt x="106" y="149"/>
                          <a:pt x="106" y="149"/>
                        </a:cubicBezTo>
                        <a:cubicBezTo>
                          <a:pt x="105" y="149"/>
                          <a:pt x="105" y="149"/>
                          <a:pt x="105" y="149"/>
                        </a:cubicBezTo>
                        <a:cubicBezTo>
                          <a:pt x="105" y="148"/>
                          <a:pt x="45" y="120"/>
                          <a:pt x="18" y="162"/>
                        </a:cubicBezTo>
                        <a:cubicBezTo>
                          <a:pt x="3" y="185"/>
                          <a:pt x="2" y="222"/>
                          <a:pt x="17" y="251"/>
                        </a:cubicBezTo>
                        <a:cubicBezTo>
                          <a:pt x="28" y="274"/>
                          <a:pt x="46" y="288"/>
                          <a:pt x="67" y="290"/>
                        </a:cubicBezTo>
                        <a:lnTo>
                          <a:pt x="67" y="293"/>
                        </a:lnTo>
                        <a:close/>
                      </a:path>
                    </a:pathLst>
                  </a:custGeom>
                  <a:solidFill>
                    <a:srgbClr val="264F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2" name="Freeform 1231"/>
                  <p:cNvSpPr>
                    <a:spLocks/>
                  </p:cNvSpPr>
                  <p:nvPr/>
                </p:nvSpPr>
                <p:spPr bwMode="auto">
                  <a:xfrm>
                    <a:off x="2283" y="2291"/>
                    <a:ext cx="190" cy="121"/>
                  </a:xfrm>
                  <a:custGeom>
                    <a:avLst/>
                    <a:gdLst>
                      <a:gd name="T0" fmla="*/ 9 w 80"/>
                      <a:gd name="T1" fmla="*/ 0 h 51"/>
                      <a:gd name="T2" fmla="*/ 42 w 80"/>
                      <a:gd name="T3" fmla="*/ 51 h 51"/>
                      <a:gd name="T4" fmla="*/ 74 w 80"/>
                      <a:gd name="T5" fmla="*/ 0 h 51"/>
                      <a:gd name="T6" fmla="*/ 9 w 80"/>
                      <a:gd name="T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0" h="51">
                        <a:moveTo>
                          <a:pt x="9" y="0"/>
                        </a:moveTo>
                        <a:cubicBezTo>
                          <a:pt x="0" y="21"/>
                          <a:pt x="32" y="30"/>
                          <a:pt x="42" y="51"/>
                        </a:cubicBezTo>
                        <a:cubicBezTo>
                          <a:pt x="50" y="29"/>
                          <a:pt x="80" y="19"/>
                          <a:pt x="74" y="0"/>
                        </a:cubicBez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3" name="Freeform 1232"/>
                  <p:cNvSpPr>
                    <a:spLocks/>
                  </p:cNvSpPr>
                  <p:nvPr/>
                </p:nvSpPr>
                <p:spPr bwMode="auto">
                  <a:xfrm>
                    <a:off x="2283" y="2291"/>
                    <a:ext cx="178" cy="121"/>
                  </a:xfrm>
                  <a:custGeom>
                    <a:avLst/>
                    <a:gdLst>
                      <a:gd name="T0" fmla="*/ 9 w 75"/>
                      <a:gd name="T1" fmla="*/ 0 h 51"/>
                      <a:gd name="T2" fmla="*/ 42 w 75"/>
                      <a:gd name="T3" fmla="*/ 51 h 51"/>
                      <a:gd name="T4" fmla="*/ 49 w 75"/>
                      <a:gd name="T5" fmla="*/ 39 h 51"/>
                      <a:gd name="T6" fmla="*/ 39 w 75"/>
                      <a:gd name="T7" fmla="*/ 13 h 51"/>
                      <a:gd name="T8" fmla="*/ 74 w 75"/>
                      <a:gd name="T9" fmla="*/ 8 h 51"/>
                      <a:gd name="T10" fmla="*/ 74 w 75"/>
                      <a:gd name="T11" fmla="*/ 0 h 51"/>
                      <a:gd name="T12" fmla="*/ 9 w 75"/>
                      <a:gd name="T13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5" h="51">
                        <a:moveTo>
                          <a:pt x="9" y="0"/>
                        </a:moveTo>
                        <a:cubicBezTo>
                          <a:pt x="0" y="21"/>
                          <a:pt x="32" y="30"/>
                          <a:pt x="42" y="51"/>
                        </a:cubicBezTo>
                        <a:cubicBezTo>
                          <a:pt x="44" y="46"/>
                          <a:pt x="46" y="42"/>
                          <a:pt x="49" y="39"/>
                        </a:cubicBezTo>
                        <a:cubicBezTo>
                          <a:pt x="31" y="24"/>
                          <a:pt x="29" y="13"/>
                          <a:pt x="39" y="13"/>
                        </a:cubicBezTo>
                        <a:cubicBezTo>
                          <a:pt x="53" y="13"/>
                          <a:pt x="67" y="11"/>
                          <a:pt x="74" y="8"/>
                        </a:cubicBezTo>
                        <a:cubicBezTo>
                          <a:pt x="75" y="5"/>
                          <a:pt x="75" y="3"/>
                          <a:pt x="74" y="0"/>
                        </a:cubicBez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4" name="Freeform 1233"/>
                  <p:cNvSpPr>
                    <a:spLocks/>
                  </p:cNvSpPr>
                  <p:nvPr/>
                </p:nvSpPr>
                <p:spPr bwMode="auto">
                  <a:xfrm>
                    <a:off x="2283" y="2291"/>
                    <a:ext cx="178" cy="121"/>
                  </a:xfrm>
                  <a:custGeom>
                    <a:avLst/>
                    <a:gdLst>
                      <a:gd name="T0" fmla="*/ 74 w 75"/>
                      <a:gd name="T1" fmla="*/ 0 h 51"/>
                      <a:gd name="T2" fmla="*/ 9 w 75"/>
                      <a:gd name="T3" fmla="*/ 0 h 51"/>
                      <a:gd name="T4" fmla="*/ 42 w 75"/>
                      <a:gd name="T5" fmla="*/ 51 h 51"/>
                      <a:gd name="T6" fmla="*/ 46 w 75"/>
                      <a:gd name="T7" fmla="*/ 43 h 51"/>
                      <a:gd name="T8" fmla="*/ 26 w 75"/>
                      <a:gd name="T9" fmla="*/ 24 h 51"/>
                      <a:gd name="T10" fmla="*/ 32 w 75"/>
                      <a:gd name="T11" fmla="*/ 9 h 51"/>
                      <a:gd name="T12" fmla="*/ 75 w 75"/>
                      <a:gd name="T13" fmla="*/ 5 h 51"/>
                      <a:gd name="T14" fmla="*/ 74 w 75"/>
                      <a:gd name="T15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51">
                        <a:moveTo>
                          <a:pt x="74" y="0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0" y="21"/>
                          <a:pt x="32" y="30"/>
                          <a:pt x="42" y="51"/>
                        </a:cubicBezTo>
                        <a:cubicBezTo>
                          <a:pt x="43" y="48"/>
                          <a:pt x="45" y="45"/>
                          <a:pt x="46" y="43"/>
                        </a:cubicBezTo>
                        <a:cubicBezTo>
                          <a:pt x="39" y="38"/>
                          <a:pt x="30" y="29"/>
                          <a:pt x="26" y="24"/>
                        </a:cubicBezTo>
                        <a:cubicBezTo>
                          <a:pt x="20" y="17"/>
                          <a:pt x="18" y="9"/>
                          <a:pt x="32" y="9"/>
                        </a:cubicBezTo>
                        <a:cubicBezTo>
                          <a:pt x="52" y="9"/>
                          <a:pt x="65" y="7"/>
                          <a:pt x="75" y="5"/>
                        </a:cubicBezTo>
                        <a:cubicBezTo>
                          <a:pt x="75" y="3"/>
                          <a:pt x="75" y="2"/>
                          <a:pt x="74" y="0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5" name="Freeform 1234"/>
                  <p:cNvSpPr>
                    <a:spLocks noEditPoints="1"/>
                  </p:cNvSpPr>
                  <p:nvPr/>
                </p:nvSpPr>
                <p:spPr bwMode="auto">
                  <a:xfrm>
                    <a:off x="2288" y="2288"/>
                    <a:ext cx="182" cy="128"/>
                  </a:xfrm>
                  <a:custGeom>
                    <a:avLst/>
                    <a:gdLst>
                      <a:gd name="T0" fmla="*/ 40 w 77"/>
                      <a:gd name="T1" fmla="*/ 54 h 54"/>
                      <a:gd name="T2" fmla="*/ 39 w 77"/>
                      <a:gd name="T3" fmla="*/ 52 h 54"/>
                      <a:gd name="T4" fmla="*/ 21 w 77"/>
                      <a:gd name="T5" fmla="*/ 32 h 54"/>
                      <a:gd name="T6" fmla="*/ 6 w 77"/>
                      <a:gd name="T7" fmla="*/ 0 h 54"/>
                      <a:gd name="T8" fmla="*/ 6 w 77"/>
                      <a:gd name="T9" fmla="*/ 0 h 54"/>
                      <a:gd name="T10" fmla="*/ 73 w 77"/>
                      <a:gd name="T11" fmla="*/ 0 h 54"/>
                      <a:gd name="T12" fmla="*/ 73 w 77"/>
                      <a:gd name="T13" fmla="*/ 0 h 54"/>
                      <a:gd name="T14" fmla="*/ 59 w 77"/>
                      <a:gd name="T15" fmla="*/ 30 h 54"/>
                      <a:gd name="T16" fmla="*/ 41 w 77"/>
                      <a:gd name="T17" fmla="*/ 52 h 54"/>
                      <a:gd name="T18" fmla="*/ 40 w 77"/>
                      <a:gd name="T19" fmla="*/ 54 h 54"/>
                      <a:gd name="T20" fmla="*/ 8 w 77"/>
                      <a:gd name="T21" fmla="*/ 2 h 54"/>
                      <a:gd name="T22" fmla="*/ 23 w 77"/>
                      <a:gd name="T23" fmla="*/ 31 h 54"/>
                      <a:gd name="T24" fmla="*/ 40 w 77"/>
                      <a:gd name="T25" fmla="*/ 49 h 54"/>
                      <a:gd name="T26" fmla="*/ 57 w 77"/>
                      <a:gd name="T27" fmla="*/ 28 h 54"/>
                      <a:gd name="T28" fmla="*/ 71 w 77"/>
                      <a:gd name="T29" fmla="*/ 2 h 54"/>
                      <a:gd name="T30" fmla="*/ 8 w 77"/>
                      <a:gd name="T31" fmla="*/ 2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77" h="54">
                        <a:moveTo>
                          <a:pt x="40" y="54"/>
                        </a:moveTo>
                        <a:cubicBezTo>
                          <a:pt x="39" y="52"/>
                          <a:pt x="39" y="52"/>
                          <a:pt x="39" y="52"/>
                        </a:cubicBezTo>
                        <a:cubicBezTo>
                          <a:pt x="35" y="44"/>
                          <a:pt x="28" y="38"/>
                          <a:pt x="21" y="32"/>
                        </a:cubicBezTo>
                        <a:cubicBezTo>
                          <a:pt x="10" y="23"/>
                          <a:pt x="0" y="14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77" y="12"/>
                          <a:pt x="68" y="21"/>
                          <a:pt x="59" y="30"/>
                        </a:cubicBezTo>
                        <a:cubicBezTo>
                          <a:pt x="52" y="36"/>
                          <a:pt x="45" y="43"/>
                          <a:pt x="41" y="52"/>
                        </a:cubicBezTo>
                        <a:lnTo>
                          <a:pt x="40" y="54"/>
                        </a:lnTo>
                        <a:close/>
                        <a:moveTo>
                          <a:pt x="8" y="2"/>
                        </a:moveTo>
                        <a:cubicBezTo>
                          <a:pt x="3" y="14"/>
                          <a:pt x="12" y="22"/>
                          <a:pt x="23" y="31"/>
                        </a:cubicBezTo>
                        <a:cubicBezTo>
                          <a:pt x="29" y="36"/>
                          <a:pt x="36" y="42"/>
                          <a:pt x="40" y="49"/>
                        </a:cubicBezTo>
                        <a:cubicBezTo>
                          <a:pt x="44" y="41"/>
                          <a:pt x="51" y="34"/>
                          <a:pt x="57" y="28"/>
                        </a:cubicBezTo>
                        <a:cubicBezTo>
                          <a:pt x="66" y="19"/>
                          <a:pt x="74" y="12"/>
                          <a:pt x="71" y="2"/>
                        </a:cubicBezTo>
                        <a:lnTo>
                          <a:pt x="8" y="2"/>
                        </a:lnTo>
                        <a:close/>
                      </a:path>
                    </a:pathLst>
                  </a:custGeom>
                  <a:solidFill>
                    <a:srgbClr val="264F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6" name="Freeform 1235"/>
                  <p:cNvSpPr>
                    <a:spLocks/>
                  </p:cNvSpPr>
                  <p:nvPr/>
                </p:nvSpPr>
                <p:spPr bwMode="auto">
                  <a:xfrm>
                    <a:off x="1848" y="1521"/>
                    <a:ext cx="1010" cy="793"/>
                  </a:xfrm>
                  <a:custGeom>
                    <a:avLst/>
                    <a:gdLst>
                      <a:gd name="T0" fmla="*/ 19 w 427"/>
                      <a:gd name="T1" fmla="*/ 208 h 334"/>
                      <a:gd name="T2" fmla="*/ 3 w 427"/>
                      <a:gd name="T3" fmla="*/ 228 h 334"/>
                      <a:gd name="T4" fmla="*/ 46 w 427"/>
                      <a:gd name="T5" fmla="*/ 239 h 334"/>
                      <a:gd name="T6" fmla="*/ 231 w 427"/>
                      <a:gd name="T7" fmla="*/ 327 h 334"/>
                      <a:gd name="T8" fmla="*/ 385 w 427"/>
                      <a:gd name="T9" fmla="*/ 226 h 334"/>
                      <a:gd name="T10" fmla="*/ 416 w 427"/>
                      <a:gd name="T11" fmla="*/ 216 h 334"/>
                      <a:gd name="T12" fmla="*/ 395 w 427"/>
                      <a:gd name="T13" fmla="*/ 189 h 334"/>
                      <a:gd name="T14" fmla="*/ 227 w 427"/>
                      <a:gd name="T15" fmla="*/ 0 h 334"/>
                      <a:gd name="T16" fmla="*/ 19 w 427"/>
                      <a:gd name="T17" fmla="*/ 208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27" h="334">
                        <a:moveTo>
                          <a:pt x="19" y="208"/>
                        </a:moveTo>
                        <a:cubicBezTo>
                          <a:pt x="11" y="207"/>
                          <a:pt x="0" y="213"/>
                          <a:pt x="3" y="228"/>
                        </a:cubicBezTo>
                        <a:cubicBezTo>
                          <a:pt x="6" y="245"/>
                          <a:pt x="28" y="256"/>
                          <a:pt x="46" y="239"/>
                        </a:cubicBezTo>
                        <a:cubicBezTo>
                          <a:pt x="46" y="239"/>
                          <a:pt x="95" y="334"/>
                          <a:pt x="231" y="327"/>
                        </a:cubicBezTo>
                        <a:cubicBezTo>
                          <a:pt x="348" y="322"/>
                          <a:pt x="385" y="226"/>
                          <a:pt x="385" y="226"/>
                        </a:cubicBezTo>
                        <a:cubicBezTo>
                          <a:pt x="385" y="226"/>
                          <a:pt x="404" y="241"/>
                          <a:pt x="416" y="216"/>
                        </a:cubicBezTo>
                        <a:cubicBezTo>
                          <a:pt x="427" y="191"/>
                          <a:pt x="406" y="182"/>
                          <a:pt x="395" y="189"/>
                        </a:cubicBezTo>
                        <a:cubicBezTo>
                          <a:pt x="395" y="189"/>
                          <a:pt x="392" y="0"/>
                          <a:pt x="227" y="0"/>
                        </a:cubicBezTo>
                        <a:cubicBezTo>
                          <a:pt x="13" y="1"/>
                          <a:pt x="19" y="208"/>
                          <a:pt x="19" y="208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7" name="Freeform 1236"/>
                  <p:cNvSpPr>
                    <a:spLocks/>
                  </p:cNvSpPr>
                  <p:nvPr/>
                </p:nvSpPr>
                <p:spPr bwMode="auto">
                  <a:xfrm>
                    <a:off x="2378" y="2115"/>
                    <a:ext cx="343" cy="183"/>
                  </a:xfrm>
                  <a:custGeom>
                    <a:avLst/>
                    <a:gdLst>
                      <a:gd name="T0" fmla="*/ 44 w 145"/>
                      <a:gd name="T1" fmla="*/ 62 h 77"/>
                      <a:gd name="T2" fmla="*/ 0 w 145"/>
                      <a:gd name="T3" fmla="*/ 75 h 77"/>
                      <a:gd name="T4" fmla="*/ 12 w 145"/>
                      <a:gd name="T5" fmla="*/ 77 h 77"/>
                      <a:gd name="T6" fmla="*/ 145 w 145"/>
                      <a:gd name="T7" fmla="*/ 4 h 77"/>
                      <a:gd name="T8" fmla="*/ 139 w 145"/>
                      <a:gd name="T9" fmla="*/ 2 h 77"/>
                      <a:gd name="T10" fmla="*/ 82 w 145"/>
                      <a:gd name="T11" fmla="*/ 19 h 77"/>
                      <a:gd name="T12" fmla="*/ 75 w 145"/>
                      <a:gd name="T13" fmla="*/ 42 h 77"/>
                      <a:gd name="T14" fmla="*/ 44 w 145"/>
                      <a:gd name="T15" fmla="*/ 62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5" h="77">
                        <a:moveTo>
                          <a:pt x="44" y="62"/>
                        </a:moveTo>
                        <a:cubicBezTo>
                          <a:pt x="35" y="70"/>
                          <a:pt x="17" y="76"/>
                          <a:pt x="0" y="75"/>
                        </a:cubicBezTo>
                        <a:cubicBezTo>
                          <a:pt x="0" y="75"/>
                          <a:pt x="7" y="76"/>
                          <a:pt x="12" y="77"/>
                        </a:cubicBezTo>
                        <a:cubicBezTo>
                          <a:pt x="84" y="72"/>
                          <a:pt x="125" y="32"/>
                          <a:pt x="145" y="4"/>
                        </a:cubicBezTo>
                        <a:cubicBezTo>
                          <a:pt x="139" y="2"/>
                          <a:pt x="139" y="2"/>
                          <a:pt x="139" y="2"/>
                        </a:cubicBezTo>
                        <a:cubicBezTo>
                          <a:pt x="127" y="0"/>
                          <a:pt x="114" y="1"/>
                          <a:pt x="82" y="19"/>
                        </a:cubicBezTo>
                        <a:cubicBezTo>
                          <a:pt x="59" y="31"/>
                          <a:pt x="65" y="44"/>
                          <a:pt x="75" y="42"/>
                        </a:cubicBezTo>
                        <a:cubicBezTo>
                          <a:pt x="83" y="41"/>
                          <a:pt x="56" y="50"/>
                          <a:pt x="44" y="62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8" name="Freeform 1237"/>
                  <p:cNvSpPr>
                    <a:spLocks/>
                  </p:cNvSpPr>
                  <p:nvPr/>
                </p:nvSpPr>
                <p:spPr bwMode="auto">
                  <a:xfrm>
                    <a:off x="2425" y="2153"/>
                    <a:ext cx="230" cy="140"/>
                  </a:xfrm>
                  <a:custGeom>
                    <a:avLst/>
                    <a:gdLst>
                      <a:gd name="T0" fmla="*/ 73 w 97"/>
                      <a:gd name="T1" fmla="*/ 27 h 59"/>
                      <a:gd name="T2" fmla="*/ 79 w 97"/>
                      <a:gd name="T3" fmla="*/ 0 h 59"/>
                      <a:gd name="T4" fmla="*/ 53 w 97"/>
                      <a:gd name="T5" fmla="*/ 19 h 59"/>
                      <a:gd name="T6" fmla="*/ 62 w 97"/>
                      <a:gd name="T7" fmla="*/ 26 h 59"/>
                      <a:gd name="T8" fmla="*/ 48 w 97"/>
                      <a:gd name="T9" fmla="*/ 36 h 59"/>
                      <a:gd name="T10" fmla="*/ 24 w 97"/>
                      <a:gd name="T11" fmla="*/ 50 h 59"/>
                      <a:gd name="T12" fmla="*/ 0 w 97"/>
                      <a:gd name="T13" fmla="*/ 59 h 59"/>
                      <a:gd name="T14" fmla="*/ 73 w 97"/>
                      <a:gd name="T15" fmla="*/ 27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7" h="59">
                        <a:moveTo>
                          <a:pt x="73" y="27"/>
                        </a:moveTo>
                        <a:cubicBezTo>
                          <a:pt x="97" y="11"/>
                          <a:pt x="79" y="0"/>
                          <a:pt x="79" y="0"/>
                        </a:cubicBezTo>
                        <a:cubicBezTo>
                          <a:pt x="62" y="5"/>
                          <a:pt x="53" y="13"/>
                          <a:pt x="53" y="19"/>
                        </a:cubicBezTo>
                        <a:cubicBezTo>
                          <a:pt x="54" y="24"/>
                          <a:pt x="60" y="25"/>
                          <a:pt x="62" y="26"/>
                        </a:cubicBezTo>
                        <a:cubicBezTo>
                          <a:pt x="65" y="26"/>
                          <a:pt x="57" y="31"/>
                          <a:pt x="48" y="36"/>
                        </a:cubicBezTo>
                        <a:cubicBezTo>
                          <a:pt x="38" y="40"/>
                          <a:pt x="29" y="42"/>
                          <a:pt x="24" y="50"/>
                        </a:cubicBezTo>
                        <a:cubicBezTo>
                          <a:pt x="22" y="53"/>
                          <a:pt x="15" y="56"/>
                          <a:pt x="0" y="59"/>
                        </a:cubicBezTo>
                        <a:cubicBezTo>
                          <a:pt x="42" y="56"/>
                          <a:pt x="53" y="40"/>
                          <a:pt x="73" y="27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9" name="Freeform 1238"/>
                  <p:cNvSpPr>
                    <a:spLocks/>
                  </p:cNvSpPr>
                  <p:nvPr/>
                </p:nvSpPr>
                <p:spPr bwMode="auto">
                  <a:xfrm>
                    <a:off x="1848" y="1519"/>
                    <a:ext cx="1010" cy="807"/>
                  </a:xfrm>
                  <a:custGeom>
                    <a:avLst/>
                    <a:gdLst>
                      <a:gd name="T0" fmla="*/ 395 w 427"/>
                      <a:gd name="T1" fmla="*/ 190 h 340"/>
                      <a:gd name="T2" fmla="*/ 227 w 427"/>
                      <a:gd name="T3" fmla="*/ 1 h 340"/>
                      <a:gd name="T4" fmla="*/ 19 w 427"/>
                      <a:gd name="T5" fmla="*/ 209 h 340"/>
                      <a:gd name="T6" fmla="*/ 3 w 427"/>
                      <a:gd name="T7" fmla="*/ 229 h 340"/>
                      <a:gd name="T8" fmla="*/ 46 w 427"/>
                      <a:gd name="T9" fmla="*/ 240 h 340"/>
                      <a:gd name="T10" fmla="*/ 237 w 427"/>
                      <a:gd name="T11" fmla="*/ 327 h 340"/>
                      <a:gd name="T12" fmla="*/ 180 w 427"/>
                      <a:gd name="T13" fmla="*/ 308 h 340"/>
                      <a:gd name="T14" fmla="*/ 130 w 427"/>
                      <a:gd name="T15" fmla="*/ 270 h 340"/>
                      <a:gd name="T16" fmla="*/ 82 w 427"/>
                      <a:gd name="T17" fmla="*/ 190 h 340"/>
                      <a:gd name="T18" fmla="*/ 164 w 427"/>
                      <a:gd name="T19" fmla="*/ 85 h 340"/>
                      <a:gd name="T20" fmla="*/ 161 w 427"/>
                      <a:gd name="T21" fmla="*/ 109 h 340"/>
                      <a:gd name="T22" fmla="*/ 233 w 427"/>
                      <a:gd name="T23" fmla="*/ 108 h 340"/>
                      <a:gd name="T24" fmla="*/ 322 w 427"/>
                      <a:gd name="T25" fmla="*/ 82 h 340"/>
                      <a:gd name="T26" fmla="*/ 364 w 427"/>
                      <a:gd name="T27" fmla="*/ 187 h 340"/>
                      <a:gd name="T28" fmla="*/ 364 w 427"/>
                      <a:gd name="T29" fmla="*/ 261 h 340"/>
                      <a:gd name="T30" fmla="*/ 385 w 427"/>
                      <a:gd name="T31" fmla="*/ 227 h 340"/>
                      <a:gd name="T32" fmla="*/ 416 w 427"/>
                      <a:gd name="T33" fmla="*/ 217 h 340"/>
                      <a:gd name="T34" fmla="*/ 395 w 427"/>
                      <a:gd name="T35" fmla="*/ 190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27" h="340">
                        <a:moveTo>
                          <a:pt x="395" y="190"/>
                        </a:moveTo>
                        <a:cubicBezTo>
                          <a:pt x="395" y="190"/>
                          <a:pt x="392" y="0"/>
                          <a:pt x="227" y="1"/>
                        </a:cubicBezTo>
                        <a:cubicBezTo>
                          <a:pt x="24" y="2"/>
                          <a:pt x="19" y="209"/>
                          <a:pt x="19" y="209"/>
                        </a:cubicBezTo>
                        <a:cubicBezTo>
                          <a:pt x="11" y="208"/>
                          <a:pt x="0" y="214"/>
                          <a:pt x="3" y="229"/>
                        </a:cubicBezTo>
                        <a:cubicBezTo>
                          <a:pt x="6" y="246"/>
                          <a:pt x="28" y="257"/>
                          <a:pt x="46" y="240"/>
                        </a:cubicBezTo>
                        <a:cubicBezTo>
                          <a:pt x="46" y="240"/>
                          <a:pt x="99" y="340"/>
                          <a:pt x="237" y="327"/>
                        </a:cubicBezTo>
                        <a:cubicBezTo>
                          <a:pt x="196" y="327"/>
                          <a:pt x="180" y="315"/>
                          <a:pt x="180" y="308"/>
                        </a:cubicBezTo>
                        <a:cubicBezTo>
                          <a:pt x="179" y="295"/>
                          <a:pt x="157" y="283"/>
                          <a:pt x="130" y="270"/>
                        </a:cubicBezTo>
                        <a:cubicBezTo>
                          <a:pt x="103" y="258"/>
                          <a:pt x="78" y="228"/>
                          <a:pt x="82" y="190"/>
                        </a:cubicBezTo>
                        <a:cubicBezTo>
                          <a:pt x="90" y="122"/>
                          <a:pt x="147" y="92"/>
                          <a:pt x="164" y="85"/>
                        </a:cubicBezTo>
                        <a:cubicBezTo>
                          <a:pt x="186" y="76"/>
                          <a:pt x="167" y="102"/>
                          <a:pt x="161" y="109"/>
                        </a:cubicBezTo>
                        <a:cubicBezTo>
                          <a:pt x="156" y="115"/>
                          <a:pt x="176" y="121"/>
                          <a:pt x="233" y="108"/>
                        </a:cubicBezTo>
                        <a:cubicBezTo>
                          <a:pt x="310" y="90"/>
                          <a:pt x="313" y="56"/>
                          <a:pt x="322" y="82"/>
                        </a:cubicBezTo>
                        <a:cubicBezTo>
                          <a:pt x="337" y="127"/>
                          <a:pt x="372" y="158"/>
                          <a:pt x="364" y="187"/>
                        </a:cubicBezTo>
                        <a:cubicBezTo>
                          <a:pt x="355" y="225"/>
                          <a:pt x="358" y="249"/>
                          <a:pt x="364" y="261"/>
                        </a:cubicBezTo>
                        <a:cubicBezTo>
                          <a:pt x="376" y="245"/>
                          <a:pt x="385" y="227"/>
                          <a:pt x="385" y="227"/>
                        </a:cubicBezTo>
                        <a:cubicBezTo>
                          <a:pt x="385" y="227"/>
                          <a:pt x="404" y="242"/>
                          <a:pt x="416" y="217"/>
                        </a:cubicBezTo>
                        <a:cubicBezTo>
                          <a:pt x="427" y="192"/>
                          <a:pt x="406" y="183"/>
                          <a:pt x="395" y="190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0" name="Freeform 1239"/>
                  <p:cNvSpPr>
                    <a:spLocks/>
                  </p:cNvSpPr>
                  <p:nvPr/>
                </p:nvSpPr>
                <p:spPr bwMode="auto">
                  <a:xfrm>
                    <a:off x="1850" y="1381"/>
                    <a:ext cx="689" cy="917"/>
                  </a:xfrm>
                  <a:custGeom>
                    <a:avLst/>
                    <a:gdLst>
                      <a:gd name="T0" fmla="*/ 134 w 291"/>
                      <a:gd name="T1" fmla="*/ 120 h 386"/>
                      <a:gd name="T2" fmla="*/ 18 w 291"/>
                      <a:gd name="T3" fmla="*/ 267 h 386"/>
                      <a:gd name="T4" fmla="*/ 1 w 291"/>
                      <a:gd name="T5" fmla="*/ 285 h 386"/>
                      <a:gd name="T6" fmla="*/ 33 w 291"/>
                      <a:gd name="T7" fmla="*/ 306 h 386"/>
                      <a:gd name="T8" fmla="*/ 45 w 291"/>
                      <a:gd name="T9" fmla="*/ 298 h 386"/>
                      <a:gd name="T10" fmla="*/ 211 w 291"/>
                      <a:gd name="T11" fmla="*/ 386 h 386"/>
                      <a:gd name="T12" fmla="*/ 211 w 291"/>
                      <a:gd name="T13" fmla="*/ 386 h 386"/>
                      <a:gd name="T14" fmla="*/ 174 w 291"/>
                      <a:gd name="T15" fmla="*/ 369 h 386"/>
                      <a:gd name="T16" fmla="*/ 150 w 291"/>
                      <a:gd name="T17" fmla="*/ 341 h 386"/>
                      <a:gd name="T18" fmla="*/ 100 w 291"/>
                      <a:gd name="T19" fmla="*/ 338 h 386"/>
                      <a:gd name="T20" fmla="*/ 60 w 291"/>
                      <a:gd name="T21" fmla="*/ 269 h 386"/>
                      <a:gd name="T22" fmla="*/ 120 w 291"/>
                      <a:gd name="T23" fmla="*/ 162 h 386"/>
                      <a:gd name="T24" fmla="*/ 180 w 291"/>
                      <a:gd name="T25" fmla="*/ 126 h 386"/>
                      <a:gd name="T26" fmla="*/ 182 w 291"/>
                      <a:gd name="T27" fmla="*/ 145 h 386"/>
                      <a:gd name="T28" fmla="*/ 192 w 291"/>
                      <a:gd name="T29" fmla="*/ 146 h 386"/>
                      <a:gd name="T30" fmla="*/ 134 w 291"/>
                      <a:gd name="T31" fmla="*/ 12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91" h="386">
                        <a:moveTo>
                          <a:pt x="134" y="120"/>
                        </a:moveTo>
                        <a:cubicBezTo>
                          <a:pt x="42" y="189"/>
                          <a:pt x="18" y="267"/>
                          <a:pt x="18" y="267"/>
                        </a:cubicBezTo>
                        <a:cubicBezTo>
                          <a:pt x="11" y="266"/>
                          <a:pt x="0" y="271"/>
                          <a:pt x="1" y="285"/>
                        </a:cubicBezTo>
                        <a:cubicBezTo>
                          <a:pt x="19" y="282"/>
                          <a:pt x="30" y="296"/>
                          <a:pt x="33" y="306"/>
                        </a:cubicBezTo>
                        <a:cubicBezTo>
                          <a:pt x="37" y="305"/>
                          <a:pt x="41" y="302"/>
                          <a:pt x="45" y="298"/>
                        </a:cubicBezTo>
                        <a:cubicBezTo>
                          <a:pt x="45" y="298"/>
                          <a:pt x="91" y="386"/>
                          <a:pt x="211" y="386"/>
                        </a:cubicBezTo>
                        <a:cubicBezTo>
                          <a:pt x="211" y="386"/>
                          <a:pt x="211" y="386"/>
                          <a:pt x="211" y="386"/>
                        </a:cubicBezTo>
                        <a:cubicBezTo>
                          <a:pt x="178" y="382"/>
                          <a:pt x="175" y="374"/>
                          <a:pt x="174" y="369"/>
                        </a:cubicBezTo>
                        <a:cubicBezTo>
                          <a:pt x="173" y="363"/>
                          <a:pt x="169" y="353"/>
                          <a:pt x="150" y="341"/>
                        </a:cubicBezTo>
                        <a:cubicBezTo>
                          <a:pt x="116" y="321"/>
                          <a:pt x="110" y="344"/>
                          <a:pt x="100" y="338"/>
                        </a:cubicBezTo>
                        <a:cubicBezTo>
                          <a:pt x="87" y="331"/>
                          <a:pt x="61" y="307"/>
                          <a:pt x="60" y="269"/>
                        </a:cubicBezTo>
                        <a:cubicBezTo>
                          <a:pt x="59" y="207"/>
                          <a:pt x="100" y="178"/>
                          <a:pt x="120" y="162"/>
                        </a:cubicBezTo>
                        <a:cubicBezTo>
                          <a:pt x="139" y="146"/>
                          <a:pt x="166" y="130"/>
                          <a:pt x="180" y="126"/>
                        </a:cubicBezTo>
                        <a:cubicBezTo>
                          <a:pt x="193" y="121"/>
                          <a:pt x="188" y="136"/>
                          <a:pt x="182" y="145"/>
                        </a:cubicBezTo>
                        <a:cubicBezTo>
                          <a:pt x="192" y="146"/>
                          <a:pt x="192" y="146"/>
                          <a:pt x="192" y="146"/>
                        </a:cubicBezTo>
                        <a:cubicBezTo>
                          <a:pt x="214" y="136"/>
                          <a:pt x="291" y="0"/>
                          <a:pt x="134" y="120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1" name="Freeform 1240"/>
                  <p:cNvSpPr>
                    <a:spLocks/>
                  </p:cNvSpPr>
                  <p:nvPr/>
                </p:nvSpPr>
                <p:spPr bwMode="auto">
                  <a:xfrm>
                    <a:off x="2236" y="1581"/>
                    <a:ext cx="601" cy="534"/>
                  </a:xfrm>
                  <a:custGeom>
                    <a:avLst/>
                    <a:gdLst>
                      <a:gd name="T0" fmla="*/ 254 w 254"/>
                      <a:gd name="T1" fmla="*/ 171 h 225"/>
                      <a:gd name="T2" fmla="*/ 231 w 254"/>
                      <a:gd name="T3" fmla="*/ 164 h 225"/>
                      <a:gd name="T4" fmla="*/ 152 w 254"/>
                      <a:gd name="T5" fmla="*/ 0 h 225"/>
                      <a:gd name="T6" fmla="*/ 0 w 254"/>
                      <a:gd name="T7" fmla="*/ 87 h 225"/>
                      <a:gd name="T8" fmla="*/ 109 w 254"/>
                      <a:gd name="T9" fmla="*/ 64 h 225"/>
                      <a:gd name="T10" fmla="*/ 154 w 254"/>
                      <a:gd name="T11" fmla="*/ 33 h 225"/>
                      <a:gd name="T12" fmla="*/ 196 w 254"/>
                      <a:gd name="T13" fmla="*/ 114 h 225"/>
                      <a:gd name="T14" fmla="*/ 206 w 254"/>
                      <a:gd name="T15" fmla="*/ 185 h 225"/>
                      <a:gd name="T16" fmla="*/ 207 w 254"/>
                      <a:gd name="T17" fmla="*/ 225 h 225"/>
                      <a:gd name="T18" fmla="*/ 229 w 254"/>
                      <a:gd name="T19" fmla="*/ 196 h 225"/>
                      <a:gd name="T20" fmla="*/ 251 w 254"/>
                      <a:gd name="T21" fmla="*/ 187 h 225"/>
                      <a:gd name="T22" fmla="*/ 254 w 254"/>
                      <a:gd name="T23" fmla="*/ 171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4" h="225">
                        <a:moveTo>
                          <a:pt x="254" y="171"/>
                        </a:moveTo>
                        <a:cubicBezTo>
                          <a:pt x="250" y="162"/>
                          <a:pt x="238" y="159"/>
                          <a:pt x="231" y="164"/>
                        </a:cubicBezTo>
                        <a:cubicBezTo>
                          <a:pt x="231" y="164"/>
                          <a:pt x="229" y="51"/>
                          <a:pt x="152" y="0"/>
                        </a:cubicBezTo>
                        <a:cubicBezTo>
                          <a:pt x="0" y="87"/>
                          <a:pt x="0" y="87"/>
                          <a:pt x="0" y="87"/>
                        </a:cubicBezTo>
                        <a:cubicBezTo>
                          <a:pt x="37" y="90"/>
                          <a:pt x="78" y="79"/>
                          <a:pt x="109" y="64"/>
                        </a:cubicBezTo>
                        <a:cubicBezTo>
                          <a:pt x="137" y="50"/>
                          <a:pt x="154" y="33"/>
                          <a:pt x="154" y="33"/>
                        </a:cubicBezTo>
                        <a:cubicBezTo>
                          <a:pt x="163" y="66"/>
                          <a:pt x="180" y="88"/>
                          <a:pt x="196" y="114"/>
                        </a:cubicBezTo>
                        <a:cubicBezTo>
                          <a:pt x="214" y="142"/>
                          <a:pt x="210" y="157"/>
                          <a:pt x="206" y="185"/>
                        </a:cubicBezTo>
                        <a:cubicBezTo>
                          <a:pt x="203" y="205"/>
                          <a:pt x="206" y="218"/>
                          <a:pt x="207" y="225"/>
                        </a:cubicBezTo>
                        <a:cubicBezTo>
                          <a:pt x="218" y="206"/>
                          <a:pt x="229" y="196"/>
                          <a:pt x="229" y="196"/>
                        </a:cubicBezTo>
                        <a:cubicBezTo>
                          <a:pt x="231" y="174"/>
                          <a:pt x="251" y="175"/>
                          <a:pt x="251" y="187"/>
                        </a:cubicBezTo>
                        <a:cubicBezTo>
                          <a:pt x="251" y="187"/>
                          <a:pt x="252" y="181"/>
                          <a:pt x="254" y="171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2" name="Freeform 1241"/>
                  <p:cNvSpPr>
                    <a:spLocks noEditPoints="1"/>
                  </p:cNvSpPr>
                  <p:nvPr/>
                </p:nvSpPr>
                <p:spPr bwMode="auto">
                  <a:xfrm>
                    <a:off x="1848" y="1519"/>
                    <a:ext cx="1001" cy="783"/>
                  </a:xfrm>
                  <a:custGeom>
                    <a:avLst/>
                    <a:gdLst>
                      <a:gd name="T0" fmla="*/ 218 w 423"/>
                      <a:gd name="T1" fmla="*/ 330 h 330"/>
                      <a:gd name="T2" fmla="*/ 83 w 423"/>
                      <a:gd name="T3" fmla="*/ 285 h 330"/>
                      <a:gd name="T4" fmla="*/ 46 w 423"/>
                      <a:gd name="T5" fmla="*/ 242 h 330"/>
                      <a:gd name="T6" fmla="*/ 27 w 423"/>
                      <a:gd name="T7" fmla="*/ 250 h 330"/>
                      <a:gd name="T8" fmla="*/ 2 w 423"/>
                      <a:gd name="T9" fmla="*/ 229 h 330"/>
                      <a:gd name="T10" fmla="*/ 4 w 423"/>
                      <a:gd name="T11" fmla="*/ 214 h 330"/>
                      <a:gd name="T12" fmla="*/ 17 w 423"/>
                      <a:gd name="T13" fmla="*/ 208 h 330"/>
                      <a:gd name="T14" fmla="*/ 17 w 423"/>
                      <a:gd name="T15" fmla="*/ 208 h 330"/>
                      <a:gd name="T16" fmla="*/ 75 w 423"/>
                      <a:gd name="T17" fmla="*/ 56 h 330"/>
                      <a:gd name="T18" fmla="*/ 227 w 423"/>
                      <a:gd name="T19" fmla="*/ 0 h 330"/>
                      <a:gd name="T20" fmla="*/ 227 w 423"/>
                      <a:gd name="T21" fmla="*/ 0 h 330"/>
                      <a:gd name="T22" fmla="*/ 374 w 423"/>
                      <a:gd name="T23" fmla="*/ 95 h 330"/>
                      <a:gd name="T24" fmla="*/ 397 w 423"/>
                      <a:gd name="T25" fmla="*/ 188 h 330"/>
                      <a:gd name="T26" fmla="*/ 404 w 423"/>
                      <a:gd name="T27" fmla="*/ 187 h 330"/>
                      <a:gd name="T28" fmla="*/ 418 w 423"/>
                      <a:gd name="T29" fmla="*/ 195 h 330"/>
                      <a:gd name="T30" fmla="*/ 417 w 423"/>
                      <a:gd name="T31" fmla="*/ 218 h 330"/>
                      <a:gd name="T32" fmla="*/ 398 w 423"/>
                      <a:gd name="T33" fmla="*/ 233 h 330"/>
                      <a:gd name="T34" fmla="*/ 386 w 423"/>
                      <a:gd name="T35" fmla="*/ 229 h 330"/>
                      <a:gd name="T36" fmla="*/ 353 w 423"/>
                      <a:gd name="T37" fmla="*/ 277 h 330"/>
                      <a:gd name="T38" fmla="*/ 231 w 423"/>
                      <a:gd name="T39" fmla="*/ 330 h 330"/>
                      <a:gd name="T40" fmla="*/ 218 w 423"/>
                      <a:gd name="T41" fmla="*/ 330 h 330"/>
                      <a:gd name="T42" fmla="*/ 47 w 423"/>
                      <a:gd name="T43" fmla="*/ 238 h 330"/>
                      <a:gd name="T44" fmla="*/ 47 w 423"/>
                      <a:gd name="T45" fmla="*/ 240 h 330"/>
                      <a:gd name="T46" fmla="*/ 85 w 423"/>
                      <a:gd name="T47" fmla="*/ 284 h 330"/>
                      <a:gd name="T48" fmla="*/ 218 w 423"/>
                      <a:gd name="T49" fmla="*/ 327 h 330"/>
                      <a:gd name="T50" fmla="*/ 231 w 423"/>
                      <a:gd name="T51" fmla="*/ 327 h 330"/>
                      <a:gd name="T52" fmla="*/ 384 w 423"/>
                      <a:gd name="T53" fmla="*/ 226 h 330"/>
                      <a:gd name="T54" fmla="*/ 385 w 423"/>
                      <a:gd name="T55" fmla="*/ 225 h 330"/>
                      <a:gd name="T56" fmla="*/ 386 w 423"/>
                      <a:gd name="T57" fmla="*/ 226 h 330"/>
                      <a:gd name="T58" fmla="*/ 398 w 423"/>
                      <a:gd name="T59" fmla="*/ 231 h 330"/>
                      <a:gd name="T60" fmla="*/ 415 w 423"/>
                      <a:gd name="T61" fmla="*/ 217 h 330"/>
                      <a:gd name="T62" fmla="*/ 416 w 423"/>
                      <a:gd name="T63" fmla="*/ 196 h 330"/>
                      <a:gd name="T64" fmla="*/ 404 w 423"/>
                      <a:gd name="T65" fmla="*/ 189 h 330"/>
                      <a:gd name="T66" fmla="*/ 396 w 423"/>
                      <a:gd name="T67" fmla="*/ 191 h 330"/>
                      <a:gd name="T68" fmla="*/ 394 w 423"/>
                      <a:gd name="T69" fmla="*/ 193 h 330"/>
                      <a:gd name="T70" fmla="*/ 394 w 423"/>
                      <a:gd name="T71" fmla="*/ 190 h 330"/>
                      <a:gd name="T72" fmla="*/ 372 w 423"/>
                      <a:gd name="T73" fmla="*/ 96 h 330"/>
                      <a:gd name="T74" fmla="*/ 227 w 423"/>
                      <a:gd name="T75" fmla="*/ 2 h 330"/>
                      <a:gd name="T76" fmla="*/ 227 w 423"/>
                      <a:gd name="T77" fmla="*/ 2 h 330"/>
                      <a:gd name="T78" fmla="*/ 77 w 423"/>
                      <a:gd name="T79" fmla="*/ 58 h 330"/>
                      <a:gd name="T80" fmla="*/ 20 w 423"/>
                      <a:gd name="T81" fmla="*/ 209 h 330"/>
                      <a:gd name="T82" fmla="*/ 20 w 423"/>
                      <a:gd name="T83" fmla="*/ 211 h 330"/>
                      <a:gd name="T84" fmla="*/ 18 w 423"/>
                      <a:gd name="T85" fmla="*/ 211 h 330"/>
                      <a:gd name="T86" fmla="*/ 17 w 423"/>
                      <a:gd name="T87" fmla="*/ 210 h 330"/>
                      <a:gd name="T88" fmla="*/ 6 w 423"/>
                      <a:gd name="T89" fmla="*/ 215 h 330"/>
                      <a:gd name="T90" fmla="*/ 4 w 423"/>
                      <a:gd name="T91" fmla="*/ 229 h 330"/>
                      <a:gd name="T92" fmla="*/ 27 w 423"/>
                      <a:gd name="T93" fmla="*/ 247 h 330"/>
                      <a:gd name="T94" fmla="*/ 45 w 423"/>
                      <a:gd name="T95" fmla="*/ 240 h 330"/>
                      <a:gd name="T96" fmla="*/ 47 w 423"/>
                      <a:gd name="T97" fmla="*/ 238 h 3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23" h="330">
                        <a:moveTo>
                          <a:pt x="218" y="330"/>
                        </a:moveTo>
                        <a:cubicBezTo>
                          <a:pt x="151" y="330"/>
                          <a:pt x="108" y="306"/>
                          <a:pt x="83" y="285"/>
                        </a:cubicBezTo>
                        <a:cubicBezTo>
                          <a:pt x="60" y="267"/>
                          <a:pt x="49" y="248"/>
                          <a:pt x="46" y="242"/>
                        </a:cubicBezTo>
                        <a:cubicBezTo>
                          <a:pt x="40" y="247"/>
                          <a:pt x="34" y="250"/>
                          <a:pt x="27" y="250"/>
                        </a:cubicBezTo>
                        <a:cubicBezTo>
                          <a:pt x="15" y="250"/>
                          <a:pt x="4" y="241"/>
                          <a:pt x="2" y="229"/>
                        </a:cubicBezTo>
                        <a:cubicBezTo>
                          <a:pt x="0" y="221"/>
                          <a:pt x="2" y="216"/>
                          <a:pt x="4" y="214"/>
                        </a:cubicBezTo>
                        <a:cubicBezTo>
                          <a:pt x="8" y="209"/>
                          <a:pt x="13" y="208"/>
                          <a:pt x="17" y="208"/>
                        </a:cubicBezTo>
                        <a:cubicBezTo>
                          <a:pt x="17" y="208"/>
                          <a:pt x="17" y="208"/>
                          <a:pt x="17" y="208"/>
                        </a:cubicBezTo>
                        <a:cubicBezTo>
                          <a:pt x="17" y="196"/>
                          <a:pt x="20" y="113"/>
                          <a:pt x="75" y="56"/>
                        </a:cubicBezTo>
                        <a:cubicBezTo>
                          <a:pt x="111" y="19"/>
                          <a:pt x="162" y="0"/>
                          <a:pt x="227" y="0"/>
                        </a:cubicBezTo>
                        <a:cubicBezTo>
                          <a:pt x="227" y="0"/>
                          <a:pt x="227" y="0"/>
                          <a:pt x="227" y="0"/>
                        </a:cubicBezTo>
                        <a:cubicBezTo>
                          <a:pt x="313" y="0"/>
                          <a:pt x="355" y="52"/>
                          <a:pt x="374" y="95"/>
                        </a:cubicBezTo>
                        <a:cubicBezTo>
                          <a:pt x="393" y="137"/>
                          <a:pt x="396" y="178"/>
                          <a:pt x="397" y="188"/>
                        </a:cubicBezTo>
                        <a:cubicBezTo>
                          <a:pt x="399" y="187"/>
                          <a:pt x="401" y="187"/>
                          <a:pt x="404" y="187"/>
                        </a:cubicBezTo>
                        <a:cubicBezTo>
                          <a:pt x="410" y="187"/>
                          <a:pt x="415" y="190"/>
                          <a:pt x="418" y="195"/>
                        </a:cubicBezTo>
                        <a:cubicBezTo>
                          <a:pt x="421" y="199"/>
                          <a:pt x="423" y="206"/>
                          <a:pt x="417" y="218"/>
                        </a:cubicBezTo>
                        <a:cubicBezTo>
                          <a:pt x="412" y="228"/>
                          <a:pt x="405" y="233"/>
                          <a:pt x="398" y="233"/>
                        </a:cubicBezTo>
                        <a:cubicBezTo>
                          <a:pt x="392" y="233"/>
                          <a:pt x="388" y="231"/>
                          <a:pt x="386" y="229"/>
                        </a:cubicBezTo>
                        <a:cubicBezTo>
                          <a:pt x="383" y="235"/>
                          <a:pt x="373" y="256"/>
                          <a:pt x="353" y="277"/>
                        </a:cubicBezTo>
                        <a:cubicBezTo>
                          <a:pt x="331" y="299"/>
                          <a:pt x="292" y="327"/>
                          <a:pt x="231" y="330"/>
                        </a:cubicBezTo>
                        <a:cubicBezTo>
                          <a:pt x="227" y="330"/>
                          <a:pt x="222" y="330"/>
                          <a:pt x="218" y="330"/>
                        </a:cubicBezTo>
                        <a:close/>
                        <a:moveTo>
                          <a:pt x="47" y="238"/>
                        </a:moveTo>
                        <a:cubicBezTo>
                          <a:pt x="47" y="240"/>
                          <a:pt x="47" y="240"/>
                          <a:pt x="47" y="240"/>
                        </a:cubicBezTo>
                        <a:cubicBezTo>
                          <a:pt x="47" y="240"/>
                          <a:pt x="58" y="262"/>
                          <a:pt x="85" y="284"/>
                        </a:cubicBezTo>
                        <a:cubicBezTo>
                          <a:pt x="109" y="304"/>
                          <a:pt x="152" y="327"/>
                          <a:pt x="218" y="327"/>
                        </a:cubicBezTo>
                        <a:cubicBezTo>
                          <a:pt x="222" y="327"/>
                          <a:pt x="227" y="327"/>
                          <a:pt x="231" y="327"/>
                        </a:cubicBezTo>
                        <a:cubicBezTo>
                          <a:pt x="346" y="322"/>
                          <a:pt x="384" y="227"/>
                          <a:pt x="384" y="226"/>
                        </a:cubicBezTo>
                        <a:cubicBezTo>
                          <a:pt x="385" y="225"/>
                          <a:pt x="385" y="225"/>
                          <a:pt x="385" y="225"/>
                        </a:cubicBezTo>
                        <a:cubicBezTo>
                          <a:pt x="386" y="226"/>
                          <a:pt x="386" y="226"/>
                          <a:pt x="386" y="226"/>
                        </a:cubicBezTo>
                        <a:cubicBezTo>
                          <a:pt x="386" y="226"/>
                          <a:pt x="391" y="231"/>
                          <a:pt x="398" y="231"/>
                        </a:cubicBezTo>
                        <a:cubicBezTo>
                          <a:pt x="404" y="231"/>
                          <a:pt x="410" y="226"/>
                          <a:pt x="415" y="217"/>
                        </a:cubicBezTo>
                        <a:cubicBezTo>
                          <a:pt x="420" y="206"/>
                          <a:pt x="418" y="200"/>
                          <a:pt x="416" y="196"/>
                        </a:cubicBezTo>
                        <a:cubicBezTo>
                          <a:pt x="413" y="192"/>
                          <a:pt x="409" y="189"/>
                          <a:pt x="404" y="189"/>
                        </a:cubicBezTo>
                        <a:cubicBezTo>
                          <a:pt x="401" y="189"/>
                          <a:pt x="398" y="190"/>
                          <a:pt x="396" y="191"/>
                        </a:cubicBezTo>
                        <a:cubicBezTo>
                          <a:pt x="394" y="193"/>
                          <a:pt x="394" y="193"/>
                          <a:pt x="394" y="193"/>
                        </a:cubicBezTo>
                        <a:cubicBezTo>
                          <a:pt x="394" y="190"/>
                          <a:pt x="394" y="190"/>
                          <a:pt x="394" y="190"/>
                        </a:cubicBezTo>
                        <a:cubicBezTo>
                          <a:pt x="394" y="190"/>
                          <a:pt x="393" y="143"/>
                          <a:pt x="372" y="96"/>
                        </a:cubicBezTo>
                        <a:cubicBezTo>
                          <a:pt x="353" y="53"/>
                          <a:pt x="312" y="2"/>
                          <a:pt x="227" y="2"/>
                        </a:cubicBezTo>
                        <a:cubicBezTo>
                          <a:pt x="227" y="2"/>
                          <a:pt x="227" y="2"/>
                          <a:pt x="227" y="2"/>
                        </a:cubicBezTo>
                        <a:cubicBezTo>
                          <a:pt x="163" y="3"/>
                          <a:pt x="113" y="21"/>
                          <a:pt x="77" y="58"/>
                        </a:cubicBezTo>
                        <a:cubicBezTo>
                          <a:pt x="18" y="119"/>
                          <a:pt x="20" y="208"/>
                          <a:pt x="20" y="209"/>
                        </a:cubicBezTo>
                        <a:cubicBezTo>
                          <a:pt x="20" y="211"/>
                          <a:pt x="20" y="211"/>
                          <a:pt x="20" y="211"/>
                        </a:cubicBezTo>
                        <a:cubicBezTo>
                          <a:pt x="18" y="211"/>
                          <a:pt x="18" y="211"/>
                          <a:pt x="18" y="211"/>
                        </a:cubicBezTo>
                        <a:cubicBezTo>
                          <a:pt x="18" y="210"/>
                          <a:pt x="17" y="210"/>
                          <a:pt x="17" y="210"/>
                        </a:cubicBezTo>
                        <a:cubicBezTo>
                          <a:pt x="14" y="210"/>
                          <a:pt x="9" y="212"/>
                          <a:pt x="6" y="215"/>
                        </a:cubicBezTo>
                        <a:cubicBezTo>
                          <a:pt x="4" y="219"/>
                          <a:pt x="3" y="223"/>
                          <a:pt x="4" y="229"/>
                        </a:cubicBezTo>
                        <a:cubicBezTo>
                          <a:pt x="6" y="239"/>
                          <a:pt x="16" y="247"/>
                          <a:pt x="27" y="247"/>
                        </a:cubicBezTo>
                        <a:cubicBezTo>
                          <a:pt x="33" y="247"/>
                          <a:pt x="40" y="245"/>
                          <a:pt x="45" y="240"/>
                        </a:cubicBezTo>
                        <a:lnTo>
                          <a:pt x="47" y="238"/>
                        </a:lnTo>
                        <a:close/>
                      </a:path>
                    </a:pathLst>
                  </a:custGeom>
                  <a:solidFill>
                    <a:srgbClr val="C165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3" name="Freeform 1242"/>
                  <p:cNvSpPr>
                    <a:spLocks/>
                  </p:cNvSpPr>
                  <p:nvPr/>
                </p:nvSpPr>
                <p:spPr bwMode="auto">
                  <a:xfrm>
                    <a:off x="1789" y="1346"/>
                    <a:ext cx="1119" cy="859"/>
                  </a:xfrm>
                  <a:custGeom>
                    <a:avLst/>
                    <a:gdLst>
                      <a:gd name="T0" fmla="*/ 346 w 473"/>
                      <a:gd name="T1" fmla="*/ 112 h 362"/>
                      <a:gd name="T2" fmla="*/ 197 w 473"/>
                      <a:gd name="T3" fmla="*/ 185 h 362"/>
                      <a:gd name="T4" fmla="*/ 216 w 473"/>
                      <a:gd name="T5" fmla="*/ 151 h 362"/>
                      <a:gd name="T6" fmla="*/ 246 w 473"/>
                      <a:gd name="T7" fmla="*/ 91 h 362"/>
                      <a:gd name="T8" fmla="*/ 161 w 473"/>
                      <a:gd name="T9" fmla="*/ 160 h 362"/>
                      <a:gd name="T10" fmla="*/ 73 w 473"/>
                      <a:gd name="T11" fmla="*/ 301 h 362"/>
                      <a:gd name="T12" fmla="*/ 73 w 473"/>
                      <a:gd name="T13" fmla="*/ 362 h 362"/>
                      <a:gd name="T14" fmla="*/ 51 w 473"/>
                      <a:gd name="T15" fmla="*/ 297 h 362"/>
                      <a:gd name="T16" fmla="*/ 34 w 473"/>
                      <a:gd name="T17" fmla="*/ 150 h 362"/>
                      <a:gd name="T18" fmla="*/ 296 w 473"/>
                      <a:gd name="T19" fmla="*/ 35 h 362"/>
                      <a:gd name="T20" fmla="*/ 436 w 473"/>
                      <a:gd name="T21" fmla="*/ 137 h 362"/>
                      <a:gd name="T22" fmla="*/ 432 w 473"/>
                      <a:gd name="T23" fmla="*/ 301 h 362"/>
                      <a:gd name="T24" fmla="*/ 435 w 473"/>
                      <a:gd name="T25" fmla="*/ 269 h 362"/>
                      <a:gd name="T26" fmla="*/ 419 w 473"/>
                      <a:gd name="T27" fmla="*/ 305 h 362"/>
                      <a:gd name="T28" fmla="*/ 421 w 473"/>
                      <a:gd name="T29" fmla="*/ 354 h 362"/>
                      <a:gd name="T30" fmla="*/ 412 w 473"/>
                      <a:gd name="T31" fmla="*/ 317 h 362"/>
                      <a:gd name="T32" fmla="*/ 407 w 473"/>
                      <a:gd name="T33" fmla="*/ 253 h 362"/>
                      <a:gd name="T34" fmla="*/ 365 w 473"/>
                      <a:gd name="T35" fmla="*/ 171 h 362"/>
                      <a:gd name="T36" fmla="*/ 346 w 473"/>
                      <a:gd name="T37" fmla="*/ 112 h 3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73" h="362">
                        <a:moveTo>
                          <a:pt x="346" y="112"/>
                        </a:moveTo>
                        <a:cubicBezTo>
                          <a:pt x="326" y="140"/>
                          <a:pt x="281" y="181"/>
                          <a:pt x="197" y="185"/>
                        </a:cubicBezTo>
                        <a:cubicBezTo>
                          <a:pt x="175" y="186"/>
                          <a:pt x="192" y="181"/>
                          <a:pt x="216" y="151"/>
                        </a:cubicBezTo>
                        <a:cubicBezTo>
                          <a:pt x="240" y="122"/>
                          <a:pt x="238" y="105"/>
                          <a:pt x="246" y="91"/>
                        </a:cubicBezTo>
                        <a:cubicBezTo>
                          <a:pt x="246" y="91"/>
                          <a:pt x="230" y="116"/>
                          <a:pt x="161" y="160"/>
                        </a:cubicBezTo>
                        <a:cubicBezTo>
                          <a:pt x="87" y="206"/>
                          <a:pt x="64" y="249"/>
                          <a:pt x="73" y="301"/>
                        </a:cubicBezTo>
                        <a:cubicBezTo>
                          <a:pt x="81" y="348"/>
                          <a:pt x="73" y="362"/>
                          <a:pt x="73" y="362"/>
                        </a:cubicBezTo>
                        <a:cubicBezTo>
                          <a:pt x="73" y="362"/>
                          <a:pt x="76" y="330"/>
                          <a:pt x="51" y="297"/>
                        </a:cubicBezTo>
                        <a:cubicBezTo>
                          <a:pt x="35" y="275"/>
                          <a:pt x="0" y="228"/>
                          <a:pt x="34" y="150"/>
                        </a:cubicBezTo>
                        <a:cubicBezTo>
                          <a:pt x="70" y="70"/>
                          <a:pt x="172" y="0"/>
                          <a:pt x="296" y="35"/>
                        </a:cubicBezTo>
                        <a:cubicBezTo>
                          <a:pt x="296" y="35"/>
                          <a:pt x="385" y="31"/>
                          <a:pt x="436" y="137"/>
                        </a:cubicBezTo>
                        <a:cubicBezTo>
                          <a:pt x="473" y="214"/>
                          <a:pt x="450" y="290"/>
                          <a:pt x="432" y="301"/>
                        </a:cubicBezTo>
                        <a:cubicBezTo>
                          <a:pt x="440" y="291"/>
                          <a:pt x="445" y="270"/>
                          <a:pt x="435" y="269"/>
                        </a:cubicBezTo>
                        <a:cubicBezTo>
                          <a:pt x="421" y="266"/>
                          <a:pt x="412" y="286"/>
                          <a:pt x="419" y="305"/>
                        </a:cubicBezTo>
                        <a:cubicBezTo>
                          <a:pt x="425" y="321"/>
                          <a:pt x="432" y="341"/>
                          <a:pt x="421" y="354"/>
                        </a:cubicBezTo>
                        <a:cubicBezTo>
                          <a:pt x="421" y="354"/>
                          <a:pt x="427" y="340"/>
                          <a:pt x="412" y="317"/>
                        </a:cubicBezTo>
                        <a:cubicBezTo>
                          <a:pt x="397" y="294"/>
                          <a:pt x="408" y="273"/>
                          <a:pt x="407" y="253"/>
                        </a:cubicBezTo>
                        <a:cubicBezTo>
                          <a:pt x="406" y="222"/>
                          <a:pt x="382" y="199"/>
                          <a:pt x="365" y="171"/>
                        </a:cubicBezTo>
                        <a:cubicBezTo>
                          <a:pt x="352" y="150"/>
                          <a:pt x="346" y="125"/>
                          <a:pt x="346" y="112"/>
                        </a:cubicBezTo>
                        <a:close/>
                      </a:path>
                    </a:pathLst>
                  </a:custGeom>
                  <a:solidFill>
                    <a:srgbClr val="B04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4" name="Freeform 1243"/>
                  <p:cNvSpPr>
                    <a:spLocks/>
                  </p:cNvSpPr>
                  <p:nvPr/>
                </p:nvSpPr>
                <p:spPr bwMode="auto">
                  <a:xfrm>
                    <a:off x="2513" y="1429"/>
                    <a:ext cx="390" cy="624"/>
                  </a:xfrm>
                  <a:custGeom>
                    <a:avLst/>
                    <a:gdLst>
                      <a:gd name="T0" fmla="*/ 130 w 165"/>
                      <a:gd name="T1" fmla="*/ 102 h 263"/>
                      <a:gd name="T2" fmla="*/ 1 w 165"/>
                      <a:gd name="T3" fmla="*/ 0 h 263"/>
                      <a:gd name="T4" fmla="*/ 0 w 165"/>
                      <a:gd name="T5" fmla="*/ 1 h 263"/>
                      <a:gd name="T6" fmla="*/ 113 w 165"/>
                      <a:gd name="T7" fmla="*/ 88 h 263"/>
                      <a:gd name="T8" fmla="*/ 134 w 165"/>
                      <a:gd name="T9" fmla="*/ 216 h 263"/>
                      <a:gd name="T10" fmla="*/ 111 w 165"/>
                      <a:gd name="T11" fmla="*/ 247 h 263"/>
                      <a:gd name="T12" fmla="*/ 112 w 165"/>
                      <a:gd name="T13" fmla="*/ 248 h 263"/>
                      <a:gd name="T14" fmla="*/ 129 w 165"/>
                      <a:gd name="T15" fmla="*/ 234 h 263"/>
                      <a:gd name="T16" fmla="*/ 129 w 165"/>
                      <a:gd name="T17" fmla="*/ 263 h 263"/>
                      <a:gd name="T18" fmla="*/ 130 w 165"/>
                      <a:gd name="T19" fmla="*/ 263 h 263"/>
                      <a:gd name="T20" fmla="*/ 130 w 165"/>
                      <a:gd name="T21" fmla="*/ 102 h 2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65" h="263">
                        <a:moveTo>
                          <a:pt x="130" y="102"/>
                        </a:moveTo>
                        <a:cubicBezTo>
                          <a:pt x="90" y="19"/>
                          <a:pt x="26" y="3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8" y="4"/>
                          <a:pt x="77" y="23"/>
                          <a:pt x="113" y="88"/>
                        </a:cubicBezTo>
                        <a:cubicBezTo>
                          <a:pt x="144" y="146"/>
                          <a:pt x="139" y="196"/>
                          <a:pt x="134" y="216"/>
                        </a:cubicBezTo>
                        <a:cubicBezTo>
                          <a:pt x="132" y="225"/>
                          <a:pt x="118" y="221"/>
                          <a:pt x="111" y="247"/>
                        </a:cubicBezTo>
                        <a:cubicBezTo>
                          <a:pt x="111" y="247"/>
                          <a:pt x="111" y="248"/>
                          <a:pt x="112" y="248"/>
                        </a:cubicBezTo>
                        <a:cubicBezTo>
                          <a:pt x="114" y="239"/>
                          <a:pt x="120" y="232"/>
                          <a:pt x="129" y="234"/>
                        </a:cubicBezTo>
                        <a:cubicBezTo>
                          <a:pt x="138" y="235"/>
                          <a:pt x="135" y="252"/>
                          <a:pt x="129" y="263"/>
                        </a:cubicBezTo>
                        <a:cubicBezTo>
                          <a:pt x="129" y="263"/>
                          <a:pt x="129" y="263"/>
                          <a:pt x="130" y="263"/>
                        </a:cubicBezTo>
                        <a:cubicBezTo>
                          <a:pt x="147" y="245"/>
                          <a:pt x="165" y="174"/>
                          <a:pt x="130" y="102"/>
                        </a:cubicBezTo>
                        <a:close/>
                      </a:path>
                    </a:pathLst>
                  </a:custGeom>
                  <a:solidFill>
                    <a:srgbClr val="BF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5" name="Freeform 1244"/>
                  <p:cNvSpPr>
                    <a:spLocks/>
                  </p:cNvSpPr>
                  <p:nvPr/>
                </p:nvSpPr>
                <p:spPr bwMode="auto">
                  <a:xfrm>
                    <a:off x="2607" y="1550"/>
                    <a:ext cx="192" cy="636"/>
                  </a:xfrm>
                  <a:custGeom>
                    <a:avLst/>
                    <a:gdLst>
                      <a:gd name="T0" fmla="*/ 72 w 81"/>
                      <a:gd name="T1" fmla="*/ 162 h 268"/>
                      <a:gd name="T2" fmla="*/ 39 w 81"/>
                      <a:gd name="T3" fmla="*/ 88 h 268"/>
                      <a:gd name="T4" fmla="*/ 7 w 81"/>
                      <a:gd name="T5" fmla="*/ 0 h 268"/>
                      <a:gd name="T6" fmla="*/ 0 w 81"/>
                      <a:gd name="T7" fmla="*/ 26 h 268"/>
                      <a:gd name="T8" fmla="*/ 19 w 81"/>
                      <a:gd name="T9" fmla="*/ 85 h 268"/>
                      <a:gd name="T10" fmla="*/ 61 w 81"/>
                      <a:gd name="T11" fmla="*/ 167 h 268"/>
                      <a:gd name="T12" fmla="*/ 66 w 81"/>
                      <a:gd name="T13" fmla="*/ 231 h 268"/>
                      <a:gd name="T14" fmla="*/ 75 w 81"/>
                      <a:gd name="T15" fmla="*/ 268 h 268"/>
                      <a:gd name="T16" fmla="*/ 76 w 81"/>
                      <a:gd name="T17" fmla="*/ 266 h 268"/>
                      <a:gd name="T18" fmla="*/ 69 w 81"/>
                      <a:gd name="T19" fmla="*/ 227 h 268"/>
                      <a:gd name="T20" fmla="*/ 72 w 81"/>
                      <a:gd name="T21" fmla="*/ 162 h 2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81" h="268">
                        <a:moveTo>
                          <a:pt x="72" y="162"/>
                        </a:moveTo>
                        <a:cubicBezTo>
                          <a:pt x="74" y="141"/>
                          <a:pt x="71" y="130"/>
                          <a:pt x="39" y="88"/>
                        </a:cubicBezTo>
                        <a:cubicBezTo>
                          <a:pt x="7" y="46"/>
                          <a:pt x="6" y="11"/>
                          <a:pt x="7" y="0"/>
                        </a:cubicBezTo>
                        <a:cubicBezTo>
                          <a:pt x="7" y="0"/>
                          <a:pt x="0" y="19"/>
                          <a:pt x="0" y="26"/>
                        </a:cubicBezTo>
                        <a:cubicBezTo>
                          <a:pt x="0" y="39"/>
                          <a:pt x="6" y="64"/>
                          <a:pt x="19" y="85"/>
                        </a:cubicBezTo>
                        <a:cubicBezTo>
                          <a:pt x="36" y="113"/>
                          <a:pt x="60" y="136"/>
                          <a:pt x="61" y="167"/>
                        </a:cubicBezTo>
                        <a:cubicBezTo>
                          <a:pt x="62" y="187"/>
                          <a:pt x="51" y="208"/>
                          <a:pt x="66" y="231"/>
                        </a:cubicBezTo>
                        <a:cubicBezTo>
                          <a:pt x="81" y="254"/>
                          <a:pt x="75" y="268"/>
                          <a:pt x="75" y="268"/>
                        </a:cubicBezTo>
                        <a:cubicBezTo>
                          <a:pt x="75" y="267"/>
                          <a:pt x="76" y="266"/>
                          <a:pt x="76" y="266"/>
                        </a:cubicBezTo>
                        <a:cubicBezTo>
                          <a:pt x="80" y="254"/>
                          <a:pt x="77" y="242"/>
                          <a:pt x="69" y="227"/>
                        </a:cubicBezTo>
                        <a:cubicBezTo>
                          <a:pt x="58" y="203"/>
                          <a:pt x="69" y="183"/>
                          <a:pt x="72" y="162"/>
                        </a:cubicBezTo>
                        <a:close/>
                      </a:path>
                    </a:pathLst>
                  </a:custGeom>
                  <a:solidFill>
                    <a:srgbClr val="BF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6" name="Freeform 1245"/>
                  <p:cNvSpPr>
                    <a:spLocks/>
                  </p:cNvSpPr>
                  <p:nvPr/>
                </p:nvSpPr>
                <p:spPr bwMode="auto">
                  <a:xfrm>
                    <a:off x="2205" y="1429"/>
                    <a:ext cx="329" cy="363"/>
                  </a:xfrm>
                  <a:custGeom>
                    <a:avLst/>
                    <a:gdLst>
                      <a:gd name="T0" fmla="*/ 136 w 139"/>
                      <a:gd name="T1" fmla="*/ 1 h 153"/>
                      <a:gd name="T2" fmla="*/ 123 w 139"/>
                      <a:gd name="T3" fmla="*/ 0 h 153"/>
                      <a:gd name="T4" fmla="*/ 70 w 139"/>
                      <a:gd name="T5" fmla="*/ 57 h 153"/>
                      <a:gd name="T6" fmla="*/ 68 w 139"/>
                      <a:gd name="T7" fmla="*/ 61 h 153"/>
                      <a:gd name="T8" fmla="*/ 40 w 139"/>
                      <a:gd name="T9" fmla="*/ 116 h 153"/>
                      <a:gd name="T10" fmla="*/ 21 w 139"/>
                      <a:gd name="T11" fmla="*/ 149 h 153"/>
                      <a:gd name="T12" fmla="*/ 139 w 139"/>
                      <a:gd name="T13" fmla="*/ 64 h 153"/>
                      <a:gd name="T14" fmla="*/ 72 w 139"/>
                      <a:gd name="T15" fmla="*/ 115 h 153"/>
                      <a:gd name="T16" fmla="*/ 136 w 139"/>
                      <a:gd name="T17" fmla="*/ 1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9" h="153">
                        <a:moveTo>
                          <a:pt x="136" y="1"/>
                        </a:moveTo>
                        <a:cubicBezTo>
                          <a:pt x="131" y="1"/>
                          <a:pt x="125" y="0"/>
                          <a:pt x="123" y="0"/>
                        </a:cubicBezTo>
                        <a:cubicBezTo>
                          <a:pt x="104" y="5"/>
                          <a:pt x="83" y="23"/>
                          <a:pt x="70" y="57"/>
                        </a:cubicBezTo>
                        <a:cubicBezTo>
                          <a:pt x="69" y="59"/>
                          <a:pt x="68" y="60"/>
                          <a:pt x="68" y="61"/>
                        </a:cubicBezTo>
                        <a:cubicBezTo>
                          <a:pt x="62" y="74"/>
                          <a:pt x="61" y="90"/>
                          <a:pt x="40" y="116"/>
                        </a:cubicBezTo>
                        <a:cubicBezTo>
                          <a:pt x="16" y="146"/>
                          <a:pt x="0" y="153"/>
                          <a:pt x="21" y="149"/>
                        </a:cubicBezTo>
                        <a:cubicBezTo>
                          <a:pt x="94" y="139"/>
                          <a:pt x="133" y="94"/>
                          <a:pt x="139" y="64"/>
                        </a:cubicBezTo>
                        <a:cubicBezTo>
                          <a:pt x="139" y="64"/>
                          <a:pt x="117" y="106"/>
                          <a:pt x="72" y="115"/>
                        </a:cubicBezTo>
                        <a:cubicBezTo>
                          <a:pt x="75" y="65"/>
                          <a:pt x="94" y="12"/>
                          <a:pt x="136" y="1"/>
                        </a:cubicBezTo>
                        <a:close/>
                      </a:path>
                    </a:pathLst>
                  </a:custGeom>
                  <a:solidFill>
                    <a:srgbClr val="9E3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7" name="Freeform 1246"/>
                  <p:cNvSpPr>
                    <a:spLocks/>
                  </p:cNvSpPr>
                  <p:nvPr/>
                </p:nvSpPr>
                <p:spPr bwMode="auto">
                  <a:xfrm>
                    <a:off x="2205" y="1517"/>
                    <a:ext cx="301" cy="275"/>
                  </a:xfrm>
                  <a:custGeom>
                    <a:avLst/>
                    <a:gdLst>
                      <a:gd name="T0" fmla="*/ 127 w 127"/>
                      <a:gd name="T1" fmla="*/ 53 h 116"/>
                      <a:gd name="T2" fmla="*/ 41 w 127"/>
                      <a:gd name="T3" fmla="*/ 98 h 116"/>
                      <a:gd name="T4" fmla="*/ 71 w 127"/>
                      <a:gd name="T5" fmla="*/ 33 h 116"/>
                      <a:gd name="T6" fmla="*/ 82 w 127"/>
                      <a:gd name="T7" fmla="*/ 0 h 116"/>
                      <a:gd name="T8" fmla="*/ 75 w 127"/>
                      <a:gd name="T9" fmla="*/ 8 h 116"/>
                      <a:gd name="T10" fmla="*/ 68 w 127"/>
                      <a:gd name="T11" fmla="*/ 24 h 116"/>
                      <a:gd name="T12" fmla="*/ 40 w 127"/>
                      <a:gd name="T13" fmla="*/ 79 h 116"/>
                      <a:gd name="T14" fmla="*/ 21 w 127"/>
                      <a:gd name="T15" fmla="*/ 112 h 116"/>
                      <a:gd name="T16" fmla="*/ 127 w 127"/>
                      <a:gd name="T17" fmla="*/ 53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7" h="116">
                        <a:moveTo>
                          <a:pt x="127" y="53"/>
                        </a:moveTo>
                        <a:cubicBezTo>
                          <a:pt x="92" y="93"/>
                          <a:pt x="41" y="98"/>
                          <a:pt x="41" y="98"/>
                        </a:cubicBezTo>
                        <a:cubicBezTo>
                          <a:pt x="59" y="81"/>
                          <a:pt x="67" y="54"/>
                          <a:pt x="71" y="33"/>
                        </a:cubicBezTo>
                        <a:cubicBezTo>
                          <a:pt x="75" y="12"/>
                          <a:pt x="82" y="0"/>
                          <a:pt x="82" y="0"/>
                        </a:cubicBezTo>
                        <a:cubicBezTo>
                          <a:pt x="80" y="3"/>
                          <a:pt x="78" y="5"/>
                          <a:pt x="75" y="8"/>
                        </a:cubicBezTo>
                        <a:cubicBezTo>
                          <a:pt x="72" y="13"/>
                          <a:pt x="71" y="18"/>
                          <a:pt x="68" y="24"/>
                        </a:cubicBezTo>
                        <a:cubicBezTo>
                          <a:pt x="61" y="37"/>
                          <a:pt x="61" y="53"/>
                          <a:pt x="40" y="79"/>
                        </a:cubicBezTo>
                        <a:cubicBezTo>
                          <a:pt x="16" y="109"/>
                          <a:pt x="0" y="116"/>
                          <a:pt x="21" y="112"/>
                        </a:cubicBezTo>
                        <a:cubicBezTo>
                          <a:pt x="75" y="105"/>
                          <a:pt x="110" y="78"/>
                          <a:pt x="127" y="53"/>
                        </a:cubicBezTo>
                        <a:close/>
                      </a:path>
                    </a:pathLst>
                  </a:custGeom>
                  <a:solidFill>
                    <a:srgbClr val="872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8" name="Freeform 1247"/>
                  <p:cNvSpPr>
                    <a:spLocks/>
                  </p:cNvSpPr>
                  <p:nvPr/>
                </p:nvSpPr>
                <p:spPr bwMode="auto">
                  <a:xfrm>
                    <a:off x="1789" y="1395"/>
                    <a:ext cx="646" cy="810"/>
                  </a:xfrm>
                  <a:custGeom>
                    <a:avLst/>
                    <a:gdLst>
                      <a:gd name="T0" fmla="*/ 246 w 273"/>
                      <a:gd name="T1" fmla="*/ 70 h 341"/>
                      <a:gd name="T2" fmla="*/ 273 w 273"/>
                      <a:gd name="T3" fmla="*/ 29 h 341"/>
                      <a:gd name="T4" fmla="*/ 192 w 273"/>
                      <a:gd name="T5" fmla="*/ 94 h 341"/>
                      <a:gd name="T6" fmla="*/ 58 w 273"/>
                      <a:gd name="T7" fmla="*/ 223 h 341"/>
                      <a:gd name="T8" fmla="*/ 244 w 273"/>
                      <a:gd name="T9" fmla="*/ 5 h 341"/>
                      <a:gd name="T10" fmla="*/ 34 w 273"/>
                      <a:gd name="T11" fmla="*/ 129 h 341"/>
                      <a:gd name="T12" fmla="*/ 51 w 273"/>
                      <a:gd name="T13" fmla="*/ 276 h 341"/>
                      <a:gd name="T14" fmla="*/ 73 w 273"/>
                      <a:gd name="T15" fmla="*/ 341 h 341"/>
                      <a:gd name="T16" fmla="*/ 73 w 273"/>
                      <a:gd name="T17" fmla="*/ 280 h 341"/>
                      <a:gd name="T18" fmla="*/ 161 w 273"/>
                      <a:gd name="T19" fmla="*/ 139 h 341"/>
                      <a:gd name="T20" fmla="*/ 246 w 273"/>
                      <a:gd name="T21" fmla="*/ 70 h 3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73" h="341">
                        <a:moveTo>
                          <a:pt x="246" y="70"/>
                        </a:moveTo>
                        <a:cubicBezTo>
                          <a:pt x="254" y="50"/>
                          <a:pt x="273" y="29"/>
                          <a:pt x="273" y="29"/>
                        </a:cubicBezTo>
                        <a:cubicBezTo>
                          <a:pt x="253" y="44"/>
                          <a:pt x="248" y="64"/>
                          <a:pt x="192" y="94"/>
                        </a:cubicBezTo>
                        <a:cubicBezTo>
                          <a:pt x="132" y="125"/>
                          <a:pt x="64" y="157"/>
                          <a:pt x="58" y="223"/>
                        </a:cubicBezTo>
                        <a:cubicBezTo>
                          <a:pt x="33" y="141"/>
                          <a:pt x="92" y="12"/>
                          <a:pt x="244" y="5"/>
                        </a:cubicBezTo>
                        <a:cubicBezTo>
                          <a:pt x="144" y="0"/>
                          <a:pt x="65" y="61"/>
                          <a:pt x="34" y="129"/>
                        </a:cubicBezTo>
                        <a:cubicBezTo>
                          <a:pt x="0" y="207"/>
                          <a:pt x="35" y="254"/>
                          <a:pt x="51" y="276"/>
                        </a:cubicBezTo>
                        <a:cubicBezTo>
                          <a:pt x="76" y="309"/>
                          <a:pt x="73" y="341"/>
                          <a:pt x="73" y="341"/>
                        </a:cubicBezTo>
                        <a:cubicBezTo>
                          <a:pt x="73" y="341"/>
                          <a:pt x="81" y="327"/>
                          <a:pt x="73" y="280"/>
                        </a:cubicBezTo>
                        <a:cubicBezTo>
                          <a:pt x="64" y="228"/>
                          <a:pt x="87" y="185"/>
                          <a:pt x="161" y="139"/>
                        </a:cubicBezTo>
                        <a:cubicBezTo>
                          <a:pt x="230" y="95"/>
                          <a:pt x="246" y="70"/>
                          <a:pt x="246" y="70"/>
                        </a:cubicBezTo>
                        <a:close/>
                      </a:path>
                    </a:pathLst>
                  </a:custGeom>
                  <a:solidFill>
                    <a:srgbClr val="9E3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9" name="Freeform 1248"/>
                  <p:cNvSpPr>
                    <a:spLocks/>
                  </p:cNvSpPr>
                  <p:nvPr/>
                </p:nvSpPr>
                <p:spPr bwMode="auto">
                  <a:xfrm>
                    <a:off x="1789" y="1422"/>
                    <a:ext cx="610" cy="783"/>
                  </a:xfrm>
                  <a:custGeom>
                    <a:avLst/>
                    <a:gdLst>
                      <a:gd name="T0" fmla="*/ 246 w 258"/>
                      <a:gd name="T1" fmla="*/ 59 h 330"/>
                      <a:gd name="T2" fmla="*/ 258 w 258"/>
                      <a:gd name="T3" fmla="*/ 40 h 330"/>
                      <a:gd name="T4" fmla="*/ 91 w 258"/>
                      <a:gd name="T5" fmla="*/ 166 h 330"/>
                      <a:gd name="T6" fmla="*/ 62 w 258"/>
                      <a:gd name="T7" fmla="*/ 257 h 330"/>
                      <a:gd name="T8" fmla="*/ 37 w 258"/>
                      <a:gd name="T9" fmla="*/ 147 h 330"/>
                      <a:gd name="T10" fmla="*/ 181 w 258"/>
                      <a:gd name="T11" fmla="*/ 0 h 330"/>
                      <a:gd name="T12" fmla="*/ 34 w 258"/>
                      <a:gd name="T13" fmla="*/ 118 h 330"/>
                      <a:gd name="T14" fmla="*/ 51 w 258"/>
                      <a:gd name="T15" fmla="*/ 265 h 330"/>
                      <a:gd name="T16" fmla="*/ 73 w 258"/>
                      <a:gd name="T17" fmla="*/ 330 h 330"/>
                      <a:gd name="T18" fmla="*/ 73 w 258"/>
                      <a:gd name="T19" fmla="*/ 269 h 330"/>
                      <a:gd name="T20" fmla="*/ 161 w 258"/>
                      <a:gd name="T21" fmla="*/ 128 h 330"/>
                      <a:gd name="T22" fmla="*/ 246 w 258"/>
                      <a:gd name="T23" fmla="*/ 59 h 3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8" h="330">
                        <a:moveTo>
                          <a:pt x="246" y="59"/>
                        </a:moveTo>
                        <a:cubicBezTo>
                          <a:pt x="251" y="52"/>
                          <a:pt x="258" y="40"/>
                          <a:pt x="258" y="40"/>
                        </a:cubicBezTo>
                        <a:cubicBezTo>
                          <a:pt x="207" y="101"/>
                          <a:pt x="140" y="114"/>
                          <a:pt x="91" y="166"/>
                        </a:cubicBezTo>
                        <a:cubicBezTo>
                          <a:pt x="57" y="203"/>
                          <a:pt x="62" y="257"/>
                          <a:pt x="62" y="257"/>
                        </a:cubicBezTo>
                        <a:cubicBezTo>
                          <a:pt x="56" y="238"/>
                          <a:pt x="26" y="215"/>
                          <a:pt x="37" y="147"/>
                        </a:cubicBezTo>
                        <a:cubicBezTo>
                          <a:pt x="48" y="79"/>
                          <a:pt x="116" y="18"/>
                          <a:pt x="181" y="0"/>
                        </a:cubicBezTo>
                        <a:cubicBezTo>
                          <a:pt x="109" y="14"/>
                          <a:pt x="56" y="71"/>
                          <a:pt x="34" y="118"/>
                        </a:cubicBezTo>
                        <a:cubicBezTo>
                          <a:pt x="0" y="196"/>
                          <a:pt x="35" y="243"/>
                          <a:pt x="51" y="265"/>
                        </a:cubicBezTo>
                        <a:cubicBezTo>
                          <a:pt x="76" y="298"/>
                          <a:pt x="73" y="330"/>
                          <a:pt x="73" y="330"/>
                        </a:cubicBezTo>
                        <a:cubicBezTo>
                          <a:pt x="73" y="330"/>
                          <a:pt x="81" y="316"/>
                          <a:pt x="73" y="269"/>
                        </a:cubicBezTo>
                        <a:cubicBezTo>
                          <a:pt x="64" y="217"/>
                          <a:pt x="87" y="174"/>
                          <a:pt x="161" y="128"/>
                        </a:cubicBezTo>
                        <a:cubicBezTo>
                          <a:pt x="230" y="84"/>
                          <a:pt x="246" y="59"/>
                          <a:pt x="246" y="59"/>
                        </a:cubicBezTo>
                        <a:close/>
                      </a:path>
                    </a:pathLst>
                  </a:custGeom>
                  <a:solidFill>
                    <a:srgbClr val="872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0" name="Freeform 1249"/>
                  <p:cNvSpPr>
                    <a:spLocks/>
                  </p:cNvSpPr>
                  <p:nvPr/>
                </p:nvSpPr>
                <p:spPr bwMode="auto">
                  <a:xfrm>
                    <a:off x="2257" y="1550"/>
                    <a:ext cx="367" cy="232"/>
                  </a:xfrm>
                  <a:custGeom>
                    <a:avLst/>
                    <a:gdLst>
                      <a:gd name="T0" fmla="*/ 114 w 155"/>
                      <a:gd name="T1" fmla="*/ 50 h 98"/>
                      <a:gd name="T2" fmla="*/ 0 w 155"/>
                      <a:gd name="T3" fmla="*/ 98 h 98"/>
                      <a:gd name="T4" fmla="*/ 148 w 155"/>
                      <a:gd name="T5" fmla="*/ 26 h 98"/>
                      <a:gd name="T6" fmla="*/ 155 w 155"/>
                      <a:gd name="T7" fmla="*/ 0 h 98"/>
                      <a:gd name="T8" fmla="*/ 114 w 155"/>
                      <a:gd name="T9" fmla="*/ 50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5" h="98">
                        <a:moveTo>
                          <a:pt x="114" y="50"/>
                        </a:moveTo>
                        <a:cubicBezTo>
                          <a:pt x="75" y="85"/>
                          <a:pt x="27" y="94"/>
                          <a:pt x="0" y="98"/>
                        </a:cubicBezTo>
                        <a:cubicBezTo>
                          <a:pt x="86" y="94"/>
                          <a:pt x="130" y="52"/>
                          <a:pt x="148" y="26"/>
                        </a:cubicBezTo>
                        <a:cubicBezTo>
                          <a:pt x="155" y="14"/>
                          <a:pt x="155" y="0"/>
                          <a:pt x="155" y="0"/>
                        </a:cubicBezTo>
                        <a:cubicBezTo>
                          <a:pt x="155" y="0"/>
                          <a:pt x="149" y="19"/>
                          <a:pt x="114" y="50"/>
                        </a:cubicBezTo>
                        <a:close/>
                      </a:path>
                    </a:pathLst>
                  </a:custGeom>
                  <a:solidFill>
                    <a:srgbClr val="BF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1" name="Freeform 1250"/>
                  <p:cNvSpPr>
                    <a:spLocks noEditPoints="1"/>
                  </p:cNvSpPr>
                  <p:nvPr/>
                </p:nvSpPr>
                <p:spPr bwMode="auto">
                  <a:xfrm>
                    <a:off x="1784" y="1403"/>
                    <a:ext cx="1126" cy="816"/>
                  </a:xfrm>
                  <a:custGeom>
                    <a:avLst/>
                    <a:gdLst>
                      <a:gd name="T0" fmla="*/ 74 w 476"/>
                      <a:gd name="T1" fmla="*/ 338 h 344"/>
                      <a:gd name="T2" fmla="*/ 51 w 476"/>
                      <a:gd name="T3" fmla="*/ 273 h 344"/>
                      <a:gd name="T4" fmla="*/ 234 w 476"/>
                      <a:gd name="T5" fmla="*/ 0 h 344"/>
                      <a:gd name="T6" fmla="*/ 299 w 476"/>
                      <a:gd name="T7" fmla="*/ 9 h 344"/>
                      <a:gd name="T8" fmla="*/ 435 w 476"/>
                      <a:gd name="T9" fmla="*/ 278 h 344"/>
                      <a:gd name="T10" fmla="*/ 433 w 476"/>
                      <a:gd name="T11" fmla="*/ 276 h 344"/>
                      <a:gd name="T12" fmla="*/ 436 w 476"/>
                      <a:gd name="T13" fmla="*/ 246 h 344"/>
                      <a:gd name="T14" fmla="*/ 425 w 476"/>
                      <a:gd name="T15" fmla="*/ 251 h 344"/>
                      <a:gd name="T16" fmla="*/ 423 w 476"/>
                      <a:gd name="T17" fmla="*/ 282 h 344"/>
                      <a:gd name="T18" fmla="*/ 417 w 476"/>
                      <a:gd name="T19" fmla="*/ 339 h 344"/>
                      <a:gd name="T20" fmla="*/ 413 w 476"/>
                      <a:gd name="T21" fmla="*/ 294 h 344"/>
                      <a:gd name="T22" fmla="*/ 408 w 476"/>
                      <a:gd name="T23" fmla="*/ 229 h 344"/>
                      <a:gd name="T24" fmla="*/ 365 w 476"/>
                      <a:gd name="T25" fmla="*/ 148 h 344"/>
                      <a:gd name="T26" fmla="*/ 199 w 476"/>
                      <a:gd name="T27" fmla="*/ 163 h 344"/>
                      <a:gd name="T28" fmla="*/ 188 w 476"/>
                      <a:gd name="T29" fmla="*/ 161 h 344"/>
                      <a:gd name="T30" fmla="*/ 217 w 476"/>
                      <a:gd name="T31" fmla="*/ 126 h 344"/>
                      <a:gd name="T32" fmla="*/ 242 w 476"/>
                      <a:gd name="T33" fmla="*/ 77 h 344"/>
                      <a:gd name="T34" fmla="*/ 76 w 476"/>
                      <a:gd name="T35" fmla="*/ 277 h 344"/>
                      <a:gd name="T36" fmla="*/ 73 w 476"/>
                      <a:gd name="T37" fmla="*/ 344 h 344"/>
                      <a:gd name="T38" fmla="*/ 38 w 476"/>
                      <a:gd name="T39" fmla="*/ 127 h 344"/>
                      <a:gd name="T40" fmla="*/ 54 w 476"/>
                      <a:gd name="T41" fmla="*/ 272 h 344"/>
                      <a:gd name="T42" fmla="*/ 73 w 476"/>
                      <a:gd name="T43" fmla="*/ 277 h 344"/>
                      <a:gd name="T44" fmla="*/ 247 w 476"/>
                      <a:gd name="T45" fmla="*/ 67 h 344"/>
                      <a:gd name="T46" fmla="*/ 243 w 476"/>
                      <a:gd name="T47" fmla="*/ 84 h 344"/>
                      <a:gd name="T48" fmla="*/ 197 w 476"/>
                      <a:gd name="T49" fmla="*/ 152 h 344"/>
                      <a:gd name="T50" fmla="*/ 194 w 476"/>
                      <a:gd name="T51" fmla="*/ 160 h 344"/>
                      <a:gd name="T52" fmla="*/ 347 w 476"/>
                      <a:gd name="T53" fmla="*/ 87 h 344"/>
                      <a:gd name="T54" fmla="*/ 349 w 476"/>
                      <a:gd name="T55" fmla="*/ 88 h 344"/>
                      <a:gd name="T56" fmla="*/ 383 w 476"/>
                      <a:gd name="T57" fmla="*/ 168 h 344"/>
                      <a:gd name="T58" fmla="*/ 409 w 476"/>
                      <a:gd name="T59" fmla="*/ 248 h 344"/>
                      <a:gd name="T60" fmla="*/ 426 w 476"/>
                      <a:gd name="T61" fmla="*/ 322 h 344"/>
                      <a:gd name="T62" fmla="*/ 420 w 476"/>
                      <a:gd name="T63" fmla="*/ 281 h 344"/>
                      <a:gd name="T64" fmla="*/ 437 w 476"/>
                      <a:gd name="T65" fmla="*/ 243 h 344"/>
                      <a:gd name="T66" fmla="*/ 442 w 476"/>
                      <a:gd name="T67" fmla="*/ 267 h 344"/>
                      <a:gd name="T68" fmla="*/ 299 w 476"/>
                      <a:gd name="T69" fmla="*/ 12 h 344"/>
                      <a:gd name="T70" fmla="*/ 298 w 476"/>
                      <a:gd name="T71" fmla="*/ 12 h 344"/>
                      <a:gd name="T72" fmla="*/ 234 w 476"/>
                      <a:gd name="T73" fmla="*/ 3 h 3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76" h="344">
                        <a:moveTo>
                          <a:pt x="73" y="344"/>
                        </a:moveTo>
                        <a:cubicBezTo>
                          <a:pt x="74" y="338"/>
                          <a:pt x="74" y="338"/>
                          <a:pt x="74" y="338"/>
                        </a:cubicBezTo>
                        <a:cubicBezTo>
                          <a:pt x="74" y="337"/>
                          <a:pt x="76" y="306"/>
                          <a:pt x="52" y="273"/>
                        </a:cubicBezTo>
                        <a:cubicBezTo>
                          <a:pt x="51" y="273"/>
                          <a:pt x="51" y="273"/>
                          <a:pt x="51" y="273"/>
                        </a:cubicBezTo>
                        <a:cubicBezTo>
                          <a:pt x="35" y="251"/>
                          <a:pt x="0" y="204"/>
                          <a:pt x="35" y="126"/>
                        </a:cubicBezTo>
                        <a:cubicBezTo>
                          <a:pt x="63" y="63"/>
                          <a:pt x="135" y="0"/>
                          <a:pt x="234" y="0"/>
                        </a:cubicBezTo>
                        <a:cubicBezTo>
                          <a:pt x="255" y="0"/>
                          <a:pt x="277" y="3"/>
                          <a:pt x="298" y="9"/>
                        </a:cubicBezTo>
                        <a:cubicBezTo>
                          <a:pt x="298" y="9"/>
                          <a:pt x="298" y="9"/>
                          <a:pt x="299" y="9"/>
                        </a:cubicBezTo>
                        <a:cubicBezTo>
                          <a:pt x="308" y="9"/>
                          <a:pt x="391" y="12"/>
                          <a:pt x="439" y="113"/>
                        </a:cubicBezTo>
                        <a:cubicBezTo>
                          <a:pt x="476" y="189"/>
                          <a:pt x="454" y="266"/>
                          <a:pt x="435" y="278"/>
                        </a:cubicBezTo>
                        <a:cubicBezTo>
                          <a:pt x="428" y="283"/>
                          <a:pt x="428" y="283"/>
                          <a:pt x="428" y="283"/>
                        </a:cubicBezTo>
                        <a:cubicBezTo>
                          <a:pt x="433" y="276"/>
                          <a:pt x="433" y="276"/>
                          <a:pt x="433" y="276"/>
                        </a:cubicBezTo>
                        <a:cubicBezTo>
                          <a:pt x="439" y="268"/>
                          <a:pt x="443" y="255"/>
                          <a:pt x="441" y="249"/>
                        </a:cubicBezTo>
                        <a:cubicBezTo>
                          <a:pt x="440" y="248"/>
                          <a:pt x="438" y="246"/>
                          <a:pt x="436" y="246"/>
                        </a:cubicBezTo>
                        <a:cubicBezTo>
                          <a:pt x="436" y="246"/>
                          <a:pt x="435" y="246"/>
                          <a:pt x="434" y="246"/>
                        </a:cubicBezTo>
                        <a:cubicBezTo>
                          <a:pt x="429" y="246"/>
                          <a:pt x="426" y="249"/>
                          <a:pt x="425" y="251"/>
                        </a:cubicBezTo>
                        <a:cubicBezTo>
                          <a:pt x="420" y="258"/>
                          <a:pt x="419" y="270"/>
                          <a:pt x="422" y="280"/>
                        </a:cubicBezTo>
                        <a:cubicBezTo>
                          <a:pt x="423" y="282"/>
                          <a:pt x="423" y="282"/>
                          <a:pt x="423" y="282"/>
                        </a:cubicBezTo>
                        <a:cubicBezTo>
                          <a:pt x="429" y="298"/>
                          <a:pt x="435" y="317"/>
                          <a:pt x="424" y="331"/>
                        </a:cubicBezTo>
                        <a:cubicBezTo>
                          <a:pt x="417" y="339"/>
                          <a:pt x="417" y="339"/>
                          <a:pt x="417" y="339"/>
                        </a:cubicBezTo>
                        <a:cubicBezTo>
                          <a:pt x="421" y="329"/>
                          <a:pt x="421" y="329"/>
                          <a:pt x="421" y="329"/>
                        </a:cubicBezTo>
                        <a:cubicBezTo>
                          <a:pt x="421" y="329"/>
                          <a:pt x="427" y="315"/>
                          <a:pt x="413" y="294"/>
                        </a:cubicBezTo>
                        <a:cubicBezTo>
                          <a:pt x="402" y="277"/>
                          <a:pt x="404" y="262"/>
                          <a:pt x="406" y="247"/>
                        </a:cubicBezTo>
                        <a:cubicBezTo>
                          <a:pt x="407" y="241"/>
                          <a:pt x="408" y="235"/>
                          <a:pt x="408" y="229"/>
                        </a:cubicBezTo>
                        <a:cubicBezTo>
                          <a:pt x="407" y="207"/>
                          <a:pt x="394" y="189"/>
                          <a:pt x="380" y="170"/>
                        </a:cubicBezTo>
                        <a:cubicBezTo>
                          <a:pt x="375" y="163"/>
                          <a:pt x="370" y="156"/>
                          <a:pt x="365" y="148"/>
                        </a:cubicBezTo>
                        <a:cubicBezTo>
                          <a:pt x="353" y="127"/>
                          <a:pt x="348" y="104"/>
                          <a:pt x="347" y="92"/>
                        </a:cubicBezTo>
                        <a:cubicBezTo>
                          <a:pt x="330" y="114"/>
                          <a:pt x="287" y="158"/>
                          <a:pt x="199" y="163"/>
                        </a:cubicBezTo>
                        <a:cubicBezTo>
                          <a:pt x="197" y="163"/>
                          <a:pt x="196" y="163"/>
                          <a:pt x="194" y="163"/>
                        </a:cubicBezTo>
                        <a:cubicBezTo>
                          <a:pt x="191" y="163"/>
                          <a:pt x="188" y="162"/>
                          <a:pt x="188" y="161"/>
                        </a:cubicBezTo>
                        <a:cubicBezTo>
                          <a:pt x="187" y="158"/>
                          <a:pt x="189" y="156"/>
                          <a:pt x="195" y="150"/>
                        </a:cubicBezTo>
                        <a:cubicBezTo>
                          <a:pt x="201" y="145"/>
                          <a:pt x="208" y="137"/>
                          <a:pt x="217" y="126"/>
                        </a:cubicBezTo>
                        <a:cubicBezTo>
                          <a:pt x="232" y="107"/>
                          <a:pt x="237" y="94"/>
                          <a:pt x="240" y="83"/>
                        </a:cubicBezTo>
                        <a:cubicBezTo>
                          <a:pt x="241" y="81"/>
                          <a:pt x="242" y="79"/>
                          <a:pt x="242" y="77"/>
                        </a:cubicBezTo>
                        <a:cubicBezTo>
                          <a:pt x="232" y="87"/>
                          <a:pt x="209" y="108"/>
                          <a:pt x="163" y="137"/>
                        </a:cubicBezTo>
                        <a:cubicBezTo>
                          <a:pt x="93" y="181"/>
                          <a:pt x="67" y="223"/>
                          <a:pt x="76" y="277"/>
                        </a:cubicBezTo>
                        <a:cubicBezTo>
                          <a:pt x="84" y="323"/>
                          <a:pt x="77" y="338"/>
                          <a:pt x="77" y="338"/>
                        </a:cubicBezTo>
                        <a:lnTo>
                          <a:pt x="73" y="344"/>
                        </a:lnTo>
                        <a:close/>
                        <a:moveTo>
                          <a:pt x="234" y="3"/>
                        </a:moveTo>
                        <a:cubicBezTo>
                          <a:pt x="136" y="3"/>
                          <a:pt x="65" y="65"/>
                          <a:pt x="38" y="127"/>
                        </a:cubicBezTo>
                        <a:cubicBezTo>
                          <a:pt x="4" y="204"/>
                          <a:pt x="37" y="249"/>
                          <a:pt x="54" y="271"/>
                        </a:cubicBezTo>
                        <a:cubicBezTo>
                          <a:pt x="54" y="272"/>
                          <a:pt x="54" y="272"/>
                          <a:pt x="54" y="272"/>
                        </a:cubicBezTo>
                        <a:cubicBezTo>
                          <a:pt x="70" y="294"/>
                          <a:pt x="75" y="315"/>
                          <a:pt x="76" y="327"/>
                        </a:cubicBezTo>
                        <a:cubicBezTo>
                          <a:pt x="77" y="318"/>
                          <a:pt x="78" y="303"/>
                          <a:pt x="73" y="277"/>
                        </a:cubicBezTo>
                        <a:cubicBezTo>
                          <a:pt x="64" y="223"/>
                          <a:pt x="91" y="179"/>
                          <a:pt x="162" y="135"/>
                        </a:cubicBezTo>
                        <a:cubicBezTo>
                          <a:pt x="230" y="92"/>
                          <a:pt x="247" y="67"/>
                          <a:pt x="247" y="67"/>
                        </a:cubicBezTo>
                        <a:cubicBezTo>
                          <a:pt x="250" y="68"/>
                          <a:pt x="250" y="68"/>
                          <a:pt x="250" y="68"/>
                        </a:cubicBezTo>
                        <a:cubicBezTo>
                          <a:pt x="247" y="73"/>
                          <a:pt x="245" y="78"/>
                          <a:pt x="243" y="84"/>
                        </a:cubicBezTo>
                        <a:cubicBezTo>
                          <a:pt x="239" y="95"/>
                          <a:pt x="235" y="109"/>
                          <a:pt x="219" y="128"/>
                        </a:cubicBezTo>
                        <a:cubicBezTo>
                          <a:pt x="211" y="139"/>
                          <a:pt x="203" y="147"/>
                          <a:pt x="197" y="152"/>
                        </a:cubicBezTo>
                        <a:cubicBezTo>
                          <a:pt x="194" y="155"/>
                          <a:pt x="191" y="158"/>
                          <a:pt x="190" y="160"/>
                        </a:cubicBezTo>
                        <a:cubicBezTo>
                          <a:pt x="191" y="160"/>
                          <a:pt x="192" y="160"/>
                          <a:pt x="194" y="160"/>
                        </a:cubicBezTo>
                        <a:cubicBezTo>
                          <a:pt x="196" y="160"/>
                          <a:pt x="197" y="160"/>
                          <a:pt x="199" y="160"/>
                        </a:cubicBezTo>
                        <a:cubicBezTo>
                          <a:pt x="290" y="155"/>
                          <a:pt x="333" y="107"/>
                          <a:pt x="347" y="87"/>
                        </a:cubicBezTo>
                        <a:cubicBezTo>
                          <a:pt x="349" y="84"/>
                          <a:pt x="349" y="84"/>
                          <a:pt x="349" y="84"/>
                        </a:cubicBezTo>
                        <a:cubicBezTo>
                          <a:pt x="349" y="88"/>
                          <a:pt x="349" y="88"/>
                          <a:pt x="349" y="88"/>
                        </a:cubicBezTo>
                        <a:cubicBezTo>
                          <a:pt x="350" y="100"/>
                          <a:pt x="355" y="125"/>
                          <a:pt x="368" y="147"/>
                        </a:cubicBezTo>
                        <a:cubicBezTo>
                          <a:pt x="372" y="154"/>
                          <a:pt x="378" y="161"/>
                          <a:pt x="383" y="168"/>
                        </a:cubicBezTo>
                        <a:cubicBezTo>
                          <a:pt x="397" y="187"/>
                          <a:pt x="410" y="206"/>
                          <a:pt x="411" y="228"/>
                        </a:cubicBezTo>
                        <a:cubicBezTo>
                          <a:pt x="411" y="235"/>
                          <a:pt x="410" y="241"/>
                          <a:pt x="409" y="248"/>
                        </a:cubicBezTo>
                        <a:cubicBezTo>
                          <a:pt x="407" y="262"/>
                          <a:pt x="405" y="277"/>
                          <a:pt x="416" y="292"/>
                        </a:cubicBezTo>
                        <a:cubicBezTo>
                          <a:pt x="424" y="305"/>
                          <a:pt x="426" y="315"/>
                          <a:pt x="426" y="322"/>
                        </a:cubicBezTo>
                        <a:cubicBezTo>
                          <a:pt x="430" y="310"/>
                          <a:pt x="425" y="296"/>
                          <a:pt x="420" y="283"/>
                        </a:cubicBezTo>
                        <a:cubicBezTo>
                          <a:pt x="420" y="281"/>
                          <a:pt x="420" y="281"/>
                          <a:pt x="420" y="281"/>
                        </a:cubicBezTo>
                        <a:cubicBezTo>
                          <a:pt x="416" y="270"/>
                          <a:pt x="417" y="257"/>
                          <a:pt x="422" y="250"/>
                        </a:cubicBezTo>
                        <a:cubicBezTo>
                          <a:pt x="426" y="245"/>
                          <a:pt x="431" y="242"/>
                          <a:pt x="437" y="243"/>
                        </a:cubicBezTo>
                        <a:cubicBezTo>
                          <a:pt x="440" y="244"/>
                          <a:pt x="442" y="246"/>
                          <a:pt x="443" y="248"/>
                        </a:cubicBezTo>
                        <a:cubicBezTo>
                          <a:pt x="445" y="253"/>
                          <a:pt x="444" y="260"/>
                          <a:pt x="442" y="267"/>
                        </a:cubicBezTo>
                        <a:cubicBezTo>
                          <a:pt x="457" y="242"/>
                          <a:pt x="467" y="176"/>
                          <a:pt x="437" y="114"/>
                        </a:cubicBezTo>
                        <a:cubicBezTo>
                          <a:pt x="389" y="15"/>
                          <a:pt x="308" y="12"/>
                          <a:pt x="299" y="12"/>
                        </a:cubicBezTo>
                        <a:cubicBezTo>
                          <a:pt x="298" y="12"/>
                          <a:pt x="298" y="12"/>
                          <a:pt x="298" y="12"/>
                        </a:cubicBezTo>
                        <a:cubicBezTo>
                          <a:pt x="298" y="12"/>
                          <a:pt x="298" y="12"/>
                          <a:pt x="298" y="12"/>
                        </a:cubicBezTo>
                        <a:cubicBezTo>
                          <a:pt x="298" y="12"/>
                          <a:pt x="298" y="12"/>
                          <a:pt x="298" y="12"/>
                        </a:cubicBezTo>
                        <a:cubicBezTo>
                          <a:pt x="276" y="6"/>
                          <a:pt x="255" y="3"/>
                          <a:pt x="234" y="3"/>
                        </a:cubicBezTo>
                        <a:close/>
                      </a:path>
                    </a:pathLst>
                  </a:custGeom>
                  <a:solidFill>
                    <a:srgbClr val="5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2" name="Freeform 1251"/>
                  <p:cNvSpPr>
                    <a:spLocks/>
                  </p:cNvSpPr>
                  <p:nvPr/>
                </p:nvSpPr>
                <p:spPr bwMode="auto">
                  <a:xfrm>
                    <a:off x="2084" y="1887"/>
                    <a:ext cx="107" cy="85"/>
                  </a:xfrm>
                  <a:custGeom>
                    <a:avLst/>
                    <a:gdLst>
                      <a:gd name="T0" fmla="*/ 39 w 45"/>
                      <a:gd name="T1" fmla="*/ 14 h 36"/>
                      <a:gd name="T2" fmla="*/ 4 w 45"/>
                      <a:gd name="T3" fmla="*/ 20 h 36"/>
                      <a:gd name="T4" fmla="*/ 25 w 45"/>
                      <a:gd name="T5" fmla="*/ 30 h 36"/>
                      <a:gd name="T6" fmla="*/ 39 w 45"/>
                      <a:gd name="T7" fmla="*/ 14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36">
                        <a:moveTo>
                          <a:pt x="39" y="14"/>
                        </a:moveTo>
                        <a:cubicBezTo>
                          <a:pt x="30" y="0"/>
                          <a:pt x="9" y="4"/>
                          <a:pt x="4" y="20"/>
                        </a:cubicBezTo>
                        <a:cubicBezTo>
                          <a:pt x="0" y="36"/>
                          <a:pt x="15" y="33"/>
                          <a:pt x="25" y="30"/>
                        </a:cubicBezTo>
                        <a:cubicBezTo>
                          <a:pt x="35" y="26"/>
                          <a:pt x="45" y="26"/>
                          <a:pt x="39" y="14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3" name="Freeform 1252"/>
                  <p:cNvSpPr>
                    <a:spLocks/>
                  </p:cNvSpPr>
                  <p:nvPr/>
                </p:nvSpPr>
                <p:spPr bwMode="auto">
                  <a:xfrm>
                    <a:off x="2113" y="1901"/>
                    <a:ext cx="64" cy="52"/>
                  </a:xfrm>
                  <a:custGeom>
                    <a:avLst/>
                    <a:gdLst>
                      <a:gd name="T0" fmla="*/ 23 w 27"/>
                      <a:gd name="T1" fmla="*/ 9 h 22"/>
                      <a:gd name="T2" fmla="*/ 3 w 27"/>
                      <a:gd name="T3" fmla="*/ 12 h 22"/>
                      <a:gd name="T4" fmla="*/ 15 w 27"/>
                      <a:gd name="T5" fmla="*/ 18 h 22"/>
                      <a:gd name="T6" fmla="*/ 23 w 27"/>
                      <a:gd name="T7" fmla="*/ 9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22">
                        <a:moveTo>
                          <a:pt x="23" y="9"/>
                        </a:moveTo>
                        <a:cubicBezTo>
                          <a:pt x="18" y="0"/>
                          <a:pt x="5" y="2"/>
                          <a:pt x="3" y="12"/>
                        </a:cubicBezTo>
                        <a:cubicBezTo>
                          <a:pt x="0" y="22"/>
                          <a:pt x="9" y="20"/>
                          <a:pt x="15" y="18"/>
                        </a:cubicBezTo>
                        <a:cubicBezTo>
                          <a:pt x="21" y="16"/>
                          <a:pt x="27" y="16"/>
                          <a:pt x="23" y="9"/>
                        </a:cubicBezTo>
                        <a:close/>
                      </a:path>
                    </a:pathLst>
                  </a:custGeom>
                  <a:solidFill>
                    <a:srgbClr val="912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4" name="Freeform 1253"/>
                  <p:cNvSpPr>
                    <a:spLocks noEditPoints="1"/>
                  </p:cNvSpPr>
                  <p:nvPr/>
                </p:nvSpPr>
                <p:spPr bwMode="auto">
                  <a:xfrm>
                    <a:off x="2115" y="1908"/>
                    <a:ext cx="59" cy="43"/>
                  </a:xfrm>
                  <a:custGeom>
                    <a:avLst/>
                    <a:gdLst>
                      <a:gd name="T0" fmla="*/ 7 w 25"/>
                      <a:gd name="T1" fmla="*/ 17 h 18"/>
                      <a:gd name="T2" fmla="*/ 2 w 25"/>
                      <a:gd name="T3" fmla="*/ 16 h 18"/>
                      <a:gd name="T4" fmla="*/ 1 w 25"/>
                      <a:gd name="T5" fmla="*/ 9 h 18"/>
                      <a:gd name="T6" fmla="*/ 13 w 25"/>
                      <a:gd name="T7" fmla="*/ 0 h 18"/>
                      <a:gd name="T8" fmla="*/ 23 w 25"/>
                      <a:gd name="T9" fmla="*/ 6 h 18"/>
                      <a:gd name="T10" fmla="*/ 24 w 25"/>
                      <a:gd name="T11" fmla="*/ 11 h 18"/>
                      <a:gd name="T12" fmla="*/ 17 w 25"/>
                      <a:gd name="T13" fmla="*/ 15 h 18"/>
                      <a:gd name="T14" fmla="*/ 14 w 25"/>
                      <a:gd name="T15" fmla="*/ 16 h 18"/>
                      <a:gd name="T16" fmla="*/ 7 w 25"/>
                      <a:gd name="T17" fmla="*/ 17 h 18"/>
                      <a:gd name="T18" fmla="*/ 13 w 25"/>
                      <a:gd name="T19" fmla="*/ 1 h 18"/>
                      <a:gd name="T20" fmla="*/ 2 w 25"/>
                      <a:gd name="T21" fmla="*/ 9 h 18"/>
                      <a:gd name="T22" fmla="*/ 3 w 25"/>
                      <a:gd name="T23" fmla="*/ 15 h 18"/>
                      <a:gd name="T24" fmla="*/ 6 w 25"/>
                      <a:gd name="T25" fmla="*/ 16 h 18"/>
                      <a:gd name="T26" fmla="*/ 14 w 25"/>
                      <a:gd name="T27" fmla="*/ 15 h 18"/>
                      <a:gd name="T28" fmla="*/ 17 w 25"/>
                      <a:gd name="T29" fmla="*/ 14 h 18"/>
                      <a:gd name="T30" fmla="*/ 23 w 25"/>
                      <a:gd name="T31" fmla="*/ 10 h 18"/>
                      <a:gd name="T32" fmla="*/ 22 w 25"/>
                      <a:gd name="T33" fmla="*/ 6 h 18"/>
                      <a:gd name="T34" fmla="*/ 13 w 25"/>
                      <a:gd name="T35" fmla="*/ 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5" h="18">
                        <a:moveTo>
                          <a:pt x="7" y="17"/>
                        </a:moveTo>
                        <a:cubicBezTo>
                          <a:pt x="4" y="18"/>
                          <a:pt x="3" y="17"/>
                          <a:pt x="2" y="16"/>
                        </a:cubicBezTo>
                        <a:cubicBezTo>
                          <a:pt x="0" y="14"/>
                          <a:pt x="0" y="12"/>
                          <a:pt x="1" y="9"/>
                        </a:cubicBezTo>
                        <a:cubicBezTo>
                          <a:pt x="2" y="4"/>
                          <a:pt x="7" y="0"/>
                          <a:pt x="13" y="0"/>
                        </a:cubicBezTo>
                        <a:cubicBezTo>
                          <a:pt x="17" y="0"/>
                          <a:pt x="21" y="2"/>
                          <a:pt x="23" y="6"/>
                        </a:cubicBezTo>
                        <a:cubicBezTo>
                          <a:pt x="24" y="8"/>
                          <a:pt x="25" y="9"/>
                          <a:pt x="24" y="11"/>
                        </a:cubicBezTo>
                        <a:cubicBezTo>
                          <a:pt x="23" y="13"/>
                          <a:pt x="20" y="14"/>
                          <a:pt x="17" y="15"/>
                        </a:cubicBezTo>
                        <a:cubicBezTo>
                          <a:pt x="16" y="15"/>
                          <a:pt x="15" y="15"/>
                          <a:pt x="14" y="16"/>
                        </a:cubicBezTo>
                        <a:cubicBezTo>
                          <a:pt x="11" y="17"/>
                          <a:pt x="9" y="17"/>
                          <a:pt x="7" y="17"/>
                        </a:cubicBezTo>
                        <a:close/>
                        <a:moveTo>
                          <a:pt x="13" y="1"/>
                        </a:moveTo>
                        <a:cubicBezTo>
                          <a:pt x="8" y="1"/>
                          <a:pt x="4" y="4"/>
                          <a:pt x="2" y="9"/>
                        </a:cubicBezTo>
                        <a:cubicBezTo>
                          <a:pt x="2" y="12"/>
                          <a:pt x="2" y="14"/>
                          <a:pt x="3" y="15"/>
                        </a:cubicBezTo>
                        <a:cubicBezTo>
                          <a:pt x="3" y="16"/>
                          <a:pt x="5" y="16"/>
                          <a:pt x="6" y="16"/>
                        </a:cubicBezTo>
                        <a:cubicBezTo>
                          <a:pt x="8" y="16"/>
                          <a:pt x="11" y="16"/>
                          <a:pt x="14" y="15"/>
                        </a:cubicBezTo>
                        <a:cubicBezTo>
                          <a:pt x="15" y="14"/>
                          <a:pt x="16" y="14"/>
                          <a:pt x="17" y="14"/>
                        </a:cubicBezTo>
                        <a:cubicBezTo>
                          <a:pt x="20" y="13"/>
                          <a:pt x="22" y="12"/>
                          <a:pt x="23" y="10"/>
                        </a:cubicBezTo>
                        <a:cubicBezTo>
                          <a:pt x="23" y="9"/>
                          <a:pt x="23" y="8"/>
                          <a:pt x="22" y="6"/>
                        </a:cubicBezTo>
                        <a:cubicBezTo>
                          <a:pt x="20" y="3"/>
                          <a:pt x="17" y="1"/>
                          <a:pt x="13" y="1"/>
                        </a:cubicBezTo>
                        <a:close/>
                      </a:path>
                    </a:pathLst>
                  </a:custGeom>
                  <a:solidFill>
                    <a:srgbClr val="450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5" name="Freeform 1254"/>
                  <p:cNvSpPr>
                    <a:spLocks/>
                  </p:cNvSpPr>
                  <p:nvPr/>
                </p:nvSpPr>
                <p:spPr bwMode="auto">
                  <a:xfrm>
                    <a:off x="2132" y="1911"/>
                    <a:ext cx="31" cy="23"/>
                  </a:xfrm>
                  <a:custGeom>
                    <a:avLst/>
                    <a:gdLst>
                      <a:gd name="T0" fmla="*/ 11 w 13"/>
                      <a:gd name="T1" fmla="*/ 5 h 10"/>
                      <a:gd name="T2" fmla="*/ 2 w 13"/>
                      <a:gd name="T3" fmla="*/ 6 h 10"/>
                      <a:gd name="T4" fmla="*/ 7 w 13"/>
                      <a:gd name="T5" fmla="*/ 8 h 10"/>
                      <a:gd name="T6" fmla="*/ 11 w 13"/>
                      <a:gd name="T7" fmla="*/ 5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10">
                        <a:moveTo>
                          <a:pt x="11" y="5"/>
                        </a:moveTo>
                        <a:cubicBezTo>
                          <a:pt x="9" y="0"/>
                          <a:pt x="3" y="1"/>
                          <a:pt x="2" y="6"/>
                        </a:cubicBezTo>
                        <a:cubicBezTo>
                          <a:pt x="0" y="10"/>
                          <a:pt x="4" y="9"/>
                          <a:pt x="7" y="8"/>
                        </a:cubicBezTo>
                        <a:cubicBezTo>
                          <a:pt x="10" y="8"/>
                          <a:pt x="13" y="8"/>
                          <a:pt x="11" y="5"/>
                        </a:cubicBezTo>
                        <a:close/>
                      </a:path>
                    </a:pathLst>
                  </a:custGeom>
                  <a:solidFill>
                    <a:srgbClr val="C452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6" name="Freeform 1255"/>
                  <p:cNvSpPr>
                    <a:spLocks/>
                  </p:cNvSpPr>
                  <p:nvPr/>
                </p:nvSpPr>
                <p:spPr bwMode="auto">
                  <a:xfrm>
                    <a:off x="2144" y="1918"/>
                    <a:ext cx="11" cy="9"/>
                  </a:xfrm>
                  <a:custGeom>
                    <a:avLst/>
                    <a:gdLst>
                      <a:gd name="T0" fmla="*/ 4 w 5"/>
                      <a:gd name="T1" fmla="*/ 1 h 4"/>
                      <a:gd name="T2" fmla="*/ 0 w 5"/>
                      <a:gd name="T3" fmla="*/ 2 h 4"/>
                      <a:gd name="T4" fmla="*/ 3 w 5"/>
                      <a:gd name="T5" fmla="*/ 3 h 4"/>
                      <a:gd name="T6" fmla="*/ 4 w 5"/>
                      <a:gd name="T7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4">
                        <a:moveTo>
                          <a:pt x="4" y="1"/>
                        </a:moveTo>
                        <a:cubicBezTo>
                          <a:pt x="3" y="0"/>
                          <a:pt x="1" y="0"/>
                          <a:pt x="0" y="2"/>
                        </a:cubicBezTo>
                        <a:cubicBezTo>
                          <a:pt x="0" y="4"/>
                          <a:pt x="2" y="3"/>
                          <a:pt x="3" y="3"/>
                        </a:cubicBezTo>
                        <a:cubicBezTo>
                          <a:pt x="4" y="2"/>
                          <a:pt x="5" y="2"/>
                          <a:pt x="4" y="1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7" name="Freeform 1256"/>
                  <p:cNvSpPr>
                    <a:spLocks/>
                  </p:cNvSpPr>
                  <p:nvPr/>
                </p:nvSpPr>
                <p:spPr bwMode="auto">
                  <a:xfrm>
                    <a:off x="2058" y="1794"/>
                    <a:ext cx="95" cy="86"/>
                  </a:xfrm>
                  <a:custGeom>
                    <a:avLst/>
                    <a:gdLst>
                      <a:gd name="T0" fmla="*/ 40 w 40"/>
                      <a:gd name="T1" fmla="*/ 19 h 36"/>
                      <a:gd name="T2" fmla="*/ 13 w 40"/>
                      <a:gd name="T3" fmla="*/ 17 h 36"/>
                      <a:gd name="T4" fmla="*/ 16 w 40"/>
                      <a:gd name="T5" fmla="*/ 31 h 36"/>
                      <a:gd name="T6" fmla="*/ 40 w 40"/>
                      <a:gd name="T7" fmla="*/ 19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6">
                        <a:moveTo>
                          <a:pt x="40" y="19"/>
                        </a:moveTo>
                        <a:cubicBezTo>
                          <a:pt x="40" y="13"/>
                          <a:pt x="29" y="0"/>
                          <a:pt x="13" y="17"/>
                        </a:cubicBezTo>
                        <a:cubicBezTo>
                          <a:pt x="0" y="31"/>
                          <a:pt x="6" y="36"/>
                          <a:pt x="16" y="31"/>
                        </a:cubicBezTo>
                        <a:cubicBezTo>
                          <a:pt x="29" y="23"/>
                          <a:pt x="40" y="26"/>
                          <a:pt x="40" y="19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8" name="Freeform 1257"/>
                  <p:cNvSpPr>
                    <a:spLocks/>
                  </p:cNvSpPr>
                  <p:nvPr/>
                </p:nvSpPr>
                <p:spPr bwMode="auto">
                  <a:xfrm>
                    <a:off x="2077" y="1809"/>
                    <a:ext cx="71" cy="57"/>
                  </a:xfrm>
                  <a:custGeom>
                    <a:avLst/>
                    <a:gdLst>
                      <a:gd name="T0" fmla="*/ 30 w 30"/>
                      <a:gd name="T1" fmla="*/ 12 h 24"/>
                      <a:gd name="T2" fmla="*/ 11 w 30"/>
                      <a:gd name="T3" fmla="*/ 12 h 24"/>
                      <a:gd name="T4" fmla="*/ 12 w 30"/>
                      <a:gd name="T5" fmla="*/ 20 h 24"/>
                      <a:gd name="T6" fmla="*/ 30 w 30"/>
                      <a:gd name="T7" fmla="*/ 1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" h="24">
                        <a:moveTo>
                          <a:pt x="30" y="12"/>
                        </a:moveTo>
                        <a:cubicBezTo>
                          <a:pt x="30" y="8"/>
                          <a:pt x="23" y="0"/>
                          <a:pt x="11" y="12"/>
                        </a:cubicBezTo>
                        <a:cubicBezTo>
                          <a:pt x="0" y="22"/>
                          <a:pt x="5" y="24"/>
                          <a:pt x="12" y="20"/>
                        </a:cubicBezTo>
                        <a:cubicBezTo>
                          <a:pt x="20" y="16"/>
                          <a:pt x="30" y="17"/>
                          <a:pt x="30" y="12"/>
                        </a:cubicBezTo>
                        <a:close/>
                      </a:path>
                    </a:pathLst>
                  </a:custGeom>
                  <a:solidFill>
                    <a:srgbClr val="D97B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9" name="Freeform 1258"/>
                  <p:cNvSpPr>
                    <a:spLocks/>
                  </p:cNvSpPr>
                  <p:nvPr/>
                </p:nvSpPr>
                <p:spPr bwMode="auto">
                  <a:xfrm>
                    <a:off x="2080" y="1839"/>
                    <a:ext cx="68" cy="24"/>
                  </a:xfrm>
                  <a:custGeom>
                    <a:avLst/>
                    <a:gdLst>
                      <a:gd name="T0" fmla="*/ 14 w 29"/>
                      <a:gd name="T1" fmla="*/ 4 h 10"/>
                      <a:gd name="T2" fmla="*/ 8 w 29"/>
                      <a:gd name="T3" fmla="*/ 1 h 10"/>
                      <a:gd name="T4" fmla="*/ 11 w 29"/>
                      <a:gd name="T5" fmla="*/ 7 h 10"/>
                      <a:gd name="T6" fmla="*/ 29 w 29"/>
                      <a:gd name="T7" fmla="*/ 0 h 10"/>
                      <a:gd name="T8" fmla="*/ 14 w 2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10">
                        <a:moveTo>
                          <a:pt x="14" y="4"/>
                        </a:moveTo>
                        <a:cubicBezTo>
                          <a:pt x="8" y="6"/>
                          <a:pt x="4" y="6"/>
                          <a:pt x="8" y="1"/>
                        </a:cubicBezTo>
                        <a:cubicBezTo>
                          <a:pt x="0" y="10"/>
                          <a:pt x="4" y="10"/>
                          <a:pt x="11" y="7"/>
                        </a:cubicBezTo>
                        <a:cubicBezTo>
                          <a:pt x="18" y="3"/>
                          <a:pt x="27" y="4"/>
                          <a:pt x="29" y="0"/>
                        </a:cubicBezTo>
                        <a:cubicBezTo>
                          <a:pt x="25" y="1"/>
                          <a:pt x="19" y="1"/>
                          <a:pt x="14" y="4"/>
                        </a:cubicBezTo>
                        <a:close/>
                      </a:path>
                    </a:pathLst>
                  </a:custGeom>
                  <a:solidFill>
                    <a:srgbClr val="C25C1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0" name="Freeform 1259"/>
                  <p:cNvSpPr>
                    <a:spLocks noEditPoints="1"/>
                  </p:cNvSpPr>
                  <p:nvPr/>
                </p:nvSpPr>
                <p:spPr bwMode="auto">
                  <a:xfrm>
                    <a:off x="2084" y="1820"/>
                    <a:ext cx="67" cy="43"/>
                  </a:xfrm>
                  <a:custGeom>
                    <a:avLst/>
                    <a:gdLst>
                      <a:gd name="T0" fmla="*/ 3 w 28"/>
                      <a:gd name="T1" fmla="*/ 18 h 18"/>
                      <a:gd name="T2" fmla="*/ 3 w 28"/>
                      <a:gd name="T3" fmla="*/ 18 h 18"/>
                      <a:gd name="T4" fmla="*/ 1 w 28"/>
                      <a:gd name="T5" fmla="*/ 17 h 18"/>
                      <a:gd name="T6" fmla="*/ 7 w 28"/>
                      <a:gd name="T7" fmla="*/ 7 h 18"/>
                      <a:gd name="T8" fmla="*/ 19 w 28"/>
                      <a:gd name="T9" fmla="*/ 0 h 18"/>
                      <a:gd name="T10" fmla="*/ 25 w 28"/>
                      <a:gd name="T11" fmla="*/ 2 h 18"/>
                      <a:gd name="T12" fmla="*/ 28 w 28"/>
                      <a:gd name="T13" fmla="*/ 7 h 18"/>
                      <a:gd name="T14" fmla="*/ 19 w 28"/>
                      <a:gd name="T15" fmla="*/ 12 h 18"/>
                      <a:gd name="T16" fmla="*/ 9 w 28"/>
                      <a:gd name="T17" fmla="*/ 16 h 18"/>
                      <a:gd name="T18" fmla="*/ 3 w 28"/>
                      <a:gd name="T19" fmla="*/ 18 h 18"/>
                      <a:gd name="T20" fmla="*/ 19 w 28"/>
                      <a:gd name="T21" fmla="*/ 1 h 18"/>
                      <a:gd name="T22" fmla="*/ 8 w 28"/>
                      <a:gd name="T23" fmla="*/ 7 h 18"/>
                      <a:gd name="T24" fmla="*/ 2 w 28"/>
                      <a:gd name="T25" fmla="*/ 16 h 18"/>
                      <a:gd name="T26" fmla="*/ 3 w 28"/>
                      <a:gd name="T27" fmla="*/ 17 h 18"/>
                      <a:gd name="T28" fmla="*/ 3 w 28"/>
                      <a:gd name="T29" fmla="*/ 17 h 18"/>
                      <a:gd name="T30" fmla="*/ 9 w 28"/>
                      <a:gd name="T31" fmla="*/ 15 h 18"/>
                      <a:gd name="T32" fmla="*/ 19 w 28"/>
                      <a:gd name="T33" fmla="*/ 11 h 18"/>
                      <a:gd name="T34" fmla="*/ 27 w 28"/>
                      <a:gd name="T35" fmla="*/ 7 h 18"/>
                      <a:gd name="T36" fmla="*/ 24 w 28"/>
                      <a:gd name="T37" fmla="*/ 3 h 18"/>
                      <a:gd name="T38" fmla="*/ 19 w 28"/>
                      <a:gd name="T39" fmla="*/ 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8" h="18">
                        <a:moveTo>
                          <a:pt x="3" y="18"/>
                        </a:moveTo>
                        <a:cubicBezTo>
                          <a:pt x="3" y="18"/>
                          <a:pt x="3" y="18"/>
                          <a:pt x="3" y="18"/>
                        </a:cubicBezTo>
                        <a:cubicBezTo>
                          <a:pt x="2" y="18"/>
                          <a:pt x="1" y="17"/>
                          <a:pt x="1" y="17"/>
                        </a:cubicBezTo>
                        <a:cubicBezTo>
                          <a:pt x="0" y="15"/>
                          <a:pt x="2" y="12"/>
                          <a:pt x="7" y="7"/>
                        </a:cubicBezTo>
                        <a:cubicBezTo>
                          <a:pt x="11" y="2"/>
                          <a:pt x="15" y="0"/>
                          <a:pt x="19" y="0"/>
                        </a:cubicBezTo>
                        <a:cubicBezTo>
                          <a:pt x="22" y="0"/>
                          <a:pt x="24" y="1"/>
                          <a:pt x="25" y="2"/>
                        </a:cubicBezTo>
                        <a:cubicBezTo>
                          <a:pt x="27" y="4"/>
                          <a:pt x="28" y="6"/>
                          <a:pt x="28" y="7"/>
                        </a:cubicBezTo>
                        <a:cubicBezTo>
                          <a:pt x="28" y="10"/>
                          <a:pt x="24" y="11"/>
                          <a:pt x="19" y="12"/>
                        </a:cubicBezTo>
                        <a:cubicBezTo>
                          <a:pt x="16" y="13"/>
                          <a:pt x="12" y="14"/>
                          <a:pt x="9" y="16"/>
                        </a:cubicBezTo>
                        <a:cubicBezTo>
                          <a:pt x="7" y="17"/>
                          <a:pt x="4" y="17"/>
                          <a:pt x="3" y="18"/>
                        </a:cubicBezTo>
                        <a:close/>
                        <a:moveTo>
                          <a:pt x="19" y="1"/>
                        </a:moveTo>
                        <a:cubicBezTo>
                          <a:pt x="16" y="1"/>
                          <a:pt x="12" y="3"/>
                          <a:pt x="8" y="7"/>
                        </a:cubicBezTo>
                        <a:cubicBezTo>
                          <a:pt x="1" y="14"/>
                          <a:pt x="2" y="16"/>
                          <a:pt x="2" y="16"/>
                        </a:cubicBezTo>
                        <a:cubicBezTo>
                          <a:pt x="2" y="16"/>
                          <a:pt x="2" y="17"/>
                          <a:pt x="3" y="17"/>
                        </a:cubicBezTo>
                        <a:cubicBezTo>
                          <a:pt x="3" y="17"/>
                          <a:pt x="3" y="17"/>
                          <a:pt x="3" y="17"/>
                        </a:cubicBezTo>
                        <a:cubicBezTo>
                          <a:pt x="4" y="16"/>
                          <a:pt x="6" y="16"/>
                          <a:pt x="9" y="15"/>
                        </a:cubicBezTo>
                        <a:cubicBezTo>
                          <a:pt x="12" y="13"/>
                          <a:pt x="16" y="12"/>
                          <a:pt x="19" y="11"/>
                        </a:cubicBezTo>
                        <a:cubicBezTo>
                          <a:pt x="24" y="10"/>
                          <a:pt x="26" y="9"/>
                          <a:pt x="27" y="7"/>
                        </a:cubicBezTo>
                        <a:cubicBezTo>
                          <a:pt x="27" y="6"/>
                          <a:pt x="26" y="4"/>
                          <a:pt x="24" y="3"/>
                        </a:cubicBezTo>
                        <a:cubicBezTo>
                          <a:pt x="23" y="2"/>
                          <a:pt x="22" y="1"/>
                          <a:pt x="19" y="1"/>
                        </a:cubicBezTo>
                        <a:close/>
                      </a:path>
                    </a:pathLst>
                  </a:custGeom>
                  <a:solidFill>
                    <a:srgbClr val="851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1" name="Freeform 1260"/>
                  <p:cNvSpPr>
                    <a:spLocks/>
                  </p:cNvSpPr>
                  <p:nvPr/>
                </p:nvSpPr>
                <p:spPr bwMode="auto">
                  <a:xfrm>
                    <a:off x="2108" y="1823"/>
                    <a:ext cx="38" cy="14"/>
                  </a:xfrm>
                  <a:custGeom>
                    <a:avLst/>
                    <a:gdLst>
                      <a:gd name="T0" fmla="*/ 2 w 16"/>
                      <a:gd name="T1" fmla="*/ 4 h 6"/>
                      <a:gd name="T2" fmla="*/ 13 w 16"/>
                      <a:gd name="T3" fmla="*/ 2 h 6"/>
                      <a:gd name="T4" fmla="*/ 8 w 16"/>
                      <a:gd name="T5" fmla="*/ 5 h 6"/>
                      <a:gd name="T6" fmla="*/ 2 w 16"/>
                      <a:gd name="T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" h="6">
                        <a:moveTo>
                          <a:pt x="2" y="4"/>
                        </a:moveTo>
                        <a:cubicBezTo>
                          <a:pt x="4" y="2"/>
                          <a:pt x="9" y="0"/>
                          <a:pt x="13" y="2"/>
                        </a:cubicBezTo>
                        <a:cubicBezTo>
                          <a:pt x="16" y="4"/>
                          <a:pt x="12" y="5"/>
                          <a:pt x="8" y="5"/>
                        </a:cubicBezTo>
                        <a:cubicBezTo>
                          <a:pt x="3" y="5"/>
                          <a:pt x="0" y="6"/>
                          <a:pt x="2" y="4"/>
                        </a:cubicBezTo>
                        <a:close/>
                      </a:path>
                    </a:pathLst>
                  </a:custGeom>
                  <a:solidFill>
                    <a:srgbClr val="ED96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2" name="Freeform 1261"/>
                  <p:cNvSpPr>
                    <a:spLocks/>
                  </p:cNvSpPr>
                  <p:nvPr/>
                </p:nvSpPr>
                <p:spPr bwMode="auto">
                  <a:xfrm>
                    <a:off x="2503" y="1866"/>
                    <a:ext cx="107" cy="78"/>
                  </a:xfrm>
                  <a:custGeom>
                    <a:avLst/>
                    <a:gdLst>
                      <a:gd name="T0" fmla="*/ 7 w 45"/>
                      <a:gd name="T1" fmla="*/ 14 h 33"/>
                      <a:gd name="T2" fmla="*/ 40 w 45"/>
                      <a:gd name="T3" fmla="*/ 17 h 33"/>
                      <a:gd name="T4" fmla="*/ 21 w 45"/>
                      <a:gd name="T5" fmla="*/ 28 h 33"/>
                      <a:gd name="T6" fmla="*/ 7 w 45"/>
                      <a:gd name="T7" fmla="*/ 14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33">
                        <a:moveTo>
                          <a:pt x="7" y="14"/>
                        </a:moveTo>
                        <a:cubicBezTo>
                          <a:pt x="14" y="0"/>
                          <a:pt x="36" y="2"/>
                          <a:pt x="40" y="17"/>
                        </a:cubicBezTo>
                        <a:cubicBezTo>
                          <a:pt x="45" y="33"/>
                          <a:pt x="31" y="31"/>
                          <a:pt x="21" y="28"/>
                        </a:cubicBezTo>
                        <a:cubicBezTo>
                          <a:pt x="11" y="25"/>
                          <a:pt x="0" y="25"/>
                          <a:pt x="7" y="14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3" name="Freeform 1262"/>
                  <p:cNvSpPr>
                    <a:spLocks/>
                  </p:cNvSpPr>
                  <p:nvPr/>
                </p:nvSpPr>
                <p:spPr bwMode="auto">
                  <a:xfrm>
                    <a:off x="2534" y="1882"/>
                    <a:ext cx="64" cy="50"/>
                  </a:xfrm>
                  <a:custGeom>
                    <a:avLst/>
                    <a:gdLst>
                      <a:gd name="T0" fmla="*/ 3 w 27"/>
                      <a:gd name="T1" fmla="*/ 9 h 21"/>
                      <a:gd name="T2" fmla="*/ 24 w 27"/>
                      <a:gd name="T3" fmla="*/ 11 h 21"/>
                      <a:gd name="T4" fmla="*/ 12 w 27"/>
                      <a:gd name="T5" fmla="*/ 18 h 21"/>
                      <a:gd name="T6" fmla="*/ 3 w 27"/>
                      <a:gd name="T7" fmla="*/ 9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21">
                        <a:moveTo>
                          <a:pt x="3" y="9"/>
                        </a:moveTo>
                        <a:cubicBezTo>
                          <a:pt x="8" y="0"/>
                          <a:pt x="21" y="2"/>
                          <a:pt x="24" y="11"/>
                        </a:cubicBezTo>
                        <a:cubicBezTo>
                          <a:pt x="27" y="21"/>
                          <a:pt x="18" y="20"/>
                          <a:pt x="12" y="18"/>
                        </a:cubicBezTo>
                        <a:cubicBezTo>
                          <a:pt x="6" y="16"/>
                          <a:pt x="0" y="16"/>
                          <a:pt x="3" y="9"/>
                        </a:cubicBezTo>
                        <a:close/>
                      </a:path>
                    </a:pathLst>
                  </a:custGeom>
                  <a:solidFill>
                    <a:srgbClr val="912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4" name="Freeform 1263"/>
                  <p:cNvSpPr>
                    <a:spLocks noEditPoints="1"/>
                  </p:cNvSpPr>
                  <p:nvPr/>
                </p:nvSpPr>
                <p:spPr bwMode="auto">
                  <a:xfrm>
                    <a:off x="2536" y="1887"/>
                    <a:ext cx="60" cy="43"/>
                  </a:xfrm>
                  <a:custGeom>
                    <a:avLst/>
                    <a:gdLst>
                      <a:gd name="T0" fmla="*/ 11 w 25"/>
                      <a:gd name="T1" fmla="*/ 16 h 18"/>
                      <a:gd name="T2" fmla="*/ 8 w 25"/>
                      <a:gd name="T3" fmla="*/ 16 h 18"/>
                      <a:gd name="T4" fmla="*/ 1 w 25"/>
                      <a:gd name="T5" fmla="*/ 12 h 18"/>
                      <a:gd name="T6" fmla="*/ 2 w 25"/>
                      <a:gd name="T7" fmla="*/ 7 h 18"/>
                      <a:gd name="T8" fmla="*/ 12 w 25"/>
                      <a:gd name="T9" fmla="*/ 0 h 18"/>
                      <a:gd name="T10" fmla="*/ 24 w 25"/>
                      <a:gd name="T11" fmla="*/ 9 h 18"/>
                      <a:gd name="T12" fmla="*/ 24 w 25"/>
                      <a:gd name="T13" fmla="*/ 16 h 18"/>
                      <a:gd name="T14" fmla="*/ 19 w 25"/>
                      <a:gd name="T15" fmla="*/ 18 h 18"/>
                      <a:gd name="T16" fmla="*/ 11 w 25"/>
                      <a:gd name="T17" fmla="*/ 16 h 18"/>
                      <a:gd name="T18" fmla="*/ 3 w 25"/>
                      <a:gd name="T19" fmla="*/ 7 h 18"/>
                      <a:gd name="T20" fmla="*/ 2 w 25"/>
                      <a:gd name="T21" fmla="*/ 12 h 18"/>
                      <a:gd name="T22" fmla="*/ 9 w 25"/>
                      <a:gd name="T23" fmla="*/ 15 h 18"/>
                      <a:gd name="T24" fmla="*/ 11 w 25"/>
                      <a:gd name="T25" fmla="*/ 15 h 18"/>
                      <a:gd name="T26" fmla="*/ 19 w 25"/>
                      <a:gd name="T27" fmla="*/ 16 h 18"/>
                      <a:gd name="T28" fmla="*/ 23 w 25"/>
                      <a:gd name="T29" fmla="*/ 15 h 18"/>
                      <a:gd name="T30" fmla="*/ 23 w 25"/>
                      <a:gd name="T31" fmla="*/ 9 h 18"/>
                      <a:gd name="T32" fmla="*/ 12 w 25"/>
                      <a:gd name="T33" fmla="*/ 2 h 18"/>
                      <a:gd name="T34" fmla="*/ 3 w 25"/>
                      <a:gd name="T35" fmla="*/ 7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5" h="18">
                        <a:moveTo>
                          <a:pt x="11" y="16"/>
                        </a:moveTo>
                        <a:cubicBezTo>
                          <a:pt x="10" y="16"/>
                          <a:pt x="9" y="16"/>
                          <a:pt x="8" y="16"/>
                        </a:cubicBezTo>
                        <a:cubicBezTo>
                          <a:pt x="5" y="15"/>
                          <a:pt x="2" y="14"/>
                          <a:pt x="1" y="12"/>
                        </a:cubicBezTo>
                        <a:cubicBezTo>
                          <a:pt x="0" y="11"/>
                          <a:pt x="1" y="9"/>
                          <a:pt x="2" y="7"/>
                        </a:cubicBezTo>
                        <a:cubicBezTo>
                          <a:pt x="4" y="3"/>
                          <a:pt x="7" y="1"/>
                          <a:pt x="12" y="0"/>
                        </a:cubicBezTo>
                        <a:cubicBezTo>
                          <a:pt x="17" y="0"/>
                          <a:pt x="22" y="4"/>
                          <a:pt x="24" y="9"/>
                        </a:cubicBezTo>
                        <a:cubicBezTo>
                          <a:pt x="25" y="12"/>
                          <a:pt x="25" y="14"/>
                          <a:pt x="24" y="16"/>
                        </a:cubicBezTo>
                        <a:cubicBezTo>
                          <a:pt x="23" y="17"/>
                          <a:pt x="21" y="18"/>
                          <a:pt x="19" y="18"/>
                        </a:cubicBezTo>
                        <a:cubicBezTo>
                          <a:pt x="17" y="18"/>
                          <a:pt x="14" y="17"/>
                          <a:pt x="11" y="16"/>
                        </a:cubicBezTo>
                        <a:close/>
                        <a:moveTo>
                          <a:pt x="3" y="7"/>
                        </a:moveTo>
                        <a:cubicBezTo>
                          <a:pt x="2" y="9"/>
                          <a:pt x="2" y="11"/>
                          <a:pt x="2" y="12"/>
                        </a:cubicBezTo>
                        <a:cubicBezTo>
                          <a:pt x="3" y="13"/>
                          <a:pt x="5" y="14"/>
                          <a:pt x="9" y="15"/>
                        </a:cubicBezTo>
                        <a:cubicBezTo>
                          <a:pt x="9" y="15"/>
                          <a:pt x="10" y="15"/>
                          <a:pt x="11" y="15"/>
                        </a:cubicBezTo>
                        <a:cubicBezTo>
                          <a:pt x="15" y="16"/>
                          <a:pt x="17" y="16"/>
                          <a:pt x="19" y="16"/>
                        </a:cubicBezTo>
                        <a:cubicBezTo>
                          <a:pt x="21" y="16"/>
                          <a:pt x="22" y="16"/>
                          <a:pt x="23" y="15"/>
                        </a:cubicBezTo>
                        <a:cubicBezTo>
                          <a:pt x="24" y="14"/>
                          <a:pt x="24" y="12"/>
                          <a:pt x="23" y="9"/>
                        </a:cubicBezTo>
                        <a:cubicBezTo>
                          <a:pt x="21" y="4"/>
                          <a:pt x="16" y="2"/>
                          <a:pt x="12" y="2"/>
                        </a:cubicBezTo>
                        <a:cubicBezTo>
                          <a:pt x="8" y="2"/>
                          <a:pt x="5" y="4"/>
                          <a:pt x="3" y="7"/>
                        </a:cubicBezTo>
                        <a:close/>
                      </a:path>
                    </a:pathLst>
                  </a:custGeom>
                  <a:solidFill>
                    <a:srgbClr val="450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5" name="Freeform 1264"/>
                  <p:cNvSpPr>
                    <a:spLocks/>
                  </p:cNvSpPr>
                  <p:nvPr/>
                </p:nvSpPr>
                <p:spPr bwMode="auto">
                  <a:xfrm>
                    <a:off x="2558" y="1894"/>
                    <a:ext cx="28" cy="21"/>
                  </a:xfrm>
                  <a:custGeom>
                    <a:avLst/>
                    <a:gdLst>
                      <a:gd name="T0" fmla="*/ 11 w 12"/>
                      <a:gd name="T1" fmla="*/ 5 h 9"/>
                      <a:gd name="T2" fmla="*/ 2 w 12"/>
                      <a:gd name="T3" fmla="*/ 4 h 9"/>
                      <a:gd name="T4" fmla="*/ 6 w 12"/>
                      <a:gd name="T5" fmla="*/ 8 h 9"/>
                      <a:gd name="T6" fmla="*/ 11 w 12"/>
                      <a:gd name="T7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9">
                        <a:moveTo>
                          <a:pt x="11" y="5"/>
                        </a:moveTo>
                        <a:cubicBezTo>
                          <a:pt x="10" y="0"/>
                          <a:pt x="4" y="0"/>
                          <a:pt x="2" y="4"/>
                        </a:cubicBezTo>
                        <a:cubicBezTo>
                          <a:pt x="0" y="7"/>
                          <a:pt x="3" y="7"/>
                          <a:pt x="6" y="8"/>
                        </a:cubicBezTo>
                        <a:cubicBezTo>
                          <a:pt x="8" y="8"/>
                          <a:pt x="12" y="9"/>
                          <a:pt x="11" y="5"/>
                        </a:cubicBezTo>
                        <a:close/>
                      </a:path>
                    </a:pathLst>
                  </a:custGeom>
                  <a:solidFill>
                    <a:srgbClr val="C452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6" name="Freeform 1265"/>
                  <p:cNvSpPr>
                    <a:spLocks/>
                  </p:cNvSpPr>
                  <p:nvPr/>
                </p:nvSpPr>
                <p:spPr bwMode="auto">
                  <a:xfrm>
                    <a:off x="2565" y="1899"/>
                    <a:ext cx="12" cy="9"/>
                  </a:xfrm>
                  <a:custGeom>
                    <a:avLst/>
                    <a:gdLst>
                      <a:gd name="T0" fmla="*/ 4 w 5"/>
                      <a:gd name="T1" fmla="*/ 2 h 4"/>
                      <a:gd name="T2" fmla="*/ 0 w 5"/>
                      <a:gd name="T3" fmla="*/ 2 h 4"/>
                      <a:gd name="T4" fmla="*/ 2 w 5"/>
                      <a:gd name="T5" fmla="*/ 3 h 4"/>
                      <a:gd name="T6" fmla="*/ 4 w 5"/>
                      <a:gd name="T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4">
                        <a:moveTo>
                          <a:pt x="4" y="2"/>
                        </a:moveTo>
                        <a:cubicBezTo>
                          <a:pt x="4" y="0"/>
                          <a:pt x="1" y="0"/>
                          <a:pt x="0" y="2"/>
                        </a:cubicBezTo>
                        <a:cubicBezTo>
                          <a:pt x="0" y="3"/>
                          <a:pt x="1" y="3"/>
                          <a:pt x="2" y="3"/>
                        </a:cubicBezTo>
                        <a:cubicBezTo>
                          <a:pt x="3" y="3"/>
                          <a:pt x="5" y="4"/>
                          <a:pt x="4" y="2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7" name="Freeform 1266"/>
                  <p:cNvSpPr>
                    <a:spLocks/>
                  </p:cNvSpPr>
                  <p:nvPr/>
                </p:nvSpPr>
                <p:spPr bwMode="auto">
                  <a:xfrm>
                    <a:off x="2539" y="1778"/>
                    <a:ext cx="97" cy="69"/>
                  </a:xfrm>
                  <a:custGeom>
                    <a:avLst/>
                    <a:gdLst>
                      <a:gd name="T0" fmla="*/ 1 w 41"/>
                      <a:gd name="T1" fmla="*/ 21 h 29"/>
                      <a:gd name="T2" fmla="*/ 26 w 41"/>
                      <a:gd name="T3" fmla="*/ 14 h 29"/>
                      <a:gd name="T4" fmla="*/ 24 w 41"/>
                      <a:gd name="T5" fmla="*/ 25 h 29"/>
                      <a:gd name="T6" fmla="*/ 1 w 41"/>
                      <a:gd name="T7" fmla="*/ 21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1" h="29">
                        <a:moveTo>
                          <a:pt x="1" y="21"/>
                        </a:moveTo>
                        <a:cubicBezTo>
                          <a:pt x="0" y="10"/>
                          <a:pt x="11" y="0"/>
                          <a:pt x="26" y="14"/>
                        </a:cubicBezTo>
                        <a:cubicBezTo>
                          <a:pt x="41" y="26"/>
                          <a:pt x="33" y="29"/>
                          <a:pt x="24" y="25"/>
                        </a:cubicBezTo>
                        <a:cubicBezTo>
                          <a:pt x="13" y="21"/>
                          <a:pt x="2" y="26"/>
                          <a:pt x="1" y="21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8" name="Freeform 1267"/>
                  <p:cNvSpPr>
                    <a:spLocks/>
                  </p:cNvSpPr>
                  <p:nvPr/>
                </p:nvSpPr>
                <p:spPr bwMode="auto">
                  <a:xfrm>
                    <a:off x="2555" y="1790"/>
                    <a:ext cx="74" cy="52"/>
                  </a:xfrm>
                  <a:custGeom>
                    <a:avLst/>
                    <a:gdLst>
                      <a:gd name="T0" fmla="*/ 1 w 31"/>
                      <a:gd name="T1" fmla="*/ 12 h 22"/>
                      <a:gd name="T2" fmla="*/ 20 w 31"/>
                      <a:gd name="T3" fmla="*/ 11 h 22"/>
                      <a:gd name="T4" fmla="*/ 19 w 31"/>
                      <a:gd name="T5" fmla="*/ 19 h 22"/>
                      <a:gd name="T6" fmla="*/ 1 w 31"/>
                      <a:gd name="T7" fmla="*/ 1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2">
                        <a:moveTo>
                          <a:pt x="1" y="12"/>
                        </a:moveTo>
                        <a:cubicBezTo>
                          <a:pt x="0" y="8"/>
                          <a:pt x="7" y="0"/>
                          <a:pt x="20" y="11"/>
                        </a:cubicBezTo>
                        <a:cubicBezTo>
                          <a:pt x="31" y="20"/>
                          <a:pt x="26" y="22"/>
                          <a:pt x="19" y="19"/>
                        </a:cubicBezTo>
                        <a:cubicBezTo>
                          <a:pt x="11" y="15"/>
                          <a:pt x="1" y="17"/>
                          <a:pt x="1" y="12"/>
                        </a:cubicBezTo>
                        <a:close/>
                      </a:path>
                    </a:pathLst>
                  </a:custGeom>
                  <a:solidFill>
                    <a:srgbClr val="D97B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9" name="Freeform 1268"/>
                  <p:cNvSpPr>
                    <a:spLocks/>
                  </p:cNvSpPr>
                  <p:nvPr/>
                </p:nvSpPr>
                <p:spPr bwMode="auto">
                  <a:xfrm>
                    <a:off x="2558" y="1818"/>
                    <a:ext cx="68" cy="24"/>
                  </a:xfrm>
                  <a:custGeom>
                    <a:avLst/>
                    <a:gdLst>
                      <a:gd name="T0" fmla="*/ 15 w 29"/>
                      <a:gd name="T1" fmla="*/ 3 h 10"/>
                      <a:gd name="T2" fmla="*/ 20 w 29"/>
                      <a:gd name="T3" fmla="*/ 0 h 10"/>
                      <a:gd name="T4" fmla="*/ 18 w 29"/>
                      <a:gd name="T5" fmla="*/ 7 h 10"/>
                      <a:gd name="T6" fmla="*/ 0 w 29"/>
                      <a:gd name="T7" fmla="*/ 1 h 10"/>
                      <a:gd name="T8" fmla="*/ 15 w 29"/>
                      <a:gd name="T9" fmla="*/ 3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10">
                        <a:moveTo>
                          <a:pt x="15" y="3"/>
                        </a:moveTo>
                        <a:cubicBezTo>
                          <a:pt x="21" y="5"/>
                          <a:pt x="25" y="5"/>
                          <a:pt x="20" y="0"/>
                        </a:cubicBezTo>
                        <a:cubicBezTo>
                          <a:pt x="29" y="9"/>
                          <a:pt x="25" y="10"/>
                          <a:pt x="18" y="7"/>
                        </a:cubicBezTo>
                        <a:cubicBezTo>
                          <a:pt x="10" y="3"/>
                          <a:pt x="2" y="4"/>
                          <a:pt x="0" y="1"/>
                        </a:cubicBezTo>
                        <a:cubicBezTo>
                          <a:pt x="4" y="2"/>
                          <a:pt x="9" y="2"/>
                          <a:pt x="15" y="3"/>
                        </a:cubicBezTo>
                        <a:close/>
                      </a:path>
                    </a:pathLst>
                  </a:custGeom>
                  <a:solidFill>
                    <a:srgbClr val="C25C1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0" name="Freeform 1269"/>
                  <p:cNvSpPr>
                    <a:spLocks noEditPoints="1"/>
                  </p:cNvSpPr>
                  <p:nvPr/>
                </p:nvSpPr>
                <p:spPr bwMode="auto">
                  <a:xfrm>
                    <a:off x="2555" y="1799"/>
                    <a:ext cx="67" cy="40"/>
                  </a:xfrm>
                  <a:custGeom>
                    <a:avLst/>
                    <a:gdLst>
                      <a:gd name="T0" fmla="*/ 19 w 28"/>
                      <a:gd name="T1" fmla="*/ 15 h 17"/>
                      <a:gd name="T2" fmla="*/ 9 w 28"/>
                      <a:gd name="T3" fmla="*/ 13 h 17"/>
                      <a:gd name="T4" fmla="*/ 0 w 28"/>
                      <a:gd name="T5" fmla="*/ 8 h 17"/>
                      <a:gd name="T6" fmla="*/ 2 w 28"/>
                      <a:gd name="T7" fmla="*/ 3 h 17"/>
                      <a:gd name="T8" fmla="*/ 8 w 28"/>
                      <a:gd name="T9" fmla="*/ 0 h 17"/>
                      <a:gd name="T10" fmla="*/ 20 w 28"/>
                      <a:gd name="T11" fmla="*/ 6 h 17"/>
                      <a:gd name="T12" fmla="*/ 27 w 28"/>
                      <a:gd name="T13" fmla="*/ 16 h 17"/>
                      <a:gd name="T14" fmla="*/ 25 w 28"/>
                      <a:gd name="T15" fmla="*/ 17 h 17"/>
                      <a:gd name="T16" fmla="*/ 25 w 28"/>
                      <a:gd name="T17" fmla="*/ 17 h 17"/>
                      <a:gd name="T18" fmla="*/ 19 w 28"/>
                      <a:gd name="T19" fmla="*/ 15 h 17"/>
                      <a:gd name="T20" fmla="*/ 3 w 28"/>
                      <a:gd name="T21" fmla="*/ 4 h 17"/>
                      <a:gd name="T22" fmla="*/ 1 w 28"/>
                      <a:gd name="T23" fmla="*/ 8 h 17"/>
                      <a:gd name="T24" fmla="*/ 9 w 28"/>
                      <a:gd name="T25" fmla="*/ 12 h 17"/>
                      <a:gd name="T26" fmla="*/ 19 w 28"/>
                      <a:gd name="T27" fmla="*/ 14 h 17"/>
                      <a:gd name="T28" fmla="*/ 25 w 28"/>
                      <a:gd name="T29" fmla="*/ 16 h 17"/>
                      <a:gd name="T30" fmla="*/ 25 w 28"/>
                      <a:gd name="T31" fmla="*/ 16 h 17"/>
                      <a:gd name="T32" fmla="*/ 26 w 28"/>
                      <a:gd name="T33" fmla="*/ 15 h 17"/>
                      <a:gd name="T34" fmla="*/ 19 w 28"/>
                      <a:gd name="T35" fmla="*/ 7 h 17"/>
                      <a:gd name="T36" fmla="*/ 8 w 28"/>
                      <a:gd name="T37" fmla="*/ 1 h 17"/>
                      <a:gd name="T38" fmla="*/ 3 w 28"/>
                      <a:gd name="T3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8" h="17">
                        <a:moveTo>
                          <a:pt x="19" y="15"/>
                        </a:moveTo>
                        <a:cubicBezTo>
                          <a:pt x="15" y="14"/>
                          <a:pt x="12" y="13"/>
                          <a:pt x="9" y="13"/>
                        </a:cubicBezTo>
                        <a:cubicBezTo>
                          <a:pt x="4" y="12"/>
                          <a:pt x="0" y="11"/>
                          <a:pt x="0" y="8"/>
                        </a:cubicBezTo>
                        <a:cubicBezTo>
                          <a:pt x="0" y="6"/>
                          <a:pt x="0" y="4"/>
                          <a:pt x="2" y="3"/>
                        </a:cubicBezTo>
                        <a:cubicBezTo>
                          <a:pt x="3" y="2"/>
                          <a:pt x="5" y="1"/>
                          <a:pt x="8" y="0"/>
                        </a:cubicBezTo>
                        <a:cubicBezTo>
                          <a:pt x="11" y="0"/>
                          <a:pt x="16" y="2"/>
                          <a:pt x="20" y="6"/>
                        </a:cubicBezTo>
                        <a:cubicBezTo>
                          <a:pt x="25" y="11"/>
                          <a:pt x="28" y="14"/>
                          <a:pt x="27" y="16"/>
                        </a:cubicBezTo>
                        <a:cubicBezTo>
                          <a:pt x="27" y="16"/>
                          <a:pt x="26" y="17"/>
                          <a:pt x="25" y="17"/>
                        </a:cubicBezTo>
                        <a:cubicBezTo>
                          <a:pt x="25" y="17"/>
                          <a:pt x="25" y="17"/>
                          <a:pt x="25" y="17"/>
                        </a:cubicBezTo>
                        <a:cubicBezTo>
                          <a:pt x="24" y="17"/>
                          <a:pt x="21" y="16"/>
                          <a:pt x="19" y="15"/>
                        </a:cubicBezTo>
                        <a:close/>
                        <a:moveTo>
                          <a:pt x="3" y="4"/>
                        </a:moveTo>
                        <a:cubicBezTo>
                          <a:pt x="1" y="5"/>
                          <a:pt x="1" y="7"/>
                          <a:pt x="1" y="8"/>
                        </a:cubicBezTo>
                        <a:cubicBezTo>
                          <a:pt x="1" y="10"/>
                          <a:pt x="4" y="11"/>
                          <a:pt x="9" y="12"/>
                        </a:cubicBezTo>
                        <a:cubicBezTo>
                          <a:pt x="12" y="12"/>
                          <a:pt x="16" y="13"/>
                          <a:pt x="19" y="14"/>
                        </a:cubicBezTo>
                        <a:cubicBezTo>
                          <a:pt x="22" y="15"/>
                          <a:pt x="24" y="16"/>
                          <a:pt x="25" y="16"/>
                        </a:cubicBezTo>
                        <a:cubicBezTo>
                          <a:pt x="25" y="16"/>
                          <a:pt x="25" y="16"/>
                          <a:pt x="25" y="16"/>
                        </a:cubicBezTo>
                        <a:cubicBezTo>
                          <a:pt x="26" y="16"/>
                          <a:pt x="26" y="16"/>
                          <a:pt x="26" y="15"/>
                        </a:cubicBezTo>
                        <a:cubicBezTo>
                          <a:pt x="26" y="15"/>
                          <a:pt x="26" y="13"/>
                          <a:pt x="19" y="7"/>
                        </a:cubicBezTo>
                        <a:cubicBezTo>
                          <a:pt x="15" y="3"/>
                          <a:pt x="11" y="1"/>
                          <a:pt x="8" y="1"/>
                        </a:cubicBezTo>
                        <a:cubicBezTo>
                          <a:pt x="5" y="2"/>
                          <a:pt x="4" y="3"/>
                          <a:pt x="3" y="4"/>
                        </a:cubicBezTo>
                        <a:close/>
                      </a:path>
                    </a:pathLst>
                  </a:custGeom>
                  <a:solidFill>
                    <a:srgbClr val="851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1" name="Freeform 1270"/>
                  <p:cNvSpPr>
                    <a:spLocks/>
                  </p:cNvSpPr>
                  <p:nvPr/>
                </p:nvSpPr>
                <p:spPr bwMode="auto">
                  <a:xfrm>
                    <a:off x="2558" y="1801"/>
                    <a:ext cx="38" cy="15"/>
                  </a:xfrm>
                  <a:custGeom>
                    <a:avLst/>
                    <a:gdLst>
                      <a:gd name="T0" fmla="*/ 14 w 16"/>
                      <a:gd name="T1" fmla="*/ 4 h 6"/>
                      <a:gd name="T2" fmla="*/ 3 w 16"/>
                      <a:gd name="T3" fmla="*/ 3 h 6"/>
                      <a:gd name="T4" fmla="*/ 9 w 16"/>
                      <a:gd name="T5" fmla="*/ 5 h 6"/>
                      <a:gd name="T6" fmla="*/ 14 w 16"/>
                      <a:gd name="T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" h="6">
                        <a:moveTo>
                          <a:pt x="14" y="4"/>
                        </a:moveTo>
                        <a:cubicBezTo>
                          <a:pt x="12" y="2"/>
                          <a:pt x="7" y="0"/>
                          <a:pt x="3" y="3"/>
                        </a:cubicBezTo>
                        <a:cubicBezTo>
                          <a:pt x="0" y="5"/>
                          <a:pt x="4" y="6"/>
                          <a:pt x="9" y="5"/>
                        </a:cubicBezTo>
                        <a:cubicBezTo>
                          <a:pt x="13" y="5"/>
                          <a:pt x="16" y="6"/>
                          <a:pt x="14" y="4"/>
                        </a:cubicBezTo>
                        <a:close/>
                      </a:path>
                    </a:pathLst>
                  </a:custGeom>
                  <a:solidFill>
                    <a:srgbClr val="ED96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2" name="Freeform 1271"/>
                  <p:cNvSpPr>
                    <a:spLocks/>
                  </p:cNvSpPr>
                  <p:nvPr/>
                </p:nvSpPr>
                <p:spPr bwMode="auto">
                  <a:xfrm>
                    <a:off x="2234" y="2065"/>
                    <a:ext cx="281" cy="78"/>
                  </a:xfrm>
                  <a:custGeom>
                    <a:avLst/>
                    <a:gdLst>
                      <a:gd name="T0" fmla="*/ 0 w 119"/>
                      <a:gd name="T1" fmla="*/ 9 h 33"/>
                      <a:gd name="T2" fmla="*/ 68 w 119"/>
                      <a:gd name="T3" fmla="*/ 29 h 33"/>
                      <a:gd name="T4" fmla="*/ 119 w 119"/>
                      <a:gd name="T5" fmla="*/ 0 h 33"/>
                      <a:gd name="T6" fmla="*/ 66 w 119"/>
                      <a:gd name="T7" fmla="*/ 22 h 33"/>
                      <a:gd name="T8" fmla="*/ 0 w 119"/>
                      <a:gd name="T9" fmla="*/ 9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33">
                        <a:moveTo>
                          <a:pt x="0" y="9"/>
                        </a:moveTo>
                        <a:cubicBezTo>
                          <a:pt x="11" y="20"/>
                          <a:pt x="35" y="33"/>
                          <a:pt x="68" y="29"/>
                        </a:cubicBezTo>
                        <a:cubicBezTo>
                          <a:pt x="101" y="26"/>
                          <a:pt x="117" y="6"/>
                          <a:pt x="119" y="0"/>
                        </a:cubicBezTo>
                        <a:cubicBezTo>
                          <a:pt x="119" y="0"/>
                          <a:pt x="110" y="17"/>
                          <a:pt x="66" y="22"/>
                        </a:cubicBezTo>
                        <a:cubicBezTo>
                          <a:pt x="26" y="27"/>
                          <a:pt x="8" y="11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3" name="Freeform 1272"/>
                  <p:cNvSpPr>
                    <a:spLocks/>
                  </p:cNvSpPr>
                  <p:nvPr/>
                </p:nvSpPr>
                <p:spPr bwMode="auto">
                  <a:xfrm>
                    <a:off x="2229" y="2058"/>
                    <a:ext cx="298" cy="66"/>
                  </a:xfrm>
                  <a:custGeom>
                    <a:avLst/>
                    <a:gdLst>
                      <a:gd name="T0" fmla="*/ 50 w 126"/>
                      <a:gd name="T1" fmla="*/ 28 h 28"/>
                      <a:gd name="T2" fmla="*/ 0 w 126"/>
                      <a:gd name="T3" fmla="*/ 10 h 28"/>
                      <a:gd name="T4" fmla="*/ 2 w 126"/>
                      <a:gd name="T5" fmla="*/ 9 h 28"/>
                      <a:gd name="T6" fmla="*/ 67 w 126"/>
                      <a:gd name="T7" fmla="*/ 24 h 28"/>
                      <a:gd name="T8" fmla="*/ 124 w 126"/>
                      <a:gd name="T9" fmla="*/ 0 h 28"/>
                      <a:gd name="T10" fmla="*/ 126 w 126"/>
                      <a:gd name="T11" fmla="*/ 1 h 28"/>
                      <a:gd name="T12" fmla="*/ 67 w 126"/>
                      <a:gd name="T13" fmla="*/ 28 h 28"/>
                      <a:gd name="T14" fmla="*/ 50 w 126"/>
                      <a:gd name="T15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6" h="28">
                        <a:moveTo>
                          <a:pt x="50" y="28"/>
                        </a:moveTo>
                        <a:cubicBezTo>
                          <a:pt x="30" y="27"/>
                          <a:pt x="11" y="20"/>
                          <a:pt x="0" y="10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13" y="19"/>
                          <a:pt x="38" y="26"/>
                          <a:pt x="67" y="24"/>
                        </a:cubicBezTo>
                        <a:cubicBezTo>
                          <a:pt x="101" y="21"/>
                          <a:pt x="117" y="9"/>
                          <a:pt x="124" y="0"/>
                        </a:cubicBezTo>
                        <a:cubicBezTo>
                          <a:pt x="126" y="1"/>
                          <a:pt x="126" y="1"/>
                          <a:pt x="126" y="1"/>
                        </a:cubicBezTo>
                        <a:cubicBezTo>
                          <a:pt x="118" y="9"/>
                          <a:pt x="100" y="25"/>
                          <a:pt x="67" y="28"/>
                        </a:cubicBezTo>
                        <a:cubicBezTo>
                          <a:pt x="62" y="28"/>
                          <a:pt x="56" y="28"/>
                          <a:pt x="50" y="28"/>
                        </a:cubicBezTo>
                        <a:close/>
                      </a:path>
                    </a:pathLst>
                  </a:custGeom>
                  <a:solidFill>
                    <a:srgbClr val="DE69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4" name="Freeform 1273"/>
                  <p:cNvSpPr>
                    <a:spLocks/>
                  </p:cNvSpPr>
                  <p:nvPr/>
                </p:nvSpPr>
                <p:spPr bwMode="auto">
                  <a:xfrm>
                    <a:off x="2352" y="2150"/>
                    <a:ext cx="64" cy="17"/>
                  </a:xfrm>
                  <a:custGeom>
                    <a:avLst/>
                    <a:gdLst>
                      <a:gd name="T0" fmla="*/ 14 w 27"/>
                      <a:gd name="T1" fmla="*/ 4 h 7"/>
                      <a:gd name="T2" fmla="*/ 0 w 27"/>
                      <a:gd name="T3" fmla="*/ 1 h 7"/>
                      <a:gd name="T4" fmla="*/ 14 w 27"/>
                      <a:gd name="T5" fmla="*/ 7 h 7"/>
                      <a:gd name="T6" fmla="*/ 27 w 27"/>
                      <a:gd name="T7" fmla="*/ 0 h 7"/>
                      <a:gd name="T8" fmla="*/ 14 w 27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">
                        <a:moveTo>
                          <a:pt x="14" y="4"/>
                        </a:moveTo>
                        <a:cubicBezTo>
                          <a:pt x="9" y="4"/>
                          <a:pt x="4" y="4"/>
                          <a:pt x="0" y="1"/>
                        </a:cubicBezTo>
                        <a:cubicBezTo>
                          <a:pt x="2" y="5"/>
                          <a:pt x="6" y="7"/>
                          <a:pt x="14" y="7"/>
                        </a:cubicBezTo>
                        <a:cubicBezTo>
                          <a:pt x="20" y="7"/>
                          <a:pt x="25" y="4"/>
                          <a:pt x="27" y="0"/>
                        </a:cubicBezTo>
                        <a:cubicBezTo>
                          <a:pt x="24" y="3"/>
                          <a:pt x="19" y="4"/>
                          <a:pt x="14" y="4"/>
                        </a:cubicBezTo>
                        <a:close/>
                      </a:path>
                    </a:pathLst>
                  </a:custGeom>
                  <a:solidFill>
                    <a:srgbClr val="DE69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5" name="Freeform 1274"/>
                  <p:cNvSpPr>
                    <a:spLocks/>
                  </p:cNvSpPr>
                  <p:nvPr/>
                </p:nvSpPr>
                <p:spPr bwMode="auto">
                  <a:xfrm>
                    <a:off x="2212" y="2063"/>
                    <a:ext cx="41" cy="33"/>
                  </a:xfrm>
                  <a:custGeom>
                    <a:avLst/>
                    <a:gdLst>
                      <a:gd name="T0" fmla="*/ 16 w 17"/>
                      <a:gd name="T1" fmla="*/ 13 h 14"/>
                      <a:gd name="T2" fmla="*/ 3 w 17"/>
                      <a:gd name="T3" fmla="*/ 5 h 14"/>
                      <a:gd name="T4" fmla="*/ 16 w 17"/>
                      <a:gd name="T5" fmla="*/ 13 h 14"/>
                      <a:gd name="T6" fmla="*/ 16 w 17"/>
                      <a:gd name="T7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" h="14">
                        <a:moveTo>
                          <a:pt x="16" y="13"/>
                        </a:moveTo>
                        <a:cubicBezTo>
                          <a:pt x="14" y="7"/>
                          <a:pt x="6" y="0"/>
                          <a:pt x="3" y="5"/>
                        </a:cubicBezTo>
                        <a:cubicBezTo>
                          <a:pt x="0" y="9"/>
                          <a:pt x="7" y="14"/>
                          <a:pt x="16" y="13"/>
                        </a:cubicBezTo>
                        <a:cubicBezTo>
                          <a:pt x="17" y="13"/>
                          <a:pt x="16" y="13"/>
                          <a:pt x="16" y="13"/>
                        </a:cubicBezTo>
                        <a:close/>
                      </a:path>
                    </a:pathLst>
                  </a:custGeom>
                  <a:solidFill>
                    <a:srgbClr val="DE69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6" name="Freeform 1275"/>
                  <p:cNvSpPr>
                    <a:spLocks/>
                  </p:cNvSpPr>
                  <p:nvPr/>
                </p:nvSpPr>
                <p:spPr bwMode="auto">
                  <a:xfrm>
                    <a:off x="2503" y="2044"/>
                    <a:ext cx="38" cy="33"/>
                  </a:xfrm>
                  <a:custGeom>
                    <a:avLst/>
                    <a:gdLst>
                      <a:gd name="T0" fmla="*/ 0 w 16"/>
                      <a:gd name="T1" fmla="*/ 14 h 14"/>
                      <a:gd name="T2" fmla="*/ 11 w 16"/>
                      <a:gd name="T3" fmla="*/ 3 h 14"/>
                      <a:gd name="T4" fmla="*/ 1 w 16"/>
                      <a:gd name="T5" fmla="*/ 14 h 14"/>
                      <a:gd name="T6" fmla="*/ 0 w 16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" h="14">
                        <a:moveTo>
                          <a:pt x="0" y="14"/>
                        </a:moveTo>
                        <a:cubicBezTo>
                          <a:pt x="2" y="7"/>
                          <a:pt x="7" y="0"/>
                          <a:pt x="11" y="3"/>
                        </a:cubicBezTo>
                        <a:cubicBezTo>
                          <a:pt x="16" y="6"/>
                          <a:pt x="10" y="13"/>
                          <a:pt x="1" y="14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lose/>
                      </a:path>
                    </a:pathLst>
                  </a:custGeom>
                  <a:solidFill>
                    <a:srgbClr val="DE69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7" name="Freeform 1276"/>
                  <p:cNvSpPr>
                    <a:spLocks/>
                  </p:cNvSpPr>
                  <p:nvPr/>
                </p:nvSpPr>
                <p:spPr bwMode="auto">
                  <a:xfrm>
                    <a:off x="2316" y="1915"/>
                    <a:ext cx="93" cy="74"/>
                  </a:xfrm>
                  <a:custGeom>
                    <a:avLst/>
                    <a:gdLst>
                      <a:gd name="T0" fmla="*/ 38 w 39"/>
                      <a:gd name="T1" fmla="*/ 9 h 31"/>
                      <a:gd name="T2" fmla="*/ 18 w 39"/>
                      <a:gd name="T3" fmla="*/ 17 h 31"/>
                      <a:gd name="T4" fmla="*/ 5 w 39"/>
                      <a:gd name="T5" fmla="*/ 4 h 31"/>
                      <a:gd name="T6" fmla="*/ 5 w 39"/>
                      <a:gd name="T7" fmla="*/ 19 h 31"/>
                      <a:gd name="T8" fmla="*/ 35 w 39"/>
                      <a:gd name="T9" fmla="*/ 21 h 31"/>
                      <a:gd name="T10" fmla="*/ 38 w 39"/>
                      <a:gd name="T11" fmla="*/ 9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9" h="31">
                        <a:moveTo>
                          <a:pt x="38" y="9"/>
                        </a:moveTo>
                        <a:cubicBezTo>
                          <a:pt x="37" y="14"/>
                          <a:pt x="28" y="20"/>
                          <a:pt x="18" y="17"/>
                        </a:cubicBezTo>
                        <a:cubicBezTo>
                          <a:pt x="9" y="15"/>
                          <a:pt x="5" y="8"/>
                          <a:pt x="5" y="4"/>
                        </a:cubicBezTo>
                        <a:cubicBezTo>
                          <a:pt x="5" y="0"/>
                          <a:pt x="0" y="9"/>
                          <a:pt x="5" y="19"/>
                        </a:cubicBezTo>
                        <a:cubicBezTo>
                          <a:pt x="11" y="30"/>
                          <a:pt x="29" y="31"/>
                          <a:pt x="35" y="21"/>
                        </a:cubicBezTo>
                        <a:cubicBezTo>
                          <a:pt x="39" y="14"/>
                          <a:pt x="38" y="9"/>
                          <a:pt x="38" y="9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8" name="Freeform 1277"/>
                  <p:cNvSpPr>
                    <a:spLocks/>
                  </p:cNvSpPr>
                  <p:nvPr/>
                </p:nvSpPr>
                <p:spPr bwMode="auto">
                  <a:xfrm>
                    <a:off x="2335" y="1889"/>
                    <a:ext cx="76" cy="93"/>
                  </a:xfrm>
                  <a:custGeom>
                    <a:avLst/>
                    <a:gdLst>
                      <a:gd name="T0" fmla="*/ 0 w 32"/>
                      <a:gd name="T1" fmla="*/ 6 h 39"/>
                      <a:gd name="T2" fmla="*/ 7 w 32"/>
                      <a:gd name="T3" fmla="*/ 1 h 39"/>
                      <a:gd name="T4" fmla="*/ 12 w 32"/>
                      <a:gd name="T5" fmla="*/ 0 h 39"/>
                      <a:gd name="T6" fmla="*/ 17 w 32"/>
                      <a:gd name="T7" fmla="*/ 1 h 39"/>
                      <a:gd name="T8" fmla="*/ 25 w 32"/>
                      <a:gd name="T9" fmla="*/ 5 h 39"/>
                      <a:gd name="T10" fmla="*/ 31 w 32"/>
                      <a:gd name="T11" fmla="*/ 13 h 39"/>
                      <a:gd name="T12" fmla="*/ 32 w 32"/>
                      <a:gd name="T13" fmla="*/ 22 h 39"/>
                      <a:gd name="T14" fmla="*/ 29 w 32"/>
                      <a:gd name="T15" fmla="*/ 31 h 39"/>
                      <a:gd name="T16" fmla="*/ 23 w 32"/>
                      <a:gd name="T17" fmla="*/ 37 h 39"/>
                      <a:gd name="T18" fmla="*/ 14 w 32"/>
                      <a:gd name="T19" fmla="*/ 39 h 39"/>
                      <a:gd name="T20" fmla="*/ 22 w 32"/>
                      <a:gd name="T21" fmla="*/ 36 h 39"/>
                      <a:gd name="T22" fmla="*/ 27 w 32"/>
                      <a:gd name="T23" fmla="*/ 30 h 39"/>
                      <a:gd name="T24" fmla="*/ 30 w 32"/>
                      <a:gd name="T25" fmla="*/ 22 h 39"/>
                      <a:gd name="T26" fmla="*/ 28 w 32"/>
                      <a:gd name="T27" fmla="*/ 13 h 39"/>
                      <a:gd name="T28" fmla="*/ 23 w 32"/>
                      <a:gd name="T29" fmla="*/ 7 h 39"/>
                      <a:gd name="T30" fmla="*/ 16 w 32"/>
                      <a:gd name="T31" fmla="*/ 3 h 39"/>
                      <a:gd name="T32" fmla="*/ 12 w 32"/>
                      <a:gd name="T33" fmla="*/ 2 h 39"/>
                      <a:gd name="T34" fmla="*/ 8 w 32"/>
                      <a:gd name="T35" fmla="*/ 3 h 39"/>
                      <a:gd name="T36" fmla="*/ 0 w 32"/>
                      <a:gd name="T37" fmla="*/ 6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2" h="39">
                        <a:moveTo>
                          <a:pt x="0" y="6"/>
                        </a:moveTo>
                        <a:cubicBezTo>
                          <a:pt x="2" y="4"/>
                          <a:pt x="4" y="2"/>
                          <a:pt x="7" y="1"/>
                        </a:cubicBezTo>
                        <a:cubicBezTo>
                          <a:pt x="9" y="1"/>
                          <a:pt x="10" y="1"/>
                          <a:pt x="12" y="0"/>
                        </a:cubicBezTo>
                        <a:cubicBezTo>
                          <a:pt x="13" y="0"/>
                          <a:pt x="15" y="0"/>
                          <a:pt x="17" y="1"/>
                        </a:cubicBezTo>
                        <a:cubicBezTo>
                          <a:pt x="20" y="1"/>
                          <a:pt x="23" y="3"/>
                          <a:pt x="25" y="5"/>
                        </a:cubicBezTo>
                        <a:cubicBezTo>
                          <a:pt x="28" y="7"/>
                          <a:pt x="29" y="10"/>
                          <a:pt x="31" y="13"/>
                        </a:cubicBezTo>
                        <a:cubicBezTo>
                          <a:pt x="32" y="15"/>
                          <a:pt x="32" y="19"/>
                          <a:pt x="32" y="22"/>
                        </a:cubicBezTo>
                        <a:cubicBezTo>
                          <a:pt x="32" y="25"/>
                          <a:pt x="31" y="28"/>
                          <a:pt x="29" y="31"/>
                        </a:cubicBezTo>
                        <a:cubicBezTo>
                          <a:pt x="28" y="34"/>
                          <a:pt x="25" y="36"/>
                          <a:pt x="23" y="37"/>
                        </a:cubicBezTo>
                        <a:cubicBezTo>
                          <a:pt x="20" y="39"/>
                          <a:pt x="17" y="39"/>
                          <a:pt x="14" y="39"/>
                        </a:cubicBezTo>
                        <a:cubicBezTo>
                          <a:pt x="17" y="39"/>
                          <a:pt x="19" y="38"/>
                          <a:pt x="22" y="36"/>
                        </a:cubicBezTo>
                        <a:cubicBezTo>
                          <a:pt x="24" y="35"/>
                          <a:pt x="26" y="32"/>
                          <a:pt x="27" y="30"/>
                        </a:cubicBezTo>
                        <a:cubicBezTo>
                          <a:pt x="29" y="27"/>
                          <a:pt x="30" y="25"/>
                          <a:pt x="30" y="22"/>
                        </a:cubicBezTo>
                        <a:cubicBezTo>
                          <a:pt x="30" y="19"/>
                          <a:pt x="29" y="16"/>
                          <a:pt x="28" y="13"/>
                        </a:cubicBezTo>
                        <a:cubicBezTo>
                          <a:pt x="27" y="11"/>
                          <a:pt x="26" y="8"/>
                          <a:pt x="23" y="7"/>
                        </a:cubicBezTo>
                        <a:cubicBezTo>
                          <a:pt x="21" y="5"/>
                          <a:pt x="19" y="3"/>
                          <a:pt x="16" y="3"/>
                        </a:cubicBezTo>
                        <a:cubicBezTo>
                          <a:pt x="15" y="2"/>
                          <a:pt x="13" y="2"/>
                          <a:pt x="12" y="2"/>
                        </a:cubicBezTo>
                        <a:cubicBezTo>
                          <a:pt x="10" y="2"/>
                          <a:pt x="9" y="2"/>
                          <a:pt x="8" y="3"/>
                        </a:cubicBezTo>
                        <a:cubicBezTo>
                          <a:pt x="5" y="3"/>
                          <a:pt x="2" y="4"/>
                          <a:pt x="0" y="6"/>
                        </a:cubicBezTo>
                        <a:close/>
                      </a:path>
                    </a:pathLst>
                  </a:custGeom>
                  <a:solidFill>
                    <a:srgbClr val="DB99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9" name="Freeform 1278"/>
                  <p:cNvSpPr>
                    <a:spLocks/>
                  </p:cNvSpPr>
                  <p:nvPr/>
                </p:nvSpPr>
                <p:spPr bwMode="auto">
                  <a:xfrm>
                    <a:off x="2347" y="1901"/>
                    <a:ext cx="43" cy="33"/>
                  </a:xfrm>
                  <a:custGeom>
                    <a:avLst/>
                    <a:gdLst>
                      <a:gd name="T0" fmla="*/ 17 w 18"/>
                      <a:gd name="T1" fmla="*/ 10 h 14"/>
                      <a:gd name="T2" fmla="*/ 7 w 18"/>
                      <a:gd name="T3" fmla="*/ 12 h 14"/>
                      <a:gd name="T4" fmla="*/ 2 w 18"/>
                      <a:gd name="T5" fmla="*/ 3 h 14"/>
                      <a:gd name="T6" fmla="*/ 12 w 18"/>
                      <a:gd name="T7" fmla="*/ 2 h 14"/>
                      <a:gd name="T8" fmla="*/ 17 w 18"/>
                      <a:gd name="T9" fmla="*/ 1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4">
                        <a:moveTo>
                          <a:pt x="17" y="10"/>
                        </a:moveTo>
                        <a:cubicBezTo>
                          <a:pt x="15" y="13"/>
                          <a:pt x="11" y="14"/>
                          <a:pt x="7" y="12"/>
                        </a:cubicBezTo>
                        <a:cubicBezTo>
                          <a:pt x="2" y="10"/>
                          <a:pt x="0" y="6"/>
                          <a:pt x="2" y="3"/>
                        </a:cubicBezTo>
                        <a:cubicBezTo>
                          <a:pt x="3" y="0"/>
                          <a:pt x="7" y="0"/>
                          <a:pt x="12" y="2"/>
                        </a:cubicBezTo>
                        <a:cubicBezTo>
                          <a:pt x="16" y="4"/>
                          <a:pt x="18" y="8"/>
                          <a:pt x="17" y="10"/>
                        </a:cubicBezTo>
                        <a:close/>
                      </a:path>
                    </a:pathLst>
                  </a:custGeom>
                  <a:solidFill>
                    <a:srgbClr val="FFED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70" name="Freeform 1279"/>
                  <p:cNvSpPr>
                    <a:spLocks/>
                  </p:cNvSpPr>
                  <p:nvPr/>
                </p:nvSpPr>
                <p:spPr bwMode="auto">
                  <a:xfrm>
                    <a:off x="5480" y="2423"/>
                    <a:ext cx="147" cy="103"/>
                  </a:xfrm>
                  <a:custGeom>
                    <a:avLst/>
                    <a:gdLst>
                      <a:gd name="T0" fmla="*/ 4 w 62"/>
                      <a:gd name="T1" fmla="*/ 0 h 43"/>
                      <a:gd name="T2" fmla="*/ 28 w 62"/>
                      <a:gd name="T3" fmla="*/ 39 h 43"/>
                      <a:gd name="T4" fmla="*/ 62 w 62"/>
                      <a:gd name="T5" fmla="*/ 15 h 43"/>
                      <a:gd name="T6" fmla="*/ 4 w 62"/>
                      <a:gd name="T7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2" h="43">
                        <a:moveTo>
                          <a:pt x="4" y="0"/>
                        </a:moveTo>
                        <a:cubicBezTo>
                          <a:pt x="0" y="18"/>
                          <a:pt x="10" y="35"/>
                          <a:pt x="28" y="39"/>
                        </a:cubicBezTo>
                        <a:cubicBezTo>
                          <a:pt x="44" y="43"/>
                          <a:pt x="61" y="29"/>
                          <a:pt x="62" y="15"/>
                        </a:cubicBez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71" name="Freeform 1280"/>
                  <p:cNvSpPr>
                    <a:spLocks/>
                  </p:cNvSpPr>
                  <p:nvPr/>
                </p:nvSpPr>
                <p:spPr bwMode="auto">
                  <a:xfrm>
                    <a:off x="5480" y="2423"/>
                    <a:ext cx="147" cy="93"/>
                  </a:xfrm>
                  <a:custGeom>
                    <a:avLst/>
                    <a:gdLst>
                      <a:gd name="T0" fmla="*/ 62 w 62"/>
                      <a:gd name="T1" fmla="*/ 15 h 39"/>
                      <a:gd name="T2" fmla="*/ 4 w 62"/>
                      <a:gd name="T3" fmla="*/ 0 h 39"/>
                      <a:gd name="T4" fmla="*/ 33 w 62"/>
                      <a:gd name="T5" fmla="*/ 39 h 39"/>
                      <a:gd name="T6" fmla="*/ 23 w 62"/>
                      <a:gd name="T7" fmla="*/ 30 h 39"/>
                      <a:gd name="T8" fmla="*/ 59 w 62"/>
                      <a:gd name="T9" fmla="*/ 25 h 39"/>
                      <a:gd name="T10" fmla="*/ 62 w 62"/>
                      <a:gd name="T11" fmla="*/ 15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2" h="39">
                        <a:moveTo>
                          <a:pt x="62" y="15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0" y="18"/>
                          <a:pt x="12" y="38"/>
                          <a:pt x="33" y="39"/>
                        </a:cubicBezTo>
                        <a:cubicBezTo>
                          <a:pt x="28" y="38"/>
                          <a:pt x="22" y="34"/>
                          <a:pt x="23" y="30"/>
                        </a:cubicBezTo>
                        <a:cubicBezTo>
                          <a:pt x="25" y="22"/>
                          <a:pt x="44" y="24"/>
                          <a:pt x="59" y="25"/>
                        </a:cubicBezTo>
                        <a:cubicBezTo>
                          <a:pt x="60" y="21"/>
                          <a:pt x="62" y="18"/>
                          <a:pt x="62" y="15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</p:grpSp>
            <p:sp>
              <p:nvSpPr>
                <p:cNvPr id="218" name="Freeform 1282"/>
                <p:cNvSpPr>
                  <a:spLocks/>
                </p:cNvSpPr>
                <p:nvPr/>
              </p:nvSpPr>
              <p:spPr bwMode="auto">
                <a:xfrm>
                  <a:off x="5482" y="2423"/>
                  <a:ext cx="97" cy="91"/>
                </a:xfrm>
                <a:custGeom>
                  <a:avLst/>
                  <a:gdLst>
                    <a:gd name="T0" fmla="*/ 26 w 41"/>
                    <a:gd name="T1" fmla="*/ 38 h 38"/>
                    <a:gd name="T2" fmla="*/ 15 w 41"/>
                    <a:gd name="T3" fmla="*/ 22 h 38"/>
                    <a:gd name="T4" fmla="*/ 41 w 41"/>
                    <a:gd name="T5" fmla="*/ 21 h 38"/>
                    <a:gd name="T6" fmla="*/ 41 w 41"/>
                    <a:gd name="T7" fmla="*/ 14 h 38"/>
                    <a:gd name="T8" fmla="*/ 3 w 41"/>
                    <a:gd name="T9" fmla="*/ 0 h 38"/>
                    <a:gd name="T10" fmla="*/ 26 w 41"/>
                    <a:gd name="T11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38">
                      <a:moveTo>
                        <a:pt x="26" y="38"/>
                      </a:moveTo>
                      <a:cubicBezTo>
                        <a:pt x="18" y="35"/>
                        <a:pt x="11" y="26"/>
                        <a:pt x="15" y="22"/>
                      </a:cubicBezTo>
                      <a:cubicBezTo>
                        <a:pt x="17" y="18"/>
                        <a:pt x="27" y="18"/>
                        <a:pt x="41" y="21"/>
                      </a:cubicBezTo>
                      <a:cubicBezTo>
                        <a:pt x="41" y="14"/>
                        <a:pt x="41" y="14"/>
                        <a:pt x="41" y="14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6"/>
                        <a:pt x="9" y="34"/>
                        <a:pt x="26" y="38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19" name="Freeform 1283"/>
                <p:cNvSpPr>
                  <a:spLocks noEditPoints="1"/>
                </p:cNvSpPr>
                <p:nvPr/>
              </p:nvSpPr>
              <p:spPr bwMode="auto">
                <a:xfrm>
                  <a:off x="5478" y="2421"/>
                  <a:ext cx="151" cy="100"/>
                </a:xfrm>
                <a:custGeom>
                  <a:avLst/>
                  <a:gdLst>
                    <a:gd name="T0" fmla="*/ 37 w 64"/>
                    <a:gd name="T1" fmla="*/ 42 h 42"/>
                    <a:gd name="T2" fmla="*/ 37 w 64"/>
                    <a:gd name="T3" fmla="*/ 42 h 42"/>
                    <a:gd name="T4" fmla="*/ 29 w 64"/>
                    <a:gd name="T5" fmla="*/ 42 h 42"/>
                    <a:gd name="T6" fmla="*/ 4 w 64"/>
                    <a:gd name="T7" fmla="*/ 1 h 42"/>
                    <a:gd name="T8" fmla="*/ 4 w 64"/>
                    <a:gd name="T9" fmla="*/ 0 h 42"/>
                    <a:gd name="T10" fmla="*/ 64 w 64"/>
                    <a:gd name="T11" fmla="*/ 15 h 42"/>
                    <a:gd name="T12" fmla="*/ 64 w 64"/>
                    <a:gd name="T13" fmla="*/ 16 h 42"/>
                    <a:gd name="T14" fmla="*/ 37 w 64"/>
                    <a:gd name="T15" fmla="*/ 42 h 42"/>
                    <a:gd name="T16" fmla="*/ 6 w 64"/>
                    <a:gd name="T17" fmla="*/ 3 h 42"/>
                    <a:gd name="T18" fmla="*/ 29 w 64"/>
                    <a:gd name="T19" fmla="*/ 39 h 42"/>
                    <a:gd name="T20" fmla="*/ 37 w 64"/>
                    <a:gd name="T21" fmla="*/ 40 h 42"/>
                    <a:gd name="T22" fmla="*/ 61 w 64"/>
                    <a:gd name="T23" fmla="*/ 17 h 42"/>
                    <a:gd name="T24" fmla="*/ 6 w 64"/>
                    <a:gd name="T25" fmla="*/ 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42">
                      <a:moveTo>
                        <a:pt x="37" y="42"/>
                      </a:moveTo>
                      <a:cubicBezTo>
                        <a:pt x="37" y="42"/>
                        <a:pt x="37" y="42"/>
                        <a:pt x="37" y="42"/>
                      </a:cubicBezTo>
                      <a:cubicBezTo>
                        <a:pt x="34" y="42"/>
                        <a:pt x="32" y="42"/>
                        <a:pt x="29" y="42"/>
                      </a:cubicBezTo>
                      <a:cubicBezTo>
                        <a:pt x="10" y="37"/>
                        <a:pt x="0" y="20"/>
                        <a:pt x="4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64" y="15"/>
                        <a:pt x="64" y="15"/>
                        <a:pt x="64" y="15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63" y="29"/>
                        <a:pt x="51" y="41"/>
                        <a:pt x="37" y="42"/>
                      </a:cubicBezTo>
                      <a:close/>
                      <a:moveTo>
                        <a:pt x="6" y="3"/>
                      </a:moveTo>
                      <a:cubicBezTo>
                        <a:pt x="3" y="20"/>
                        <a:pt x="13" y="35"/>
                        <a:pt x="29" y="39"/>
                      </a:cubicBezTo>
                      <a:cubicBezTo>
                        <a:pt x="32" y="40"/>
                        <a:pt x="34" y="40"/>
                        <a:pt x="37" y="40"/>
                      </a:cubicBezTo>
                      <a:cubicBezTo>
                        <a:pt x="49" y="38"/>
                        <a:pt x="60" y="28"/>
                        <a:pt x="61" y="17"/>
                      </a:cubicBez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264F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0" name="Freeform 1284"/>
                <p:cNvSpPr>
                  <a:spLocks/>
                </p:cNvSpPr>
                <p:nvPr/>
              </p:nvSpPr>
              <p:spPr bwMode="auto">
                <a:xfrm>
                  <a:off x="5303" y="1754"/>
                  <a:ext cx="702" cy="586"/>
                </a:xfrm>
                <a:custGeom>
                  <a:avLst/>
                  <a:gdLst>
                    <a:gd name="T0" fmla="*/ 258 w 297"/>
                    <a:gd name="T1" fmla="*/ 234 h 247"/>
                    <a:gd name="T2" fmla="*/ 288 w 297"/>
                    <a:gd name="T3" fmla="*/ 144 h 247"/>
                    <a:gd name="T4" fmla="*/ 278 w 297"/>
                    <a:gd name="T5" fmla="*/ 144 h 247"/>
                    <a:gd name="T6" fmla="*/ 282 w 297"/>
                    <a:gd name="T7" fmla="*/ 128 h 247"/>
                    <a:gd name="T8" fmla="*/ 270 w 297"/>
                    <a:gd name="T9" fmla="*/ 130 h 247"/>
                    <a:gd name="T10" fmla="*/ 260 w 297"/>
                    <a:gd name="T11" fmla="*/ 106 h 247"/>
                    <a:gd name="T12" fmla="*/ 255 w 297"/>
                    <a:gd name="T13" fmla="*/ 111 h 247"/>
                    <a:gd name="T14" fmla="*/ 232 w 297"/>
                    <a:gd name="T15" fmla="*/ 74 h 247"/>
                    <a:gd name="T16" fmla="*/ 222 w 297"/>
                    <a:gd name="T17" fmla="*/ 37 h 247"/>
                    <a:gd name="T18" fmla="*/ 215 w 297"/>
                    <a:gd name="T19" fmla="*/ 60 h 247"/>
                    <a:gd name="T20" fmla="*/ 203 w 297"/>
                    <a:gd name="T21" fmla="*/ 16 h 247"/>
                    <a:gd name="T22" fmla="*/ 198 w 297"/>
                    <a:gd name="T23" fmla="*/ 32 h 247"/>
                    <a:gd name="T24" fmla="*/ 192 w 297"/>
                    <a:gd name="T25" fmla="*/ 0 h 247"/>
                    <a:gd name="T26" fmla="*/ 148 w 297"/>
                    <a:gd name="T27" fmla="*/ 27 h 247"/>
                    <a:gd name="T28" fmla="*/ 149 w 297"/>
                    <a:gd name="T29" fmla="*/ 15 h 247"/>
                    <a:gd name="T30" fmla="*/ 134 w 297"/>
                    <a:gd name="T31" fmla="*/ 24 h 247"/>
                    <a:gd name="T32" fmla="*/ 138 w 297"/>
                    <a:gd name="T33" fmla="*/ 12 h 247"/>
                    <a:gd name="T34" fmla="*/ 101 w 297"/>
                    <a:gd name="T35" fmla="*/ 35 h 247"/>
                    <a:gd name="T36" fmla="*/ 99 w 297"/>
                    <a:gd name="T37" fmla="*/ 26 h 247"/>
                    <a:gd name="T38" fmla="*/ 83 w 297"/>
                    <a:gd name="T39" fmla="*/ 44 h 247"/>
                    <a:gd name="T40" fmla="*/ 84 w 297"/>
                    <a:gd name="T41" fmla="*/ 38 h 247"/>
                    <a:gd name="T42" fmla="*/ 69 w 297"/>
                    <a:gd name="T43" fmla="*/ 49 h 247"/>
                    <a:gd name="T44" fmla="*/ 62 w 297"/>
                    <a:gd name="T45" fmla="*/ 37 h 247"/>
                    <a:gd name="T46" fmla="*/ 55 w 297"/>
                    <a:gd name="T47" fmla="*/ 47 h 247"/>
                    <a:gd name="T48" fmla="*/ 39 w 297"/>
                    <a:gd name="T49" fmla="*/ 58 h 247"/>
                    <a:gd name="T50" fmla="*/ 32 w 297"/>
                    <a:gd name="T51" fmla="*/ 62 h 247"/>
                    <a:gd name="T52" fmla="*/ 23 w 297"/>
                    <a:gd name="T53" fmla="*/ 88 h 247"/>
                    <a:gd name="T54" fmla="*/ 8 w 297"/>
                    <a:gd name="T55" fmla="*/ 108 h 247"/>
                    <a:gd name="T56" fmla="*/ 6 w 297"/>
                    <a:gd name="T57" fmla="*/ 119 h 247"/>
                    <a:gd name="T58" fmla="*/ 0 w 297"/>
                    <a:gd name="T59" fmla="*/ 156 h 247"/>
                    <a:gd name="T60" fmla="*/ 20 w 297"/>
                    <a:gd name="T61" fmla="*/ 159 h 247"/>
                    <a:gd name="T62" fmla="*/ 201 w 297"/>
                    <a:gd name="T63" fmla="*/ 121 h 247"/>
                    <a:gd name="T64" fmla="*/ 241 w 297"/>
                    <a:gd name="T65" fmla="*/ 245 h 247"/>
                    <a:gd name="T66" fmla="*/ 258 w 297"/>
                    <a:gd name="T67" fmla="*/ 234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97" h="247">
                      <a:moveTo>
                        <a:pt x="258" y="234"/>
                      </a:moveTo>
                      <a:cubicBezTo>
                        <a:pt x="266" y="215"/>
                        <a:pt x="279" y="154"/>
                        <a:pt x="288" y="144"/>
                      </a:cubicBezTo>
                      <a:cubicBezTo>
                        <a:pt x="297" y="134"/>
                        <a:pt x="278" y="144"/>
                        <a:pt x="278" y="144"/>
                      </a:cubicBezTo>
                      <a:cubicBezTo>
                        <a:pt x="278" y="144"/>
                        <a:pt x="278" y="131"/>
                        <a:pt x="282" y="128"/>
                      </a:cubicBezTo>
                      <a:cubicBezTo>
                        <a:pt x="286" y="125"/>
                        <a:pt x="272" y="128"/>
                        <a:pt x="270" y="130"/>
                      </a:cubicBezTo>
                      <a:cubicBezTo>
                        <a:pt x="269" y="133"/>
                        <a:pt x="259" y="115"/>
                        <a:pt x="260" y="106"/>
                      </a:cubicBezTo>
                      <a:cubicBezTo>
                        <a:pt x="261" y="98"/>
                        <a:pt x="255" y="107"/>
                        <a:pt x="255" y="111"/>
                      </a:cubicBezTo>
                      <a:cubicBezTo>
                        <a:pt x="254" y="116"/>
                        <a:pt x="241" y="90"/>
                        <a:pt x="232" y="74"/>
                      </a:cubicBezTo>
                      <a:cubicBezTo>
                        <a:pt x="219" y="52"/>
                        <a:pt x="226" y="30"/>
                        <a:pt x="222" y="37"/>
                      </a:cubicBezTo>
                      <a:cubicBezTo>
                        <a:pt x="218" y="43"/>
                        <a:pt x="214" y="56"/>
                        <a:pt x="215" y="60"/>
                      </a:cubicBezTo>
                      <a:cubicBezTo>
                        <a:pt x="215" y="60"/>
                        <a:pt x="202" y="27"/>
                        <a:pt x="203" y="16"/>
                      </a:cubicBezTo>
                      <a:cubicBezTo>
                        <a:pt x="204" y="4"/>
                        <a:pt x="197" y="29"/>
                        <a:pt x="198" y="32"/>
                      </a:cubicBezTo>
                      <a:cubicBezTo>
                        <a:pt x="198" y="32"/>
                        <a:pt x="190" y="9"/>
                        <a:pt x="192" y="0"/>
                      </a:cubicBezTo>
                      <a:cubicBezTo>
                        <a:pt x="192" y="0"/>
                        <a:pt x="156" y="27"/>
                        <a:pt x="148" y="27"/>
                      </a:cubicBezTo>
                      <a:cubicBezTo>
                        <a:pt x="141" y="27"/>
                        <a:pt x="149" y="23"/>
                        <a:pt x="149" y="15"/>
                      </a:cubicBezTo>
                      <a:cubicBezTo>
                        <a:pt x="149" y="8"/>
                        <a:pt x="146" y="22"/>
                        <a:pt x="134" y="24"/>
                      </a:cubicBezTo>
                      <a:cubicBezTo>
                        <a:pt x="134" y="24"/>
                        <a:pt x="138" y="18"/>
                        <a:pt x="138" y="12"/>
                      </a:cubicBezTo>
                      <a:cubicBezTo>
                        <a:pt x="138" y="12"/>
                        <a:pt x="121" y="31"/>
                        <a:pt x="101" y="35"/>
                      </a:cubicBezTo>
                      <a:cubicBezTo>
                        <a:pt x="101" y="35"/>
                        <a:pt x="98" y="31"/>
                        <a:pt x="99" y="26"/>
                      </a:cubicBezTo>
                      <a:cubicBezTo>
                        <a:pt x="99" y="22"/>
                        <a:pt x="87" y="44"/>
                        <a:pt x="83" y="44"/>
                      </a:cubicBezTo>
                      <a:cubicBezTo>
                        <a:pt x="80" y="44"/>
                        <a:pt x="85" y="40"/>
                        <a:pt x="84" y="38"/>
                      </a:cubicBezTo>
                      <a:cubicBezTo>
                        <a:pt x="84" y="36"/>
                        <a:pt x="76" y="50"/>
                        <a:pt x="69" y="49"/>
                      </a:cubicBezTo>
                      <a:cubicBezTo>
                        <a:pt x="61" y="47"/>
                        <a:pt x="60" y="40"/>
                        <a:pt x="62" y="37"/>
                      </a:cubicBezTo>
                      <a:cubicBezTo>
                        <a:pt x="65" y="34"/>
                        <a:pt x="60" y="36"/>
                        <a:pt x="55" y="47"/>
                      </a:cubicBezTo>
                      <a:cubicBezTo>
                        <a:pt x="51" y="58"/>
                        <a:pt x="44" y="66"/>
                        <a:pt x="39" y="58"/>
                      </a:cubicBezTo>
                      <a:cubicBezTo>
                        <a:pt x="34" y="50"/>
                        <a:pt x="36" y="50"/>
                        <a:pt x="32" y="62"/>
                      </a:cubicBezTo>
                      <a:cubicBezTo>
                        <a:pt x="28" y="75"/>
                        <a:pt x="25" y="82"/>
                        <a:pt x="23" y="88"/>
                      </a:cubicBezTo>
                      <a:cubicBezTo>
                        <a:pt x="20" y="93"/>
                        <a:pt x="12" y="113"/>
                        <a:pt x="8" y="108"/>
                      </a:cubicBezTo>
                      <a:cubicBezTo>
                        <a:pt x="5" y="103"/>
                        <a:pt x="6" y="109"/>
                        <a:pt x="6" y="119"/>
                      </a:cubicBezTo>
                      <a:cubicBezTo>
                        <a:pt x="5" y="130"/>
                        <a:pt x="3" y="143"/>
                        <a:pt x="0" y="156"/>
                      </a:cubicBezTo>
                      <a:cubicBezTo>
                        <a:pt x="0" y="156"/>
                        <a:pt x="11" y="178"/>
                        <a:pt x="20" y="159"/>
                      </a:cubicBezTo>
                      <a:cubicBezTo>
                        <a:pt x="27" y="147"/>
                        <a:pt x="98" y="48"/>
                        <a:pt x="201" y="121"/>
                      </a:cubicBezTo>
                      <a:cubicBezTo>
                        <a:pt x="261" y="164"/>
                        <a:pt x="235" y="247"/>
                        <a:pt x="241" y="245"/>
                      </a:cubicBezTo>
                      <a:cubicBezTo>
                        <a:pt x="254" y="239"/>
                        <a:pt x="258" y="234"/>
                        <a:pt x="258" y="234"/>
                      </a:cubicBezTo>
                      <a:close/>
                    </a:path>
                  </a:pathLst>
                </a:custGeom>
                <a:solidFill>
                  <a:srgbClr val="D15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1" name="Freeform 1285"/>
                <p:cNvSpPr>
                  <a:spLocks/>
                </p:cNvSpPr>
                <p:nvPr/>
              </p:nvSpPr>
              <p:spPr bwMode="auto">
                <a:xfrm>
                  <a:off x="5303" y="1754"/>
                  <a:ext cx="454" cy="396"/>
                </a:xfrm>
                <a:custGeom>
                  <a:avLst/>
                  <a:gdLst>
                    <a:gd name="T0" fmla="*/ 8 w 192"/>
                    <a:gd name="T1" fmla="*/ 108 h 167"/>
                    <a:gd name="T2" fmla="*/ 23 w 192"/>
                    <a:gd name="T3" fmla="*/ 88 h 167"/>
                    <a:gd name="T4" fmla="*/ 31 w 192"/>
                    <a:gd name="T5" fmla="*/ 66 h 167"/>
                    <a:gd name="T6" fmla="*/ 31 w 192"/>
                    <a:gd name="T7" fmla="*/ 66 h 167"/>
                    <a:gd name="T8" fmla="*/ 32 w 192"/>
                    <a:gd name="T9" fmla="*/ 62 h 167"/>
                    <a:gd name="T10" fmla="*/ 39 w 192"/>
                    <a:gd name="T11" fmla="*/ 58 h 167"/>
                    <a:gd name="T12" fmla="*/ 55 w 192"/>
                    <a:gd name="T13" fmla="*/ 47 h 167"/>
                    <a:gd name="T14" fmla="*/ 62 w 192"/>
                    <a:gd name="T15" fmla="*/ 37 h 167"/>
                    <a:gd name="T16" fmla="*/ 69 w 192"/>
                    <a:gd name="T17" fmla="*/ 49 h 167"/>
                    <a:gd name="T18" fmla="*/ 84 w 192"/>
                    <a:gd name="T19" fmla="*/ 38 h 167"/>
                    <a:gd name="T20" fmla="*/ 83 w 192"/>
                    <a:gd name="T21" fmla="*/ 44 h 167"/>
                    <a:gd name="T22" fmla="*/ 99 w 192"/>
                    <a:gd name="T23" fmla="*/ 26 h 167"/>
                    <a:gd name="T24" fmla="*/ 101 w 192"/>
                    <a:gd name="T25" fmla="*/ 35 h 167"/>
                    <a:gd name="T26" fmla="*/ 138 w 192"/>
                    <a:gd name="T27" fmla="*/ 12 h 167"/>
                    <a:gd name="T28" fmla="*/ 134 w 192"/>
                    <a:gd name="T29" fmla="*/ 24 h 167"/>
                    <a:gd name="T30" fmla="*/ 149 w 192"/>
                    <a:gd name="T31" fmla="*/ 15 h 167"/>
                    <a:gd name="T32" fmla="*/ 148 w 192"/>
                    <a:gd name="T33" fmla="*/ 27 h 167"/>
                    <a:gd name="T34" fmla="*/ 192 w 192"/>
                    <a:gd name="T35" fmla="*/ 0 h 167"/>
                    <a:gd name="T36" fmla="*/ 192 w 192"/>
                    <a:gd name="T37" fmla="*/ 0 h 167"/>
                    <a:gd name="T38" fmla="*/ 156 w 192"/>
                    <a:gd name="T39" fmla="*/ 55 h 167"/>
                    <a:gd name="T40" fmla="*/ 153 w 192"/>
                    <a:gd name="T41" fmla="*/ 88 h 167"/>
                    <a:gd name="T42" fmla="*/ 87 w 192"/>
                    <a:gd name="T43" fmla="*/ 74 h 167"/>
                    <a:gd name="T44" fmla="*/ 133 w 192"/>
                    <a:gd name="T45" fmla="*/ 37 h 167"/>
                    <a:gd name="T46" fmla="*/ 103 w 192"/>
                    <a:gd name="T47" fmla="*/ 45 h 167"/>
                    <a:gd name="T48" fmla="*/ 80 w 192"/>
                    <a:gd name="T49" fmla="*/ 52 h 167"/>
                    <a:gd name="T50" fmla="*/ 37 w 192"/>
                    <a:gd name="T51" fmla="*/ 75 h 167"/>
                    <a:gd name="T52" fmla="*/ 25 w 192"/>
                    <a:gd name="T53" fmla="*/ 132 h 167"/>
                    <a:gd name="T54" fmla="*/ 13 w 192"/>
                    <a:gd name="T55" fmla="*/ 166 h 167"/>
                    <a:gd name="T56" fmla="*/ 7 w 192"/>
                    <a:gd name="T57" fmla="*/ 165 h 167"/>
                    <a:gd name="T58" fmla="*/ 0 w 192"/>
                    <a:gd name="T59" fmla="*/ 155 h 167"/>
                    <a:gd name="T60" fmla="*/ 6 w 192"/>
                    <a:gd name="T61" fmla="*/ 119 h 167"/>
                    <a:gd name="T62" fmla="*/ 8 w 192"/>
                    <a:gd name="T63" fmla="*/ 10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92" h="167">
                      <a:moveTo>
                        <a:pt x="8" y="108"/>
                      </a:moveTo>
                      <a:cubicBezTo>
                        <a:pt x="12" y="113"/>
                        <a:pt x="20" y="93"/>
                        <a:pt x="23" y="88"/>
                      </a:cubicBezTo>
                      <a:cubicBezTo>
                        <a:pt x="25" y="82"/>
                        <a:pt x="28" y="76"/>
                        <a:pt x="31" y="66"/>
                      </a:cubicBezTo>
                      <a:cubicBezTo>
                        <a:pt x="31" y="66"/>
                        <a:pt x="31" y="66"/>
                        <a:pt x="31" y="66"/>
                      </a:cubicBezTo>
                      <a:cubicBezTo>
                        <a:pt x="31" y="65"/>
                        <a:pt x="32" y="64"/>
                        <a:pt x="32" y="62"/>
                      </a:cubicBezTo>
                      <a:cubicBezTo>
                        <a:pt x="36" y="50"/>
                        <a:pt x="34" y="50"/>
                        <a:pt x="39" y="58"/>
                      </a:cubicBezTo>
                      <a:cubicBezTo>
                        <a:pt x="44" y="66"/>
                        <a:pt x="51" y="58"/>
                        <a:pt x="55" y="47"/>
                      </a:cubicBezTo>
                      <a:cubicBezTo>
                        <a:pt x="60" y="36"/>
                        <a:pt x="65" y="34"/>
                        <a:pt x="62" y="37"/>
                      </a:cubicBezTo>
                      <a:cubicBezTo>
                        <a:pt x="60" y="40"/>
                        <a:pt x="61" y="47"/>
                        <a:pt x="69" y="49"/>
                      </a:cubicBezTo>
                      <a:cubicBezTo>
                        <a:pt x="76" y="50"/>
                        <a:pt x="84" y="36"/>
                        <a:pt x="84" y="38"/>
                      </a:cubicBezTo>
                      <a:cubicBezTo>
                        <a:pt x="85" y="40"/>
                        <a:pt x="80" y="44"/>
                        <a:pt x="83" y="44"/>
                      </a:cubicBezTo>
                      <a:cubicBezTo>
                        <a:pt x="87" y="44"/>
                        <a:pt x="99" y="22"/>
                        <a:pt x="99" y="26"/>
                      </a:cubicBezTo>
                      <a:cubicBezTo>
                        <a:pt x="98" y="31"/>
                        <a:pt x="101" y="35"/>
                        <a:pt x="101" y="35"/>
                      </a:cubicBezTo>
                      <a:cubicBezTo>
                        <a:pt x="121" y="31"/>
                        <a:pt x="138" y="12"/>
                        <a:pt x="138" y="12"/>
                      </a:cubicBezTo>
                      <a:cubicBezTo>
                        <a:pt x="138" y="18"/>
                        <a:pt x="134" y="24"/>
                        <a:pt x="134" y="24"/>
                      </a:cubicBezTo>
                      <a:cubicBezTo>
                        <a:pt x="146" y="22"/>
                        <a:pt x="149" y="8"/>
                        <a:pt x="149" y="15"/>
                      </a:cubicBezTo>
                      <a:cubicBezTo>
                        <a:pt x="149" y="23"/>
                        <a:pt x="141" y="27"/>
                        <a:pt x="148" y="27"/>
                      </a:cubicBezTo>
                      <a:cubicBezTo>
                        <a:pt x="156" y="27"/>
                        <a:pt x="192" y="0"/>
                        <a:pt x="192" y="0"/>
                      </a:cubicBezTo>
                      <a:cubicBezTo>
                        <a:pt x="192" y="0"/>
                        <a:pt x="192" y="0"/>
                        <a:pt x="192" y="0"/>
                      </a:cubicBezTo>
                      <a:cubicBezTo>
                        <a:pt x="182" y="26"/>
                        <a:pt x="158" y="38"/>
                        <a:pt x="156" y="55"/>
                      </a:cubicBezTo>
                      <a:cubicBezTo>
                        <a:pt x="154" y="73"/>
                        <a:pt x="167" y="102"/>
                        <a:pt x="153" y="88"/>
                      </a:cubicBezTo>
                      <a:cubicBezTo>
                        <a:pt x="145" y="78"/>
                        <a:pt x="122" y="70"/>
                        <a:pt x="87" y="74"/>
                      </a:cubicBezTo>
                      <a:cubicBezTo>
                        <a:pt x="111" y="62"/>
                        <a:pt x="128" y="47"/>
                        <a:pt x="133" y="37"/>
                      </a:cubicBezTo>
                      <a:cubicBezTo>
                        <a:pt x="137" y="28"/>
                        <a:pt x="127" y="42"/>
                        <a:pt x="103" y="45"/>
                      </a:cubicBezTo>
                      <a:cubicBezTo>
                        <a:pt x="90" y="46"/>
                        <a:pt x="97" y="35"/>
                        <a:pt x="80" y="52"/>
                      </a:cubicBezTo>
                      <a:cubicBezTo>
                        <a:pt x="70" y="63"/>
                        <a:pt x="47" y="77"/>
                        <a:pt x="37" y="75"/>
                      </a:cubicBezTo>
                      <a:cubicBezTo>
                        <a:pt x="28" y="85"/>
                        <a:pt x="6" y="143"/>
                        <a:pt x="25" y="132"/>
                      </a:cubicBezTo>
                      <a:cubicBezTo>
                        <a:pt x="13" y="166"/>
                        <a:pt x="13" y="166"/>
                        <a:pt x="13" y="166"/>
                      </a:cubicBezTo>
                      <a:cubicBezTo>
                        <a:pt x="11" y="167"/>
                        <a:pt x="9" y="166"/>
                        <a:pt x="7" y="165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cubicBezTo>
                        <a:pt x="3" y="142"/>
                        <a:pt x="5" y="130"/>
                        <a:pt x="6" y="119"/>
                      </a:cubicBezTo>
                      <a:cubicBezTo>
                        <a:pt x="6" y="109"/>
                        <a:pt x="5" y="103"/>
                        <a:pt x="8" y="108"/>
                      </a:cubicBezTo>
                      <a:close/>
                    </a:path>
                  </a:pathLst>
                </a:custGeom>
                <a:solidFill>
                  <a:srgbClr val="B83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2" name="Freeform 1286"/>
                <p:cNvSpPr>
                  <a:spLocks/>
                </p:cNvSpPr>
                <p:nvPr/>
              </p:nvSpPr>
              <p:spPr bwMode="auto">
                <a:xfrm>
                  <a:off x="5570" y="1885"/>
                  <a:ext cx="99" cy="68"/>
                </a:xfrm>
                <a:custGeom>
                  <a:avLst/>
                  <a:gdLst>
                    <a:gd name="T0" fmla="*/ 42 w 42"/>
                    <a:gd name="T1" fmla="*/ 29 h 29"/>
                    <a:gd name="T2" fmla="*/ 8 w 42"/>
                    <a:gd name="T3" fmla="*/ 2 h 29"/>
                    <a:gd name="T4" fmla="*/ 0 w 42"/>
                    <a:gd name="T5" fmla="*/ 11 h 29"/>
                    <a:gd name="T6" fmla="*/ 42 w 42"/>
                    <a:gd name="T7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" h="29">
                      <a:moveTo>
                        <a:pt x="42" y="29"/>
                      </a:moveTo>
                      <a:cubicBezTo>
                        <a:pt x="34" y="15"/>
                        <a:pt x="16" y="0"/>
                        <a:pt x="8" y="2"/>
                      </a:cubicBezTo>
                      <a:cubicBezTo>
                        <a:pt x="2" y="4"/>
                        <a:pt x="0" y="9"/>
                        <a:pt x="0" y="11"/>
                      </a:cubicBezTo>
                      <a:cubicBezTo>
                        <a:pt x="5" y="6"/>
                        <a:pt x="24" y="15"/>
                        <a:pt x="42" y="29"/>
                      </a:cubicBezTo>
                      <a:close/>
                    </a:path>
                  </a:pathLst>
                </a:custGeom>
                <a:solidFill>
                  <a:srgbClr val="961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3" name="Freeform 1287"/>
                <p:cNvSpPr>
                  <a:spLocks/>
                </p:cNvSpPr>
                <p:nvPr/>
              </p:nvSpPr>
              <p:spPr bwMode="auto">
                <a:xfrm>
                  <a:off x="5402" y="1837"/>
                  <a:ext cx="69" cy="71"/>
                </a:xfrm>
                <a:custGeom>
                  <a:avLst/>
                  <a:gdLst>
                    <a:gd name="T0" fmla="*/ 29 w 29"/>
                    <a:gd name="T1" fmla="*/ 14 h 30"/>
                    <a:gd name="T2" fmla="*/ 15 w 29"/>
                    <a:gd name="T3" fmla="*/ 22 h 30"/>
                    <a:gd name="T4" fmla="*/ 7 w 29"/>
                    <a:gd name="T5" fmla="*/ 23 h 30"/>
                    <a:gd name="T6" fmla="*/ 15 w 29"/>
                    <a:gd name="T7" fmla="*/ 9 h 30"/>
                    <a:gd name="T8" fmla="*/ 20 w 29"/>
                    <a:gd name="T9" fmla="*/ 3 h 30"/>
                    <a:gd name="T10" fmla="*/ 29 w 29"/>
                    <a:gd name="T11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30">
                      <a:moveTo>
                        <a:pt x="29" y="14"/>
                      </a:moveTo>
                      <a:cubicBezTo>
                        <a:pt x="23" y="16"/>
                        <a:pt x="21" y="14"/>
                        <a:pt x="15" y="22"/>
                      </a:cubicBezTo>
                      <a:cubicBezTo>
                        <a:pt x="9" y="30"/>
                        <a:pt x="0" y="26"/>
                        <a:pt x="7" y="23"/>
                      </a:cubicBezTo>
                      <a:cubicBezTo>
                        <a:pt x="11" y="19"/>
                        <a:pt x="12" y="14"/>
                        <a:pt x="15" y="9"/>
                      </a:cubicBezTo>
                      <a:cubicBezTo>
                        <a:pt x="18" y="4"/>
                        <a:pt x="21" y="0"/>
                        <a:pt x="20" y="3"/>
                      </a:cubicBezTo>
                      <a:cubicBezTo>
                        <a:pt x="18" y="8"/>
                        <a:pt x="21" y="14"/>
                        <a:pt x="29" y="14"/>
                      </a:cubicBezTo>
                      <a:close/>
                    </a:path>
                  </a:pathLst>
                </a:custGeom>
                <a:solidFill>
                  <a:srgbClr val="961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4" name="Freeform 1288"/>
                <p:cNvSpPr>
                  <a:spLocks/>
                </p:cNvSpPr>
                <p:nvPr/>
              </p:nvSpPr>
              <p:spPr bwMode="auto">
                <a:xfrm>
                  <a:off x="5537" y="1785"/>
                  <a:ext cx="90" cy="66"/>
                </a:xfrm>
                <a:custGeom>
                  <a:avLst/>
                  <a:gdLst>
                    <a:gd name="T0" fmla="*/ 38 w 38"/>
                    <a:gd name="T1" fmla="*/ 0 h 28"/>
                    <a:gd name="T2" fmla="*/ 9 w 38"/>
                    <a:gd name="T3" fmla="*/ 26 h 28"/>
                    <a:gd name="T4" fmla="*/ 3 w 38"/>
                    <a:gd name="T5" fmla="*/ 22 h 28"/>
                    <a:gd name="T6" fmla="*/ 38 w 38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28">
                      <a:moveTo>
                        <a:pt x="38" y="0"/>
                      </a:moveTo>
                      <a:cubicBezTo>
                        <a:pt x="29" y="13"/>
                        <a:pt x="19" y="22"/>
                        <a:pt x="9" y="26"/>
                      </a:cubicBezTo>
                      <a:cubicBezTo>
                        <a:pt x="5" y="28"/>
                        <a:pt x="0" y="23"/>
                        <a:pt x="3" y="22"/>
                      </a:cubicBezTo>
                      <a:cubicBezTo>
                        <a:pt x="10" y="20"/>
                        <a:pt x="24" y="15"/>
                        <a:pt x="38" y="0"/>
                      </a:cubicBezTo>
                      <a:close/>
                    </a:path>
                  </a:pathLst>
                </a:custGeom>
                <a:solidFill>
                  <a:srgbClr val="961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5" name="Freeform 1289"/>
                <p:cNvSpPr>
                  <a:spLocks/>
                </p:cNvSpPr>
                <p:nvPr/>
              </p:nvSpPr>
              <p:spPr bwMode="auto">
                <a:xfrm>
                  <a:off x="5643" y="1756"/>
                  <a:ext cx="109" cy="81"/>
                </a:xfrm>
                <a:custGeom>
                  <a:avLst/>
                  <a:gdLst>
                    <a:gd name="T0" fmla="*/ 46 w 46"/>
                    <a:gd name="T1" fmla="*/ 0 h 34"/>
                    <a:gd name="T2" fmla="*/ 14 w 46"/>
                    <a:gd name="T3" fmla="*/ 31 h 34"/>
                    <a:gd name="T4" fmla="*/ 1 w 46"/>
                    <a:gd name="T5" fmla="*/ 26 h 34"/>
                    <a:gd name="T6" fmla="*/ 46 w 46"/>
                    <a:gd name="T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34">
                      <a:moveTo>
                        <a:pt x="46" y="0"/>
                      </a:moveTo>
                      <a:cubicBezTo>
                        <a:pt x="42" y="8"/>
                        <a:pt x="23" y="27"/>
                        <a:pt x="14" y="31"/>
                      </a:cubicBezTo>
                      <a:cubicBezTo>
                        <a:pt x="4" y="34"/>
                        <a:pt x="0" y="28"/>
                        <a:pt x="1" y="26"/>
                      </a:cubicBezTo>
                      <a:cubicBezTo>
                        <a:pt x="9" y="29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961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6" name="Freeform 1290"/>
                <p:cNvSpPr>
                  <a:spLocks/>
                </p:cNvSpPr>
                <p:nvPr/>
              </p:nvSpPr>
              <p:spPr bwMode="auto">
                <a:xfrm>
                  <a:off x="5795" y="1972"/>
                  <a:ext cx="139" cy="366"/>
                </a:xfrm>
                <a:custGeom>
                  <a:avLst/>
                  <a:gdLst>
                    <a:gd name="T0" fmla="*/ 45 w 59"/>
                    <a:gd name="T1" fmla="*/ 56 h 154"/>
                    <a:gd name="T2" fmla="*/ 52 w 59"/>
                    <a:gd name="T3" fmla="*/ 59 h 154"/>
                    <a:gd name="T4" fmla="*/ 47 w 59"/>
                    <a:gd name="T5" fmla="*/ 146 h 154"/>
                    <a:gd name="T6" fmla="*/ 23 w 59"/>
                    <a:gd name="T7" fmla="*/ 154 h 154"/>
                    <a:gd name="T8" fmla="*/ 0 w 59"/>
                    <a:gd name="T9" fmla="*/ 0 h 154"/>
                    <a:gd name="T10" fmla="*/ 45 w 59"/>
                    <a:gd name="T11" fmla="*/ 5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" h="154">
                      <a:moveTo>
                        <a:pt x="45" y="56"/>
                      </a:moveTo>
                      <a:cubicBezTo>
                        <a:pt x="48" y="62"/>
                        <a:pt x="49" y="64"/>
                        <a:pt x="52" y="59"/>
                      </a:cubicBezTo>
                      <a:cubicBezTo>
                        <a:pt x="59" y="50"/>
                        <a:pt x="58" y="101"/>
                        <a:pt x="47" y="146"/>
                      </a:cubicBezTo>
                      <a:cubicBezTo>
                        <a:pt x="23" y="154"/>
                        <a:pt x="23" y="154"/>
                        <a:pt x="23" y="15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" y="7"/>
                        <a:pt x="32" y="23"/>
                        <a:pt x="45" y="56"/>
                      </a:cubicBezTo>
                      <a:close/>
                    </a:path>
                  </a:pathLst>
                </a:custGeom>
                <a:solidFill>
                  <a:srgbClr val="B83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7" name="Freeform 1291"/>
                <p:cNvSpPr>
                  <a:spLocks noEditPoints="1"/>
                </p:cNvSpPr>
                <p:nvPr/>
              </p:nvSpPr>
              <p:spPr bwMode="auto">
                <a:xfrm>
                  <a:off x="5298" y="1747"/>
                  <a:ext cx="696" cy="591"/>
                </a:xfrm>
                <a:custGeom>
                  <a:avLst/>
                  <a:gdLst>
                    <a:gd name="T0" fmla="*/ 242 w 294"/>
                    <a:gd name="T1" fmla="*/ 248 h 249"/>
                    <a:gd name="T2" fmla="*/ 118 w 294"/>
                    <a:gd name="T3" fmla="*/ 99 h 249"/>
                    <a:gd name="T4" fmla="*/ 0 w 294"/>
                    <a:gd name="T5" fmla="*/ 159 h 249"/>
                    <a:gd name="T6" fmla="*/ 6 w 294"/>
                    <a:gd name="T7" fmla="*/ 122 h 249"/>
                    <a:gd name="T8" fmla="*/ 11 w 294"/>
                    <a:gd name="T9" fmla="*/ 110 h 249"/>
                    <a:gd name="T10" fmla="*/ 25 w 294"/>
                    <a:gd name="T11" fmla="*/ 86 h 249"/>
                    <a:gd name="T12" fmla="*/ 37 w 294"/>
                    <a:gd name="T13" fmla="*/ 54 h 249"/>
                    <a:gd name="T14" fmla="*/ 46 w 294"/>
                    <a:gd name="T15" fmla="*/ 63 h 249"/>
                    <a:gd name="T16" fmla="*/ 66 w 294"/>
                    <a:gd name="T17" fmla="*/ 38 h 249"/>
                    <a:gd name="T18" fmla="*/ 71 w 294"/>
                    <a:gd name="T19" fmla="*/ 50 h 249"/>
                    <a:gd name="T20" fmla="*/ 86 w 294"/>
                    <a:gd name="T21" fmla="*/ 39 h 249"/>
                    <a:gd name="T22" fmla="*/ 86 w 294"/>
                    <a:gd name="T23" fmla="*/ 45 h 249"/>
                    <a:gd name="T24" fmla="*/ 101 w 294"/>
                    <a:gd name="T25" fmla="*/ 27 h 249"/>
                    <a:gd name="T26" fmla="*/ 104 w 294"/>
                    <a:gd name="T27" fmla="*/ 36 h 249"/>
                    <a:gd name="T28" fmla="*/ 141 w 294"/>
                    <a:gd name="T29" fmla="*/ 15 h 249"/>
                    <a:gd name="T30" fmla="*/ 150 w 294"/>
                    <a:gd name="T31" fmla="*/ 15 h 249"/>
                    <a:gd name="T32" fmla="*/ 149 w 294"/>
                    <a:gd name="T33" fmla="*/ 27 h 249"/>
                    <a:gd name="T34" fmla="*/ 150 w 294"/>
                    <a:gd name="T35" fmla="*/ 29 h 249"/>
                    <a:gd name="T36" fmla="*/ 195 w 294"/>
                    <a:gd name="T37" fmla="*/ 0 h 249"/>
                    <a:gd name="T38" fmla="*/ 204 w 294"/>
                    <a:gd name="T39" fmla="*/ 15 h 249"/>
                    <a:gd name="T40" fmla="*/ 206 w 294"/>
                    <a:gd name="T41" fmla="*/ 15 h 249"/>
                    <a:gd name="T42" fmla="*/ 223 w 294"/>
                    <a:gd name="T43" fmla="*/ 39 h 249"/>
                    <a:gd name="T44" fmla="*/ 226 w 294"/>
                    <a:gd name="T45" fmla="*/ 38 h 249"/>
                    <a:gd name="T46" fmla="*/ 239 w 294"/>
                    <a:gd name="T47" fmla="*/ 85 h 249"/>
                    <a:gd name="T48" fmla="*/ 262 w 294"/>
                    <a:gd name="T49" fmla="*/ 105 h 249"/>
                    <a:gd name="T50" fmla="*/ 282 w 294"/>
                    <a:gd name="T51" fmla="*/ 128 h 249"/>
                    <a:gd name="T52" fmla="*/ 282 w 294"/>
                    <a:gd name="T53" fmla="*/ 145 h 249"/>
                    <a:gd name="T54" fmla="*/ 291 w 294"/>
                    <a:gd name="T55" fmla="*/ 148 h 249"/>
                    <a:gd name="T56" fmla="*/ 261 w 294"/>
                    <a:gd name="T57" fmla="*/ 237 h 249"/>
                    <a:gd name="T58" fmla="*/ 118 w 294"/>
                    <a:gd name="T59" fmla="*/ 96 h 249"/>
                    <a:gd name="T60" fmla="*/ 244 w 294"/>
                    <a:gd name="T61" fmla="*/ 246 h 249"/>
                    <a:gd name="T62" fmla="*/ 289 w 294"/>
                    <a:gd name="T63" fmla="*/ 146 h 249"/>
                    <a:gd name="T64" fmla="*/ 279 w 294"/>
                    <a:gd name="T65" fmla="*/ 149 h 249"/>
                    <a:gd name="T66" fmla="*/ 274 w 294"/>
                    <a:gd name="T67" fmla="*/ 134 h 249"/>
                    <a:gd name="T68" fmla="*/ 261 w 294"/>
                    <a:gd name="T69" fmla="*/ 109 h 249"/>
                    <a:gd name="T70" fmla="*/ 257 w 294"/>
                    <a:gd name="T71" fmla="*/ 116 h 249"/>
                    <a:gd name="T72" fmla="*/ 233 w 294"/>
                    <a:gd name="T73" fmla="*/ 78 h 249"/>
                    <a:gd name="T74" fmla="*/ 218 w 294"/>
                    <a:gd name="T75" fmla="*/ 62 h 249"/>
                    <a:gd name="T76" fmla="*/ 204 w 294"/>
                    <a:gd name="T77" fmla="*/ 23 h 249"/>
                    <a:gd name="T78" fmla="*/ 199 w 294"/>
                    <a:gd name="T79" fmla="*/ 36 h 249"/>
                    <a:gd name="T80" fmla="*/ 150 w 294"/>
                    <a:gd name="T81" fmla="*/ 31 h 249"/>
                    <a:gd name="T82" fmla="*/ 150 w 294"/>
                    <a:gd name="T83" fmla="*/ 19 h 249"/>
                    <a:gd name="T84" fmla="*/ 133 w 294"/>
                    <a:gd name="T85" fmla="*/ 29 h 249"/>
                    <a:gd name="T86" fmla="*/ 104 w 294"/>
                    <a:gd name="T87" fmla="*/ 39 h 249"/>
                    <a:gd name="T88" fmla="*/ 99 w 294"/>
                    <a:gd name="T89" fmla="*/ 32 h 249"/>
                    <a:gd name="T90" fmla="*/ 86 w 294"/>
                    <a:gd name="T91" fmla="*/ 48 h 249"/>
                    <a:gd name="T92" fmla="*/ 73 w 294"/>
                    <a:gd name="T93" fmla="*/ 53 h 249"/>
                    <a:gd name="T94" fmla="*/ 62 w 294"/>
                    <a:gd name="T95" fmla="*/ 44 h 249"/>
                    <a:gd name="T96" fmla="*/ 40 w 294"/>
                    <a:gd name="T97" fmla="*/ 62 h 249"/>
                    <a:gd name="T98" fmla="*/ 37 w 294"/>
                    <a:gd name="T99" fmla="*/ 61 h 249"/>
                    <a:gd name="T100" fmla="*/ 26 w 294"/>
                    <a:gd name="T101" fmla="*/ 91 h 249"/>
                    <a:gd name="T102" fmla="*/ 9 w 294"/>
                    <a:gd name="T103" fmla="*/ 112 h 249"/>
                    <a:gd name="T104" fmla="*/ 3 w 294"/>
                    <a:gd name="T105" fmla="*/ 159 h 249"/>
                    <a:gd name="T106" fmla="*/ 118 w 294"/>
                    <a:gd name="T107" fmla="*/ 96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4" h="249">
                      <a:moveTo>
                        <a:pt x="243" y="249"/>
                      </a:moveTo>
                      <a:cubicBezTo>
                        <a:pt x="243" y="249"/>
                        <a:pt x="243" y="249"/>
                        <a:pt x="243" y="249"/>
                      </a:cubicBezTo>
                      <a:cubicBezTo>
                        <a:pt x="243" y="249"/>
                        <a:pt x="242" y="249"/>
                        <a:pt x="242" y="248"/>
                      </a:cubicBezTo>
                      <a:cubicBezTo>
                        <a:pt x="241" y="247"/>
                        <a:pt x="241" y="245"/>
                        <a:pt x="242" y="237"/>
                      </a:cubicBezTo>
                      <a:cubicBezTo>
                        <a:pt x="243" y="213"/>
                        <a:pt x="248" y="157"/>
                        <a:pt x="203" y="125"/>
                      </a:cubicBezTo>
                      <a:cubicBezTo>
                        <a:pt x="174" y="105"/>
                        <a:pt x="146" y="96"/>
                        <a:pt x="118" y="99"/>
                      </a:cubicBezTo>
                      <a:cubicBezTo>
                        <a:pt x="64" y="105"/>
                        <a:pt x="28" y="153"/>
                        <a:pt x="24" y="162"/>
                      </a:cubicBezTo>
                      <a:cubicBezTo>
                        <a:pt x="21" y="168"/>
                        <a:pt x="18" y="170"/>
                        <a:pt x="14" y="171"/>
                      </a:cubicBezTo>
                      <a:cubicBezTo>
                        <a:pt x="7" y="172"/>
                        <a:pt x="1" y="160"/>
                        <a:pt x="0" y="159"/>
                      </a:cubicBezTo>
                      <a:cubicBezTo>
                        <a:pt x="0" y="159"/>
                        <a:pt x="0" y="159"/>
                        <a:pt x="0" y="159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3" y="147"/>
                        <a:pt x="5" y="135"/>
                        <a:pt x="6" y="122"/>
                      </a:cubicBezTo>
                      <a:cubicBezTo>
                        <a:pt x="7" y="119"/>
                        <a:pt x="7" y="116"/>
                        <a:pt x="7" y="114"/>
                      </a:cubicBezTo>
                      <a:cubicBezTo>
                        <a:pt x="7" y="110"/>
                        <a:pt x="7" y="108"/>
                        <a:pt x="8" y="108"/>
                      </a:cubicBezTo>
                      <a:cubicBezTo>
                        <a:pt x="9" y="108"/>
                        <a:pt x="10" y="109"/>
                        <a:pt x="11" y="110"/>
                      </a:cubicBezTo>
                      <a:cubicBezTo>
                        <a:pt x="11" y="110"/>
                        <a:pt x="12" y="111"/>
                        <a:pt x="12" y="111"/>
                      </a:cubicBezTo>
                      <a:cubicBezTo>
                        <a:pt x="13" y="110"/>
                        <a:pt x="18" y="104"/>
                        <a:pt x="23" y="90"/>
                      </a:cubicBezTo>
                      <a:cubicBezTo>
                        <a:pt x="24" y="89"/>
                        <a:pt x="24" y="88"/>
                        <a:pt x="25" y="86"/>
                      </a:cubicBezTo>
                      <a:cubicBezTo>
                        <a:pt x="27" y="81"/>
                        <a:pt x="30" y="75"/>
                        <a:pt x="33" y="65"/>
                      </a:cubicBezTo>
                      <a:cubicBezTo>
                        <a:pt x="33" y="63"/>
                        <a:pt x="34" y="61"/>
                        <a:pt x="34" y="60"/>
                      </a:cubicBezTo>
                      <a:cubicBezTo>
                        <a:pt x="35" y="56"/>
                        <a:pt x="36" y="54"/>
                        <a:pt x="37" y="54"/>
                      </a:cubicBezTo>
                      <a:cubicBezTo>
                        <a:pt x="38" y="54"/>
                        <a:pt x="39" y="55"/>
                        <a:pt x="41" y="58"/>
                      </a:cubicBezTo>
                      <a:cubicBezTo>
                        <a:pt x="41" y="58"/>
                        <a:pt x="42" y="59"/>
                        <a:pt x="42" y="60"/>
                      </a:cubicBezTo>
                      <a:cubicBezTo>
                        <a:pt x="43" y="62"/>
                        <a:pt x="45" y="63"/>
                        <a:pt x="46" y="63"/>
                      </a:cubicBezTo>
                      <a:cubicBezTo>
                        <a:pt x="49" y="62"/>
                        <a:pt x="53" y="57"/>
                        <a:pt x="56" y="49"/>
                      </a:cubicBezTo>
                      <a:cubicBezTo>
                        <a:pt x="59" y="41"/>
                        <a:pt x="63" y="38"/>
                        <a:pt x="65" y="38"/>
                      </a:cubicBezTo>
                      <a:cubicBezTo>
                        <a:pt x="65" y="37"/>
                        <a:pt x="66" y="38"/>
                        <a:pt x="66" y="38"/>
                      </a:cubicBezTo>
                      <a:cubicBezTo>
                        <a:pt x="67" y="39"/>
                        <a:pt x="66" y="40"/>
                        <a:pt x="65" y="41"/>
                      </a:cubicBezTo>
                      <a:cubicBezTo>
                        <a:pt x="64" y="42"/>
                        <a:pt x="64" y="44"/>
                        <a:pt x="65" y="46"/>
                      </a:cubicBezTo>
                      <a:cubicBezTo>
                        <a:pt x="66" y="48"/>
                        <a:pt x="68" y="50"/>
                        <a:pt x="71" y="50"/>
                      </a:cubicBezTo>
                      <a:cubicBezTo>
                        <a:pt x="71" y="51"/>
                        <a:pt x="72" y="51"/>
                        <a:pt x="72" y="51"/>
                      </a:cubicBezTo>
                      <a:cubicBezTo>
                        <a:pt x="76" y="50"/>
                        <a:pt x="80" y="45"/>
                        <a:pt x="83" y="42"/>
                      </a:cubicBezTo>
                      <a:cubicBezTo>
                        <a:pt x="84" y="40"/>
                        <a:pt x="85" y="39"/>
                        <a:pt x="86" y="39"/>
                      </a:cubicBezTo>
                      <a:cubicBezTo>
                        <a:pt x="87" y="39"/>
                        <a:pt x="87" y="40"/>
                        <a:pt x="88" y="40"/>
                      </a:cubicBezTo>
                      <a:cubicBezTo>
                        <a:pt x="88" y="42"/>
                        <a:pt x="87" y="43"/>
                        <a:pt x="86" y="45"/>
                      </a:cubicBezTo>
                      <a:cubicBezTo>
                        <a:pt x="86" y="45"/>
                        <a:pt x="86" y="45"/>
                        <a:pt x="86" y="45"/>
                      </a:cubicBezTo>
                      <a:cubicBezTo>
                        <a:pt x="88" y="44"/>
                        <a:pt x="92" y="37"/>
                        <a:pt x="94" y="34"/>
                      </a:cubicBezTo>
                      <a:cubicBezTo>
                        <a:pt x="98" y="29"/>
                        <a:pt x="99" y="27"/>
                        <a:pt x="100" y="27"/>
                      </a:cubicBezTo>
                      <a:cubicBezTo>
                        <a:pt x="101" y="27"/>
                        <a:pt x="101" y="27"/>
                        <a:pt x="101" y="27"/>
                      </a:cubicBezTo>
                      <a:cubicBezTo>
                        <a:pt x="101" y="28"/>
                        <a:pt x="101" y="28"/>
                        <a:pt x="101" y="28"/>
                      </a:cubicBezTo>
                      <a:cubicBezTo>
                        <a:pt x="102" y="28"/>
                        <a:pt x="102" y="29"/>
                        <a:pt x="102" y="29"/>
                      </a:cubicBezTo>
                      <a:cubicBezTo>
                        <a:pt x="101" y="32"/>
                        <a:pt x="103" y="35"/>
                        <a:pt x="104" y="36"/>
                      </a:cubicBezTo>
                      <a:cubicBezTo>
                        <a:pt x="123" y="32"/>
                        <a:pt x="139" y="14"/>
                        <a:pt x="139" y="14"/>
                      </a:cubicBezTo>
                      <a:cubicBezTo>
                        <a:pt x="141" y="11"/>
                        <a:pt x="141" y="11"/>
                        <a:pt x="141" y="11"/>
                      </a:cubicBezTo>
                      <a:cubicBezTo>
                        <a:pt x="141" y="15"/>
                        <a:pt x="141" y="15"/>
                        <a:pt x="141" y="15"/>
                      </a:cubicBezTo>
                      <a:cubicBezTo>
                        <a:pt x="141" y="19"/>
                        <a:pt x="139" y="23"/>
                        <a:pt x="138" y="25"/>
                      </a:cubicBezTo>
                      <a:cubicBezTo>
                        <a:pt x="143" y="23"/>
                        <a:pt x="146" y="19"/>
                        <a:pt x="148" y="17"/>
                      </a:cubicBezTo>
                      <a:cubicBezTo>
                        <a:pt x="149" y="16"/>
                        <a:pt x="149" y="15"/>
                        <a:pt x="150" y="15"/>
                      </a:cubicBezTo>
                      <a:cubicBezTo>
                        <a:pt x="151" y="15"/>
                        <a:pt x="151" y="15"/>
                        <a:pt x="151" y="15"/>
                      </a:cubicBezTo>
                      <a:cubicBezTo>
                        <a:pt x="152" y="16"/>
                        <a:pt x="152" y="17"/>
                        <a:pt x="152" y="18"/>
                      </a:cubicBezTo>
                      <a:cubicBezTo>
                        <a:pt x="153" y="22"/>
                        <a:pt x="151" y="25"/>
                        <a:pt x="149" y="27"/>
                      </a:cubicBezTo>
                      <a:cubicBezTo>
                        <a:pt x="149" y="27"/>
                        <a:pt x="149" y="28"/>
                        <a:pt x="149" y="28"/>
                      </a:cubicBezTo>
                      <a:cubicBezTo>
                        <a:pt x="149" y="29"/>
                        <a:pt x="149" y="29"/>
                        <a:pt x="150" y="29"/>
                      </a:cubicBezTo>
                      <a:cubicBezTo>
                        <a:pt x="150" y="29"/>
                        <a:pt x="150" y="29"/>
                        <a:pt x="150" y="29"/>
                      </a:cubicBezTo>
                      <a:cubicBezTo>
                        <a:pt x="150" y="29"/>
                        <a:pt x="150" y="29"/>
                        <a:pt x="150" y="29"/>
                      </a:cubicBezTo>
                      <a:cubicBezTo>
                        <a:pt x="157" y="28"/>
                        <a:pt x="183" y="9"/>
                        <a:pt x="193" y="2"/>
                      </a:cubicBezTo>
                      <a:cubicBezTo>
                        <a:pt x="195" y="0"/>
                        <a:pt x="195" y="0"/>
                        <a:pt x="195" y="0"/>
                      </a:cubicBezTo>
                      <a:cubicBezTo>
                        <a:pt x="195" y="3"/>
                        <a:pt x="195" y="3"/>
                        <a:pt x="195" y="3"/>
                      </a:cubicBezTo>
                      <a:cubicBezTo>
                        <a:pt x="194" y="9"/>
                        <a:pt x="197" y="22"/>
                        <a:pt x="200" y="29"/>
                      </a:cubicBezTo>
                      <a:cubicBezTo>
                        <a:pt x="201" y="23"/>
                        <a:pt x="203" y="16"/>
                        <a:pt x="204" y="15"/>
                      </a:cubicBezTo>
                      <a:cubicBezTo>
                        <a:pt x="204" y="15"/>
                        <a:pt x="204" y="14"/>
                        <a:pt x="205" y="14"/>
                      </a:cubicBezTo>
                      <a:cubicBezTo>
                        <a:pt x="205" y="14"/>
                        <a:pt x="205" y="14"/>
                        <a:pt x="205" y="14"/>
                      </a:cubicBezTo>
                      <a:cubicBezTo>
                        <a:pt x="206" y="15"/>
                        <a:pt x="206" y="15"/>
                        <a:pt x="206" y="15"/>
                      </a:cubicBezTo>
                      <a:cubicBezTo>
                        <a:pt x="206" y="15"/>
                        <a:pt x="206" y="16"/>
                        <a:pt x="206" y="19"/>
                      </a:cubicBezTo>
                      <a:cubicBezTo>
                        <a:pt x="205" y="27"/>
                        <a:pt x="212" y="48"/>
                        <a:pt x="216" y="57"/>
                      </a:cubicBezTo>
                      <a:cubicBezTo>
                        <a:pt x="217" y="51"/>
                        <a:pt x="220" y="44"/>
                        <a:pt x="223" y="39"/>
                      </a:cubicBezTo>
                      <a:cubicBezTo>
                        <a:pt x="223" y="38"/>
                        <a:pt x="224" y="37"/>
                        <a:pt x="225" y="37"/>
                      </a:cubicBezTo>
                      <a:cubicBezTo>
                        <a:pt x="225" y="37"/>
                        <a:pt x="225" y="37"/>
                        <a:pt x="225" y="37"/>
                      </a:cubicBezTo>
                      <a:cubicBezTo>
                        <a:pt x="226" y="38"/>
                        <a:pt x="226" y="38"/>
                        <a:pt x="226" y="38"/>
                      </a:cubicBezTo>
                      <a:cubicBezTo>
                        <a:pt x="226" y="38"/>
                        <a:pt x="226" y="40"/>
                        <a:pt x="227" y="43"/>
                      </a:cubicBezTo>
                      <a:cubicBezTo>
                        <a:pt x="227" y="49"/>
                        <a:pt x="227" y="63"/>
                        <a:pt x="235" y="77"/>
                      </a:cubicBezTo>
                      <a:cubicBezTo>
                        <a:pt x="236" y="79"/>
                        <a:pt x="238" y="82"/>
                        <a:pt x="239" y="85"/>
                      </a:cubicBezTo>
                      <a:cubicBezTo>
                        <a:pt x="245" y="95"/>
                        <a:pt x="253" y="109"/>
                        <a:pt x="256" y="113"/>
                      </a:cubicBezTo>
                      <a:cubicBezTo>
                        <a:pt x="257" y="110"/>
                        <a:pt x="259" y="105"/>
                        <a:pt x="261" y="105"/>
                      </a:cubicBezTo>
                      <a:cubicBezTo>
                        <a:pt x="262" y="105"/>
                        <a:pt x="262" y="105"/>
                        <a:pt x="262" y="105"/>
                      </a:cubicBezTo>
                      <a:cubicBezTo>
                        <a:pt x="263" y="106"/>
                        <a:pt x="263" y="107"/>
                        <a:pt x="263" y="110"/>
                      </a:cubicBezTo>
                      <a:cubicBezTo>
                        <a:pt x="262" y="116"/>
                        <a:pt x="269" y="130"/>
                        <a:pt x="272" y="132"/>
                      </a:cubicBezTo>
                      <a:cubicBezTo>
                        <a:pt x="274" y="130"/>
                        <a:pt x="280" y="128"/>
                        <a:pt x="282" y="128"/>
                      </a:cubicBezTo>
                      <a:cubicBezTo>
                        <a:pt x="284" y="128"/>
                        <a:pt x="285" y="128"/>
                        <a:pt x="286" y="129"/>
                      </a:cubicBezTo>
                      <a:cubicBezTo>
                        <a:pt x="286" y="131"/>
                        <a:pt x="285" y="132"/>
                        <a:pt x="285" y="132"/>
                      </a:cubicBezTo>
                      <a:cubicBezTo>
                        <a:pt x="282" y="134"/>
                        <a:pt x="282" y="141"/>
                        <a:pt x="282" y="145"/>
                      </a:cubicBezTo>
                      <a:cubicBezTo>
                        <a:pt x="284" y="144"/>
                        <a:pt x="289" y="141"/>
                        <a:pt x="291" y="141"/>
                      </a:cubicBezTo>
                      <a:cubicBezTo>
                        <a:pt x="293" y="141"/>
                        <a:pt x="293" y="142"/>
                        <a:pt x="293" y="142"/>
                      </a:cubicBezTo>
                      <a:cubicBezTo>
                        <a:pt x="294" y="143"/>
                        <a:pt x="293" y="145"/>
                        <a:pt x="291" y="148"/>
                      </a:cubicBezTo>
                      <a:cubicBezTo>
                        <a:pt x="286" y="153"/>
                        <a:pt x="279" y="177"/>
                        <a:pt x="274" y="197"/>
                      </a:cubicBezTo>
                      <a:cubicBezTo>
                        <a:pt x="269" y="214"/>
                        <a:pt x="265" y="229"/>
                        <a:pt x="261" y="237"/>
                      </a:cubicBezTo>
                      <a:cubicBezTo>
                        <a:pt x="261" y="237"/>
                        <a:pt x="261" y="237"/>
                        <a:pt x="261" y="237"/>
                      </a:cubicBezTo>
                      <a:cubicBezTo>
                        <a:pt x="261" y="238"/>
                        <a:pt x="257" y="243"/>
                        <a:pt x="244" y="249"/>
                      </a:cubicBezTo>
                      <a:cubicBezTo>
                        <a:pt x="244" y="249"/>
                        <a:pt x="244" y="249"/>
                        <a:pt x="243" y="249"/>
                      </a:cubicBezTo>
                      <a:close/>
                      <a:moveTo>
                        <a:pt x="118" y="96"/>
                      </a:moveTo>
                      <a:cubicBezTo>
                        <a:pt x="146" y="93"/>
                        <a:pt x="175" y="102"/>
                        <a:pt x="204" y="123"/>
                      </a:cubicBezTo>
                      <a:cubicBezTo>
                        <a:pt x="250" y="156"/>
                        <a:pt x="246" y="213"/>
                        <a:pt x="244" y="237"/>
                      </a:cubicBezTo>
                      <a:cubicBezTo>
                        <a:pt x="244" y="241"/>
                        <a:pt x="244" y="244"/>
                        <a:pt x="244" y="246"/>
                      </a:cubicBezTo>
                      <a:cubicBezTo>
                        <a:pt x="255" y="241"/>
                        <a:pt x="258" y="237"/>
                        <a:pt x="259" y="236"/>
                      </a:cubicBezTo>
                      <a:cubicBezTo>
                        <a:pt x="262" y="228"/>
                        <a:pt x="267" y="213"/>
                        <a:pt x="271" y="197"/>
                      </a:cubicBezTo>
                      <a:cubicBezTo>
                        <a:pt x="277" y="175"/>
                        <a:pt x="284" y="152"/>
                        <a:pt x="289" y="146"/>
                      </a:cubicBezTo>
                      <a:cubicBezTo>
                        <a:pt x="290" y="145"/>
                        <a:pt x="290" y="144"/>
                        <a:pt x="291" y="144"/>
                      </a:cubicBezTo>
                      <a:cubicBezTo>
                        <a:pt x="288" y="144"/>
                        <a:pt x="283" y="147"/>
                        <a:pt x="281" y="148"/>
                      </a:cubicBezTo>
                      <a:cubicBezTo>
                        <a:pt x="279" y="149"/>
                        <a:pt x="279" y="149"/>
                        <a:pt x="279" y="149"/>
                      </a:cubicBezTo>
                      <a:cubicBezTo>
                        <a:pt x="279" y="147"/>
                        <a:pt x="279" y="147"/>
                        <a:pt x="279" y="147"/>
                      </a:cubicBezTo>
                      <a:cubicBezTo>
                        <a:pt x="279" y="146"/>
                        <a:pt x="278" y="135"/>
                        <a:pt x="282" y="131"/>
                      </a:cubicBezTo>
                      <a:cubicBezTo>
                        <a:pt x="279" y="131"/>
                        <a:pt x="274" y="133"/>
                        <a:pt x="274" y="134"/>
                      </a:cubicBezTo>
                      <a:cubicBezTo>
                        <a:pt x="273" y="135"/>
                        <a:pt x="273" y="135"/>
                        <a:pt x="272" y="135"/>
                      </a:cubicBezTo>
                      <a:cubicBezTo>
                        <a:pt x="271" y="135"/>
                        <a:pt x="270" y="134"/>
                        <a:pt x="270" y="134"/>
                      </a:cubicBezTo>
                      <a:cubicBezTo>
                        <a:pt x="266" y="130"/>
                        <a:pt x="260" y="116"/>
                        <a:pt x="261" y="109"/>
                      </a:cubicBezTo>
                      <a:cubicBezTo>
                        <a:pt x="261" y="109"/>
                        <a:pt x="261" y="109"/>
                        <a:pt x="261" y="108"/>
                      </a:cubicBezTo>
                      <a:cubicBezTo>
                        <a:pt x="260" y="110"/>
                        <a:pt x="258" y="113"/>
                        <a:pt x="258" y="115"/>
                      </a:cubicBezTo>
                      <a:cubicBezTo>
                        <a:pt x="258" y="116"/>
                        <a:pt x="257" y="116"/>
                        <a:pt x="257" y="116"/>
                      </a:cubicBezTo>
                      <a:cubicBezTo>
                        <a:pt x="257" y="116"/>
                        <a:pt x="257" y="116"/>
                        <a:pt x="257" y="116"/>
                      </a:cubicBezTo>
                      <a:cubicBezTo>
                        <a:pt x="254" y="116"/>
                        <a:pt x="251" y="111"/>
                        <a:pt x="237" y="86"/>
                      </a:cubicBezTo>
                      <a:cubicBezTo>
                        <a:pt x="236" y="83"/>
                        <a:pt x="234" y="81"/>
                        <a:pt x="233" y="78"/>
                      </a:cubicBezTo>
                      <a:cubicBezTo>
                        <a:pt x="225" y="64"/>
                        <a:pt x="224" y="50"/>
                        <a:pt x="224" y="43"/>
                      </a:cubicBezTo>
                      <a:cubicBezTo>
                        <a:pt x="224" y="42"/>
                        <a:pt x="224" y="42"/>
                        <a:pt x="224" y="42"/>
                      </a:cubicBezTo>
                      <a:cubicBezTo>
                        <a:pt x="220" y="48"/>
                        <a:pt x="218" y="59"/>
                        <a:pt x="218" y="62"/>
                      </a:cubicBezTo>
                      <a:cubicBezTo>
                        <a:pt x="220" y="74"/>
                        <a:pt x="220" y="74"/>
                        <a:pt x="220" y="74"/>
                      </a:cubicBezTo>
                      <a:cubicBezTo>
                        <a:pt x="216" y="63"/>
                        <a:pt x="216" y="63"/>
                        <a:pt x="216" y="63"/>
                      </a:cubicBezTo>
                      <a:cubicBezTo>
                        <a:pt x="215" y="62"/>
                        <a:pt x="205" y="36"/>
                        <a:pt x="204" y="23"/>
                      </a:cubicBezTo>
                      <a:cubicBezTo>
                        <a:pt x="202" y="27"/>
                        <a:pt x="201" y="34"/>
                        <a:pt x="201" y="35"/>
                      </a:cubicBezTo>
                      <a:cubicBezTo>
                        <a:pt x="199" y="36"/>
                        <a:pt x="199" y="36"/>
                        <a:pt x="199" y="36"/>
                      </a:cubicBezTo>
                      <a:cubicBezTo>
                        <a:pt x="199" y="36"/>
                        <a:pt x="199" y="36"/>
                        <a:pt x="199" y="36"/>
                      </a:cubicBezTo>
                      <a:cubicBezTo>
                        <a:pt x="198" y="33"/>
                        <a:pt x="192" y="16"/>
                        <a:pt x="192" y="5"/>
                      </a:cubicBezTo>
                      <a:cubicBezTo>
                        <a:pt x="184" y="11"/>
                        <a:pt x="158" y="30"/>
                        <a:pt x="151" y="31"/>
                      </a:cubicBezTo>
                      <a:cubicBezTo>
                        <a:pt x="150" y="31"/>
                        <a:pt x="150" y="31"/>
                        <a:pt x="150" y="31"/>
                      </a:cubicBezTo>
                      <a:cubicBezTo>
                        <a:pt x="148" y="31"/>
                        <a:pt x="147" y="31"/>
                        <a:pt x="146" y="30"/>
                      </a:cubicBezTo>
                      <a:cubicBezTo>
                        <a:pt x="145" y="29"/>
                        <a:pt x="146" y="27"/>
                        <a:pt x="147" y="26"/>
                      </a:cubicBezTo>
                      <a:cubicBezTo>
                        <a:pt x="148" y="24"/>
                        <a:pt x="150" y="21"/>
                        <a:pt x="150" y="19"/>
                      </a:cubicBezTo>
                      <a:cubicBezTo>
                        <a:pt x="150" y="19"/>
                        <a:pt x="150" y="19"/>
                        <a:pt x="150" y="19"/>
                      </a:cubicBezTo>
                      <a:cubicBezTo>
                        <a:pt x="147" y="22"/>
                        <a:pt x="143" y="27"/>
                        <a:pt x="136" y="28"/>
                      </a:cubicBezTo>
                      <a:cubicBezTo>
                        <a:pt x="133" y="29"/>
                        <a:pt x="133" y="29"/>
                        <a:pt x="133" y="29"/>
                      </a:cubicBezTo>
                      <a:cubicBezTo>
                        <a:pt x="135" y="26"/>
                        <a:pt x="135" y="26"/>
                        <a:pt x="135" y="26"/>
                      </a:cubicBezTo>
                      <a:cubicBezTo>
                        <a:pt x="135" y="26"/>
                        <a:pt x="137" y="23"/>
                        <a:pt x="138" y="18"/>
                      </a:cubicBezTo>
                      <a:cubicBezTo>
                        <a:pt x="132" y="24"/>
                        <a:pt x="119" y="36"/>
                        <a:pt x="104" y="39"/>
                      </a:cubicBezTo>
                      <a:cubicBezTo>
                        <a:pt x="103" y="39"/>
                        <a:pt x="103" y="39"/>
                        <a:pt x="103" y="39"/>
                      </a:cubicBezTo>
                      <a:cubicBezTo>
                        <a:pt x="102" y="39"/>
                        <a:pt x="102" y="39"/>
                        <a:pt x="102" y="39"/>
                      </a:cubicBezTo>
                      <a:cubicBezTo>
                        <a:pt x="102" y="39"/>
                        <a:pt x="100" y="36"/>
                        <a:pt x="99" y="32"/>
                      </a:cubicBezTo>
                      <a:cubicBezTo>
                        <a:pt x="98" y="33"/>
                        <a:pt x="97" y="34"/>
                        <a:pt x="97" y="36"/>
                      </a:cubicBezTo>
                      <a:cubicBezTo>
                        <a:pt x="91" y="44"/>
                        <a:pt x="88" y="48"/>
                        <a:pt x="86" y="48"/>
                      </a:cubicBezTo>
                      <a:cubicBezTo>
                        <a:pt x="86" y="48"/>
                        <a:pt x="86" y="48"/>
                        <a:pt x="86" y="48"/>
                      </a:cubicBezTo>
                      <a:cubicBezTo>
                        <a:pt x="85" y="48"/>
                        <a:pt x="84" y="48"/>
                        <a:pt x="83" y="47"/>
                      </a:cubicBezTo>
                      <a:cubicBezTo>
                        <a:pt x="83" y="47"/>
                        <a:pt x="83" y="46"/>
                        <a:pt x="83" y="46"/>
                      </a:cubicBezTo>
                      <a:cubicBezTo>
                        <a:pt x="80" y="49"/>
                        <a:pt x="77" y="53"/>
                        <a:pt x="73" y="53"/>
                      </a:cubicBezTo>
                      <a:cubicBezTo>
                        <a:pt x="72" y="53"/>
                        <a:pt x="71" y="53"/>
                        <a:pt x="70" y="53"/>
                      </a:cubicBezTo>
                      <a:cubicBezTo>
                        <a:pt x="65" y="52"/>
                        <a:pt x="63" y="49"/>
                        <a:pt x="62" y="47"/>
                      </a:cubicBezTo>
                      <a:cubicBezTo>
                        <a:pt x="62" y="46"/>
                        <a:pt x="62" y="45"/>
                        <a:pt x="62" y="44"/>
                      </a:cubicBezTo>
                      <a:cubicBezTo>
                        <a:pt x="61" y="45"/>
                        <a:pt x="60" y="47"/>
                        <a:pt x="59" y="50"/>
                      </a:cubicBezTo>
                      <a:cubicBezTo>
                        <a:pt x="57" y="54"/>
                        <a:pt x="52" y="65"/>
                        <a:pt x="46" y="65"/>
                      </a:cubicBezTo>
                      <a:cubicBezTo>
                        <a:pt x="45" y="65"/>
                        <a:pt x="42" y="65"/>
                        <a:pt x="40" y="62"/>
                      </a:cubicBezTo>
                      <a:cubicBezTo>
                        <a:pt x="39" y="61"/>
                        <a:pt x="39" y="60"/>
                        <a:pt x="38" y="59"/>
                      </a:cubicBezTo>
                      <a:cubicBezTo>
                        <a:pt x="38" y="59"/>
                        <a:pt x="38" y="58"/>
                        <a:pt x="38" y="58"/>
                      </a:cubicBezTo>
                      <a:cubicBezTo>
                        <a:pt x="37" y="58"/>
                        <a:pt x="37" y="60"/>
                        <a:pt x="37" y="61"/>
                      </a:cubicBezTo>
                      <a:cubicBezTo>
                        <a:pt x="36" y="62"/>
                        <a:pt x="36" y="64"/>
                        <a:pt x="35" y="66"/>
                      </a:cubicBezTo>
                      <a:cubicBezTo>
                        <a:pt x="32" y="76"/>
                        <a:pt x="30" y="82"/>
                        <a:pt x="27" y="87"/>
                      </a:cubicBezTo>
                      <a:cubicBezTo>
                        <a:pt x="27" y="89"/>
                        <a:pt x="26" y="90"/>
                        <a:pt x="26" y="91"/>
                      </a:cubicBezTo>
                      <a:cubicBezTo>
                        <a:pt x="22" y="101"/>
                        <a:pt x="16" y="113"/>
                        <a:pt x="12" y="113"/>
                      </a:cubicBezTo>
                      <a:cubicBezTo>
                        <a:pt x="11" y="113"/>
                        <a:pt x="10" y="113"/>
                        <a:pt x="9" y="112"/>
                      </a:cubicBezTo>
                      <a:cubicBezTo>
                        <a:pt x="9" y="112"/>
                        <a:pt x="9" y="112"/>
                        <a:pt x="9" y="112"/>
                      </a:cubicBezTo>
                      <a:cubicBezTo>
                        <a:pt x="9" y="112"/>
                        <a:pt x="9" y="113"/>
                        <a:pt x="9" y="114"/>
                      </a:cubicBezTo>
                      <a:cubicBezTo>
                        <a:pt x="9" y="116"/>
                        <a:pt x="9" y="119"/>
                        <a:pt x="9" y="122"/>
                      </a:cubicBezTo>
                      <a:cubicBezTo>
                        <a:pt x="8" y="135"/>
                        <a:pt x="6" y="147"/>
                        <a:pt x="3" y="159"/>
                      </a:cubicBezTo>
                      <a:cubicBezTo>
                        <a:pt x="5" y="162"/>
                        <a:pt x="9" y="169"/>
                        <a:pt x="14" y="168"/>
                      </a:cubicBezTo>
                      <a:cubicBezTo>
                        <a:pt x="17" y="168"/>
                        <a:pt x="19" y="166"/>
                        <a:pt x="21" y="161"/>
                      </a:cubicBezTo>
                      <a:cubicBezTo>
                        <a:pt x="26" y="152"/>
                        <a:pt x="63" y="102"/>
                        <a:pt x="118" y="96"/>
                      </a:cubicBezTo>
                      <a:close/>
                    </a:path>
                  </a:pathLst>
                </a:custGeom>
                <a:solidFill>
                  <a:srgbClr val="6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8" name="Freeform 1292"/>
                <p:cNvSpPr>
                  <a:spLocks/>
                </p:cNvSpPr>
                <p:nvPr/>
              </p:nvSpPr>
              <p:spPr bwMode="auto">
                <a:xfrm>
                  <a:off x="5277" y="1892"/>
                  <a:ext cx="672" cy="653"/>
                </a:xfrm>
                <a:custGeom>
                  <a:avLst/>
                  <a:gdLst>
                    <a:gd name="T0" fmla="*/ 225 w 284"/>
                    <a:gd name="T1" fmla="*/ 42 h 275"/>
                    <a:gd name="T2" fmla="*/ 254 w 284"/>
                    <a:gd name="T3" fmla="*/ 179 h 275"/>
                    <a:gd name="T4" fmla="*/ 279 w 284"/>
                    <a:gd name="T5" fmla="*/ 179 h 275"/>
                    <a:gd name="T6" fmla="*/ 245 w 284"/>
                    <a:gd name="T7" fmla="*/ 203 h 275"/>
                    <a:gd name="T8" fmla="*/ 98 w 284"/>
                    <a:gd name="T9" fmla="*/ 233 h 275"/>
                    <a:gd name="T10" fmla="*/ 19 w 284"/>
                    <a:gd name="T11" fmla="*/ 129 h 275"/>
                    <a:gd name="T12" fmla="*/ 1 w 284"/>
                    <a:gd name="T13" fmla="*/ 107 h 275"/>
                    <a:gd name="T14" fmla="*/ 21 w 284"/>
                    <a:gd name="T15" fmla="*/ 104 h 275"/>
                    <a:gd name="T16" fmla="*/ 125 w 284"/>
                    <a:gd name="T17" fmla="*/ 10 h 275"/>
                    <a:gd name="T18" fmla="*/ 147 w 284"/>
                    <a:gd name="T19" fmla="*/ 14 h 275"/>
                    <a:gd name="T20" fmla="*/ 170 w 284"/>
                    <a:gd name="T21" fmla="*/ 30 h 275"/>
                    <a:gd name="T22" fmla="*/ 222 w 284"/>
                    <a:gd name="T23" fmla="*/ 34 h 275"/>
                    <a:gd name="T24" fmla="*/ 225 w 284"/>
                    <a:gd name="T25" fmla="*/ 42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4" h="275">
                      <a:moveTo>
                        <a:pt x="225" y="42"/>
                      </a:moveTo>
                      <a:cubicBezTo>
                        <a:pt x="247" y="61"/>
                        <a:pt x="277" y="108"/>
                        <a:pt x="254" y="179"/>
                      </a:cubicBezTo>
                      <a:cubicBezTo>
                        <a:pt x="254" y="179"/>
                        <a:pt x="273" y="163"/>
                        <a:pt x="279" y="179"/>
                      </a:cubicBezTo>
                      <a:cubicBezTo>
                        <a:pt x="284" y="192"/>
                        <a:pt x="262" y="216"/>
                        <a:pt x="245" y="203"/>
                      </a:cubicBezTo>
                      <a:cubicBezTo>
                        <a:pt x="245" y="203"/>
                        <a:pt x="196" y="275"/>
                        <a:pt x="98" y="233"/>
                      </a:cubicBezTo>
                      <a:cubicBezTo>
                        <a:pt x="26" y="203"/>
                        <a:pt x="19" y="129"/>
                        <a:pt x="19" y="129"/>
                      </a:cubicBezTo>
                      <a:cubicBezTo>
                        <a:pt x="19" y="129"/>
                        <a:pt x="0" y="128"/>
                        <a:pt x="1" y="107"/>
                      </a:cubicBezTo>
                      <a:cubicBezTo>
                        <a:pt x="3" y="85"/>
                        <a:pt x="20" y="93"/>
                        <a:pt x="21" y="104"/>
                      </a:cubicBezTo>
                      <a:cubicBezTo>
                        <a:pt x="21" y="104"/>
                        <a:pt x="48" y="18"/>
                        <a:pt x="125" y="10"/>
                      </a:cubicBezTo>
                      <a:cubicBezTo>
                        <a:pt x="125" y="10"/>
                        <a:pt x="120" y="0"/>
                        <a:pt x="147" y="14"/>
                      </a:cubicBezTo>
                      <a:cubicBezTo>
                        <a:pt x="161" y="21"/>
                        <a:pt x="170" y="30"/>
                        <a:pt x="170" y="30"/>
                      </a:cubicBezTo>
                      <a:cubicBezTo>
                        <a:pt x="170" y="30"/>
                        <a:pt x="193" y="24"/>
                        <a:pt x="222" y="34"/>
                      </a:cubicBezTo>
                      <a:cubicBezTo>
                        <a:pt x="233" y="37"/>
                        <a:pt x="225" y="42"/>
                        <a:pt x="225" y="42"/>
                      </a:cubicBezTo>
                      <a:close/>
                    </a:path>
                  </a:pathLst>
                </a:custGeom>
                <a:solidFill>
                  <a:srgbClr val="FFE0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9" name="Freeform 1293"/>
                <p:cNvSpPr>
                  <a:spLocks/>
                </p:cNvSpPr>
                <p:nvPr/>
              </p:nvSpPr>
              <p:spPr bwMode="auto">
                <a:xfrm>
                  <a:off x="5478" y="2288"/>
                  <a:ext cx="201" cy="105"/>
                </a:xfrm>
                <a:custGeom>
                  <a:avLst/>
                  <a:gdLst>
                    <a:gd name="T0" fmla="*/ 85 w 85"/>
                    <a:gd name="T1" fmla="*/ 28 h 44"/>
                    <a:gd name="T2" fmla="*/ 31 w 85"/>
                    <a:gd name="T3" fmla="*/ 35 h 44"/>
                    <a:gd name="T4" fmla="*/ 0 w 85"/>
                    <a:gd name="T5" fmla="*/ 0 h 44"/>
                    <a:gd name="T6" fmla="*/ 34 w 85"/>
                    <a:gd name="T7" fmla="*/ 29 h 44"/>
                    <a:gd name="T8" fmla="*/ 85 w 85"/>
                    <a:gd name="T9" fmla="*/ 2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44">
                      <a:moveTo>
                        <a:pt x="85" y="28"/>
                      </a:moveTo>
                      <a:cubicBezTo>
                        <a:pt x="75" y="37"/>
                        <a:pt x="54" y="44"/>
                        <a:pt x="31" y="35"/>
                      </a:cubicBezTo>
                      <a:cubicBezTo>
                        <a:pt x="8" y="26"/>
                        <a:pt x="0" y="6"/>
                        <a:pt x="0" y="0"/>
                      </a:cubicBezTo>
                      <a:cubicBezTo>
                        <a:pt x="0" y="0"/>
                        <a:pt x="3" y="16"/>
                        <a:pt x="34" y="29"/>
                      </a:cubicBezTo>
                      <a:cubicBezTo>
                        <a:pt x="61" y="40"/>
                        <a:pt x="79" y="29"/>
                        <a:pt x="85" y="28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0" name="Freeform 1294"/>
                <p:cNvSpPr>
                  <a:spLocks/>
                </p:cNvSpPr>
                <p:nvPr/>
              </p:nvSpPr>
              <p:spPr bwMode="auto">
                <a:xfrm>
                  <a:off x="5695" y="2245"/>
                  <a:ext cx="107" cy="72"/>
                </a:xfrm>
                <a:custGeom>
                  <a:avLst/>
                  <a:gdLst>
                    <a:gd name="T0" fmla="*/ 40 w 45"/>
                    <a:gd name="T1" fmla="*/ 20 h 30"/>
                    <a:gd name="T2" fmla="*/ 4 w 45"/>
                    <a:gd name="T3" fmla="*/ 5 h 30"/>
                    <a:gd name="T4" fmla="*/ 18 w 45"/>
                    <a:gd name="T5" fmla="*/ 26 h 30"/>
                    <a:gd name="T6" fmla="*/ 40 w 45"/>
                    <a:gd name="T7" fmla="*/ 2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30">
                      <a:moveTo>
                        <a:pt x="40" y="20"/>
                      </a:moveTo>
                      <a:cubicBezTo>
                        <a:pt x="24" y="19"/>
                        <a:pt x="7" y="11"/>
                        <a:pt x="4" y="5"/>
                      </a:cubicBezTo>
                      <a:cubicBezTo>
                        <a:pt x="0" y="0"/>
                        <a:pt x="1" y="21"/>
                        <a:pt x="18" y="26"/>
                      </a:cubicBezTo>
                      <a:cubicBezTo>
                        <a:pt x="35" y="30"/>
                        <a:pt x="45" y="21"/>
                        <a:pt x="40" y="20"/>
                      </a:cubicBezTo>
                      <a:close/>
                    </a:path>
                  </a:pathLst>
                </a:custGeom>
                <a:solidFill>
                  <a:srgbClr val="FFED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1" name="Freeform 1295"/>
                <p:cNvSpPr>
                  <a:spLocks/>
                </p:cNvSpPr>
                <p:nvPr/>
              </p:nvSpPr>
              <p:spPr bwMode="auto">
                <a:xfrm>
                  <a:off x="5433" y="2179"/>
                  <a:ext cx="135" cy="59"/>
                </a:xfrm>
                <a:custGeom>
                  <a:avLst/>
                  <a:gdLst>
                    <a:gd name="T0" fmla="*/ 46 w 57"/>
                    <a:gd name="T1" fmla="*/ 12 h 25"/>
                    <a:gd name="T2" fmla="*/ 11 w 57"/>
                    <a:gd name="T3" fmla="*/ 19 h 25"/>
                    <a:gd name="T4" fmla="*/ 23 w 57"/>
                    <a:gd name="T5" fmla="*/ 13 h 25"/>
                    <a:gd name="T6" fmla="*/ 46 w 57"/>
                    <a:gd name="T7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25">
                      <a:moveTo>
                        <a:pt x="46" y="12"/>
                      </a:moveTo>
                      <a:cubicBezTo>
                        <a:pt x="40" y="17"/>
                        <a:pt x="26" y="25"/>
                        <a:pt x="11" y="19"/>
                      </a:cubicBezTo>
                      <a:cubicBezTo>
                        <a:pt x="0" y="14"/>
                        <a:pt x="11" y="13"/>
                        <a:pt x="23" y="13"/>
                      </a:cubicBezTo>
                      <a:cubicBezTo>
                        <a:pt x="35" y="13"/>
                        <a:pt x="57" y="0"/>
                        <a:pt x="46" y="12"/>
                      </a:cubicBezTo>
                      <a:close/>
                    </a:path>
                  </a:pathLst>
                </a:custGeom>
                <a:solidFill>
                  <a:srgbClr val="FFED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2" name="Freeform 1296"/>
                <p:cNvSpPr>
                  <a:spLocks/>
                </p:cNvSpPr>
                <p:nvPr/>
              </p:nvSpPr>
              <p:spPr bwMode="auto">
                <a:xfrm>
                  <a:off x="5376" y="2041"/>
                  <a:ext cx="248" cy="202"/>
                </a:xfrm>
                <a:custGeom>
                  <a:avLst/>
                  <a:gdLst>
                    <a:gd name="T0" fmla="*/ 39 w 105"/>
                    <a:gd name="T1" fmla="*/ 6 h 85"/>
                    <a:gd name="T2" fmla="*/ 85 w 105"/>
                    <a:gd name="T3" fmla="*/ 46 h 85"/>
                    <a:gd name="T4" fmla="*/ 90 w 105"/>
                    <a:gd name="T5" fmla="*/ 49 h 85"/>
                    <a:gd name="T6" fmla="*/ 98 w 105"/>
                    <a:gd name="T7" fmla="*/ 57 h 85"/>
                    <a:gd name="T8" fmla="*/ 105 w 105"/>
                    <a:gd name="T9" fmla="*/ 82 h 85"/>
                    <a:gd name="T10" fmla="*/ 86 w 105"/>
                    <a:gd name="T11" fmla="*/ 70 h 85"/>
                    <a:gd name="T12" fmla="*/ 82 w 105"/>
                    <a:gd name="T13" fmla="*/ 52 h 85"/>
                    <a:gd name="T14" fmla="*/ 19 w 105"/>
                    <a:gd name="T15" fmla="*/ 34 h 85"/>
                    <a:gd name="T16" fmla="*/ 36 w 105"/>
                    <a:gd name="T17" fmla="*/ 82 h 85"/>
                    <a:gd name="T18" fmla="*/ 7 w 105"/>
                    <a:gd name="T19" fmla="*/ 35 h 85"/>
                    <a:gd name="T20" fmla="*/ 39 w 105"/>
                    <a:gd name="T21" fmla="*/ 6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5" h="85">
                      <a:moveTo>
                        <a:pt x="39" y="6"/>
                      </a:moveTo>
                      <a:cubicBezTo>
                        <a:pt x="73" y="0"/>
                        <a:pt x="87" y="35"/>
                        <a:pt x="85" y="46"/>
                      </a:cubicBezTo>
                      <a:cubicBezTo>
                        <a:pt x="85" y="46"/>
                        <a:pt x="85" y="48"/>
                        <a:pt x="90" y="49"/>
                      </a:cubicBezTo>
                      <a:cubicBezTo>
                        <a:pt x="96" y="50"/>
                        <a:pt x="101" y="52"/>
                        <a:pt x="98" y="57"/>
                      </a:cubicBezTo>
                      <a:cubicBezTo>
                        <a:pt x="95" y="62"/>
                        <a:pt x="90" y="78"/>
                        <a:pt x="105" y="82"/>
                      </a:cubicBezTo>
                      <a:cubicBezTo>
                        <a:pt x="105" y="82"/>
                        <a:pt x="90" y="85"/>
                        <a:pt x="86" y="70"/>
                      </a:cubicBezTo>
                      <a:cubicBezTo>
                        <a:pt x="82" y="56"/>
                        <a:pt x="92" y="54"/>
                        <a:pt x="82" y="52"/>
                      </a:cubicBezTo>
                      <a:cubicBezTo>
                        <a:pt x="73" y="51"/>
                        <a:pt x="47" y="31"/>
                        <a:pt x="19" y="34"/>
                      </a:cubicBezTo>
                      <a:cubicBezTo>
                        <a:pt x="14" y="39"/>
                        <a:pt x="10" y="73"/>
                        <a:pt x="36" y="82"/>
                      </a:cubicBezTo>
                      <a:cubicBezTo>
                        <a:pt x="36" y="82"/>
                        <a:pt x="0" y="73"/>
                        <a:pt x="7" y="35"/>
                      </a:cubicBezTo>
                      <a:cubicBezTo>
                        <a:pt x="7" y="35"/>
                        <a:pt x="11" y="11"/>
                        <a:pt x="39" y="6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3" name="Freeform 1297"/>
                <p:cNvSpPr>
                  <a:spLocks/>
                </p:cNvSpPr>
                <p:nvPr/>
              </p:nvSpPr>
              <p:spPr bwMode="auto">
                <a:xfrm>
                  <a:off x="5579" y="2169"/>
                  <a:ext cx="81" cy="72"/>
                </a:xfrm>
                <a:custGeom>
                  <a:avLst/>
                  <a:gdLst>
                    <a:gd name="T0" fmla="*/ 27 w 34"/>
                    <a:gd name="T1" fmla="*/ 0 h 30"/>
                    <a:gd name="T2" fmla="*/ 32 w 34"/>
                    <a:gd name="T3" fmla="*/ 6 h 30"/>
                    <a:gd name="T4" fmla="*/ 33 w 34"/>
                    <a:gd name="T5" fmla="*/ 14 h 30"/>
                    <a:gd name="T6" fmla="*/ 31 w 34"/>
                    <a:gd name="T7" fmla="*/ 22 h 30"/>
                    <a:gd name="T8" fmla="*/ 24 w 34"/>
                    <a:gd name="T9" fmla="*/ 28 h 30"/>
                    <a:gd name="T10" fmla="*/ 16 w 34"/>
                    <a:gd name="T11" fmla="*/ 30 h 30"/>
                    <a:gd name="T12" fmla="*/ 8 w 34"/>
                    <a:gd name="T13" fmla="*/ 28 h 30"/>
                    <a:gd name="T14" fmla="*/ 2 w 34"/>
                    <a:gd name="T15" fmla="*/ 22 h 30"/>
                    <a:gd name="T16" fmla="*/ 0 w 34"/>
                    <a:gd name="T17" fmla="*/ 15 h 30"/>
                    <a:gd name="T18" fmla="*/ 3 w 34"/>
                    <a:gd name="T19" fmla="*/ 21 h 30"/>
                    <a:gd name="T20" fmla="*/ 9 w 34"/>
                    <a:gd name="T21" fmla="*/ 26 h 30"/>
                    <a:gd name="T22" fmla="*/ 16 w 34"/>
                    <a:gd name="T23" fmla="*/ 27 h 30"/>
                    <a:gd name="T24" fmla="*/ 23 w 34"/>
                    <a:gd name="T25" fmla="*/ 25 h 30"/>
                    <a:gd name="T26" fmla="*/ 31 w 34"/>
                    <a:gd name="T27" fmla="*/ 14 h 30"/>
                    <a:gd name="T28" fmla="*/ 31 w 34"/>
                    <a:gd name="T29" fmla="*/ 7 h 30"/>
                    <a:gd name="T30" fmla="*/ 27 w 34"/>
                    <a:gd name="T31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4" h="30">
                      <a:moveTo>
                        <a:pt x="27" y="0"/>
                      </a:moveTo>
                      <a:cubicBezTo>
                        <a:pt x="30" y="1"/>
                        <a:pt x="31" y="4"/>
                        <a:pt x="32" y="6"/>
                      </a:cubicBezTo>
                      <a:cubicBezTo>
                        <a:pt x="33" y="9"/>
                        <a:pt x="34" y="12"/>
                        <a:pt x="33" y="14"/>
                      </a:cubicBezTo>
                      <a:cubicBezTo>
                        <a:pt x="33" y="17"/>
                        <a:pt x="32" y="20"/>
                        <a:pt x="31" y="22"/>
                      </a:cubicBezTo>
                      <a:cubicBezTo>
                        <a:pt x="29" y="24"/>
                        <a:pt x="27" y="26"/>
                        <a:pt x="24" y="28"/>
                      </a:cubicBezTo>
                      <a:cubicBezTo>
                        <a:pt x="22" y="29"/>
                        <a:pt x="19" y="30"/>
                        <a:pt x="16" y="30"/>
                      </a:cubicBezTo>
                      <a:cubicBezTo>
                        <a:pt x="14" y="30"/>
                        <a:pt x="11" y="29"/>
                        <a:pt x="8" y="28"/>
                      </a:cubicBezTo>
                      <a:cubicBezTo>
                        <a:pt x="6" y="26"/>
                        <a:pt x="4" y="24"/>
                        <a:pt x="2" y="22"/>
                      </a:cubicBezTo>
                      <a:cubicBezTo>
                        <a:pt x="1" y="20"/>
                        <a:pt x="0" y="18"/>
                        <a:pt x="0" y="15"/>
                      </a:cubicBezTo>
                      <a:cubicBezTo>
                        <a:pt x="0" y="17"/>
                        <a:pt x="2" y="20"/>
                        <a:pt x="3" y="21"/>
                      </a:cubicBezTo>
                      <a:cubicBezTo>
                        <a:pt x="5" y="23"/>
                        <a:pt x="7" y="25"/>
                        <a:pt x="9" y="26"/>
                      </a:cubicBezTo>
                      <a:cubicBezTo>
                        <a:pt x="12" y="27"/>
                        <a:pt x="14" y="27"/>
                        <a:pt x="16" y="27"/>
                      </a:cubicBezTo>
                      <a:cubicBezTo>
                        <a:pt x="19" y="27"/>
                        <a:pt x="21" y="26"/>
                        <a:pt x="23" y="25"/>
                      </a:cubicBezTo>
                      <a:cubicBezTo>
                        <a:pt x="27" y="23"/>
                        <a:pt x="30" y="19"/>
                        <a:pt x="31" y="14"/>
                      </a:cubicBezTo>
                      <a:cubicBezTo>
                        <a:pt x="31" y="12"/>
                        <a:pt x="32" y="9"/>
                        <a:pt x="31" y="7"/>
                      </a:cubicBezTo>
                      <a:cubicBezTo>
                        <a:pt x="30" y="4"/>
                        <a:pt x="29" y="2"/>
                        <a:pt x="27" y="0"/>
                      </a:cubicBezTo>
                      <a:close/>
                    </a:path>
                  </a:pathLst>
                </a:custGeom>
                <a:solidFill>
                  <a:srgbClr val="DB99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4" name="Freeform 1298"/>
                <p:cNvSpPr>
                  <a:spLocks/>
                </p:cNvSpPr>
                <p:nvPr/>
              </p:nvSpPr>
              <p:spPr bwMode="auto">
                <a:xfrm>
                  <a:off x="5660" y="2131"/>
                  <a:ext cx="227" cy="190"/>
                </a:xfrm>
                <a:custGeom>
                  <a:avLst/>
                  <a:gdLst>
                    <a:gd name="T0" fmla="*/ 39 w 96"/>
                    <a:gd name="T1" fmla="*/ 4 h 80"/>
                    <a:gd name="T2" fmla="*/ 75 w 96"/>
                    <a:gd name="T3" fmla="*/ 48 h 80"/>
                    <a:gd name="T4" fmla="*/ 96 w 96"/>
                    <a:gd name="T5" fmla="*/ 66 h 80"/>
                    <a:gd name="T6" fmla="*/ 94 w 96"/>
                    <a:gd name="T7" fmla="*/ 71 h 80"/>
                    <a:gd name="T8" fmla="*/ 74 w 96"/>
                    <a:gd name="T9" fmla="*/ 59 h 80"/>
                    <a:gd name="T10" fmla="*/ 34 w 96"/>
                    <a:gd name="T11" fmla="*/ 36 h 80"/>
                    <a:gd name="T12" fmla="*/ 9 w 96"/>
                    <a:gd name="T13" fmla="*/ 43 h 80"/>
                    <a:gd name="T14" fmla="*/ 38 w 96"/>
                    <a:gd name="T15" fmla="*/ 80 h 80"/>
                    <a:gd name="T16" fmla="*/ 2 w 96"/>
                    <a:gd name="T17" fmla="*/ 34 h 80"/>
                    <a:gd name="T18" fmla="*/ 39 w 96"/>
                    <a:gd name="T19" fmla="*/ 4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6" h="80">
                      <a:moveTo>
                        <a:pt x="39" y="4"/>
                      </a:moveTo>
                      <a:cubicBezTo>
                        <a:pt x="60" y="8"/>
                        <a:pt x="68" y="32"/>
                        <a:pt x="75" y="48"/>
                      </a:cubicBezTo>
                      <a:cubicBezTo>
                        <a:pt x="77" y="53"/>
                        <a:pt x="83" y="58"/>
                        <a:pt x="96" y="66"/>
                      </a:cubicBezTo>
                      <a:cubicBezTo>
                        <a:pt x="95" y="67"/>
                        <a:pt x="95" y="69"/>
                        <a:pt x="94" y="71"/>
                      </a:cubicBezTo>
                      <a:cubicBezTo>
                        <a:pt x="91" y="70"/>
                        <a:pt x="84" y="64"/>
                        <a:pt x="74" y="59"/>
                      </a:cubicBezTo>
                      <a:cubicBezTo>
                        <a:pt x="61" y="52"/>
                        <a:pt x="52" y="44"/>
                        <a:pt x="34" y="36"/>
                      </a:cubicBezTo>
                      <a:cubicBezTo>
                        <a:pt x="17" y="27"/>
                        <a:pt x="10" y="22"/>
                        <a:pt x="9" y="43"/>
                      </a:cubicBezTo>
                      <a:cubicBezTo>
                        <a:pt x="8" y="73"/>
                        <a:pt x="38" y="80"/>
                        <a:pt x="38" y="80"/>
                      </a:cubicBezTo>
                      <a:cubicBezTo>
                        <a:pt x="10" y="76"/>
                        <a:pt x="0" y="53"/>
                        <a:pt x="2" y="34"/>
                      </a:cubicBezTo>
                      <a:cubicBezTo>
                        <a:pt x="4" y="21"/>
                        <a:pt x="18" y="0"/>
                        <a:pt x="39" y="4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5" name="Freeform 1299"/>
                <p:cNvSpPr>
                  <a:spLocks/>
                </p:cNvSpPr>
                <p:nvPr/>
              </p:nvSpPr>
              <p:spPr bwMode="auto">
                <a:xfrm>
                  <a:off x="5882" y="2302"/>
                  <a:ext cx="55" cy="62"/>
                </a:xfrm>
                <a:custGeom>
                  <a:avLst/>
                  <a:gdLst>
                    <a:gd name="T0" fmla="*/ 2 w 23"/>
                    <a:gd name="T1" fmla="*/ 7 h 26"/>
                    <a:gd name="T2" fmla="*/ 19 w 23"/>
                    <a:gd name="T3" fmla="*/ 6 h 26"/>
                    <a:gd name="T4" fmla="*/ 10 w 23"/>
                    <a:gd name="T5" fmla="*/ 26 h 26"/>
                    <a:gd name="T6" fmla="*/ 15 w 23"/>
                    <a:gd name="T7" fmla="*/ 13 h 26"/>
                    <a:gd name="T8" fmla="*/ 2 w 23"/>
                    <a:gd name="T9" fmla="*/ 7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6">
                      <a:moveTo>
                        <a:pt x="2" y="7"/>
                      </a:moveTo>
                      <a:cubicBezTo>
                        <a:pt x="5" y="2"/>
                        <a:pt x="16" y="0"/>
                        <a:pt x="19" y="6"/>
                      </a:cubicBezTo>
                      <a:cubicBezTo>
                        <a:pt x="23" y="13"/>
                        <a:pt x="15" y="26"/>
                        <a:pt x="10" y="26"/>
                      </a:cubicBezTo>
                      <a:cubicBezTo>
                        <a:pt x="5" y="26"/>
                        <a:pt x="14" y="20"/>
                        <a:pt x="15" y="13"/>
                      </a:cubicBezTo>
                      <a:cubicBezTo>
                        <a:pt x="15" y="5"/>
                        <a:pt x="0" y="11"/>
                        <a:pt x="2" y="7"/>
                      </a:cubicBezTo>
                      <a:close/>
                    </a:path>
                  </a:pathLst>
                </a:custGeom>
                <a:solidFill>
                  <a:srgbClr val="FFED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6" name="Freeform 1300"/>
                <p:cNvSpPr>
                  <a:spLocks/>
                </p:cNvSpPr>
                <p:nvPr/>
              </p:nvSpPr>
              <p:spPr bwMode="auto">
                <a:xfrm>
                  <a:off x="5277" y="1934"/>
                  <a:ext cx="407" cy="546"/>
                </a:xfrm>
                <a:custGeom>
                  <a:avLst/>
                  <a:gdLst>
                    <a:gd name="T0" fmla="*/ 1 w 172"/>
                    <a:gd name="T1" fmla="*/ 89 h 230"/>
                    <a:gd name="T2" fmla="*/ 21 w 172"/>
                    <a:gd name="T3" fmla="*/ 86 h 230"/>
                    <a:gd name="T4" fmla="*/ 95 w 172"/>
                    <a:gd name="T5" fmla="*/ 0 h 230"/>
                    <a:gd name="T6" fmla="*/ 57 w 172"/>
                    <a:gd name="T7" fmla="*/ 136 h 230"/>
                    <a:gd name="T8" fmla="*/ 172 w 172"/>
                    <a:gd name="T9" fmla="*/ 228 h 230"/>
                    <a:gd name="T10" fmla="*/ 98 w 172"/>
                    <a:gd name="T11" fmla="*/ 215 h 230"/>
                    <a:gd name="T12" fmla="*/ 19 w 172"/>
                    <a:gd name="T13" fmla="*/ 111 h 230"/>
                    <a:gd name="T14" fmla="*/ 1 w 172"/>
                    <a:gd name="T15" fmla="*/ 8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2" h="230">
                      <a:moveTo>
                        <a:pt x="1" y="89"/>
                      </a:moveTo>
                      <a:cubicBezTo>
                        <a:pt x="3" y="67"/>
                        <a:pt x="20" y="75"/>
                        <a:pt x="21" y="86"/>
                      </a:cubicBezTo>
                      <a:cubicBezTo>
                        <a:pt x="21" y="86"/>
                        <a:pt x="41" y="23"/>
                        <a:pt x="95" y="0"/>
                      </a:cubicBezTo>
                      <a:cubicBezTo>
                        <a:pt x="62" y="25"/>
                        <a:pt x="42" y="67"/>
                        <a:pt x="57" y="136"/>
                      </a:cubicBezTo>
                      <a:cubicBezTo>
                        <a:pt x="72" y="200"/>
                        <a:pt x="132" y="224"/>
                        <a:pt x="172" y="228"/>
                      </a:cubicBezTo>
                      <a:cubicBezTo>
                        <a:pt x="151" y="228"/>
                        <a:pt x="128" y="230"/>
                        <a:pt x="98" y="215"/>
                      </a:cubicBezTo>
                      <a:cubicBezTo>
                        <a:pt x="23" y="180"/>
                        <a:pt x="19" y="111"/>
                        <a:pt x="19" y="111"/>
                      </a:cubicBezTo>
                      <a:cubicBezTo>
                        <a:pt x="19" y="111"/>
                        <a:pt x="0" y="110"/>
                        <a:pt x="1" y="89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7" name="Freeform 1301"/>
                <p:cNvSpPr>
                  <a:spLocks/>
                </p:cNvSpPr>
                <p:nvPr/>
              </p:nvSpPr>
              <p:spPr bwMode="auto">
                <a:xfrm>
                  <a:off x="5288" y="2177"/>
                  <a:ext cx="194" cy="256"/>
                </a:xfrm>
                <a:custGeom>
                  <a:avLst/>
                  <a:gdLst>
                    <a:gd name="T0" fmla="*/ 19 w 82"/>
                    <a:gd name="T1" fmla="*/ 4 h 108"/>
                    <a:gd name="T2" fmla="*/ 32 w 82"/>
                    <a:gd name="T3" fmla="*/ 47 h 108"/>
                    <a:gd name="T4" fmla="*/ 82 w 82"/>
                    <a:gd name="T5" fmla="*/ 108 h 108"/>
                    <a:gd name="T6" fmla="*/ 14 w 82"/>
                    <a:gd name="T7" fmla="*/ 9 h 108"/>
                    <a:gd name="T8" fmla="*/ 0 w 82"/>
                    <a:gd name="T9" fmla="*/ 0 h 108"/>
                    <a:gd name="T10" fmla="*/ 19 w 82"/>
                    <a:gd name="T11" fmla="*/ 4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108">
                      <a:moveTo>
                        <a:pt x="19" y="4"/>
                      </a:moveTo>
                      <a:cubicBezTo>
                        <a:pt x="22" y="3"/>
                        <a:pt x="19" y="16"/>
                        <a:pt x="32" y="47"/>
                      </a:cubicBezTo>
                      <a:cubicBezTo>
                        <a:pt x="45" y="79"/>
                        <a:pt x="66" y="95"/>
                        <a:pt x="82" y="108"/>
                      </a:cubicBezTo>
                      <a:cubicBezTo>
                        <a:pt x="18" y="72"/>
                        <a:pt x="14" y="9"/>
                        <a:pt x="14" y="9"/>
                      </a:cubicBezTo>
                      <a:cubicBezTo>
                        <a:pt x="14" y="9"/>
                        <a:pt x="4" y="8"/>
                        <a:pt x="0" y="0"/>
                      </a:cubicBezTo>
                      <a:cubicBezTo>
                        <a:pt x="6" y="6"/>
                        <a:pt x="13" y="6"/>
                        <a:pt x="19" y="4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8" name="Freeform 1302"/>
                <p:cNvSpPr>
                  <a:spLocks/>
                </p:cNvSpPr>
                <p:nvPr/>
              </p:nvSpPr>
              <p:spPr bwMode="auto">
                <a:xfrm>
                  <a:off x="5279" y="2001"/>
                  <a:ext cx="130" cy="183"/>
                </a:xfrm>
                <a:custGeom>
                  <a:avLst/>
                  <a:gdLst>
                    <a:gd name="T0" fmla="*/ 0 w 55"/>
                    <a:gd name="T1" fmla="*/ 59 h 77"/>
                    <a:gd name="T2" fmla="*/ 20 w 55"/>
                    <a:gd name="T3" fmla="*/ 58 h 77"/>
                    <a:gd name="T4" fmla="*/ 55 w 55"/>
                    <a:gd name="T5" fmla="*/ 0 h 77"/>
                    <a:gd name="T6" fmla="*/ 29 w 55"/>
                    <a:gd name="T7" fmla="*/ 61 h 77"/>
                    <a:gd name="T8" fmla="*/ 16 w 55"/>
                    <a:gd name="T9" fmla="*/ 61 h 77"/>
                    <a:gd name="T10" fmla="*/ 0 w 55"/>
                    <a:gd name="T11" fmla="*/ 59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" h="77">
                      <a:moveTo>
                        <a:pt x="0" y="59"/>
                      </a:moveTo>
                      <a:cubicBezTo>
                        <a:pt x="2" y="39"/>
                        <a:pt x="19" y="47"/>
                        <a:pt x="20" y="58"/>
                      </a:cubicBezTo>
                      <a:cubicBezTo>
                        <a:pt x="20" y="58"/>
                        <a:pt x="30" y="26"/>
                        <a:pt x="55" y="0"/>
                      </a:cubicBezTo>
                      <a:cubicBezTo>
                        <a:pt x="42" y="18"/>
                        <a:pt x="33" y="41"/>
                        <a:pt x="29" y="61"/>
                      </a:cubicBezTo>
                      <a:cubicBezTo>
                        <a:pt x="25" y="77"/>
                        <a:pt x="22" y="71"/>
                        <a:pt x="16" y="61"/>
                      </a:cubicBezTo>
                      <a:cubicBezTo>
                        <a:pt x="12" y="54"/>
                        <a:pt x="4" y="52"/>
                        <a:pt x="0" y="59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9" name="Freeform 1303"/>
                <p:cNvSpPr>
                  <a:spLocks/>
                </p:cNvSpPr>
                <p:nvPr/>
              </p:nvSpPr>
              <p:spPr bwMode="auto">
                <a:xfrm>
                  <a:off x="5331" y="1901"/>
                  <a:ext cx="606" cy="404"/>
                </a:xfrm>
                <a:custGeom>
                  <a:avLst/>
                  <a:gdLst>
                    <a:gd name="T0" fmla="*/ 234 w 256"/>
                    <a:gd name="T1" fmla="*/ 170 h 170"/>
                    <a:gd name="T2" fmla="*/ 232 w 256"/>
                    <a:gd name="T3" fmla="*/ 169 h 170"/>
                    <a:gd name="T4" fmla="*/ 201 w 256"/>
                    <a:gd name="T5" fmla="*/ 39 h 170"/>
                    <a:gd name="T6" fmla="*/ 200 w 256"/>
                    <a:gd name="T7" fmla="*/ 38 h 170"/>
                    <a:gd name="T8" fmla="*/ 201 w 256"/>
                    <a:gd name="T9" fmla="*/ 37 h 170"/>
                    <a:gd name="T10" fmla="*/ 204 w 256"/>
                    <a:gd name="T11" fmla="*/ 34 h 170"/>
                    <a:gd name="T12" fmla="*/ 199 w 256"/>
                    <a:gd name="T13" fmla="*/ 31 h 170"/>
                    <a:gd name="T14" fmla="*/ 147 w 256"/>
                    <a:gd name="T15" fmla="*/ 27 h 170"/>
                    <a:gd name="T16" fmla="*/ 146 w 256"/>
                    <a:gd name="T17" fmla="*/ 28 h 170"/>
                    <a:gd name="T18" fmla="*/ 146 w 256"/>
                    <a:gd name="T19" fmla="*/ 27 h 170"/>
                    <a:gd name="T20" fmla="*/ 124 w 256"/>
                    <a:gd name="T21" fmla="*/ 11 h 170"/>
                    <a:gd name="T22" fmla="*/ 103 w 256"/>
                    <a:gd name="T23" fmla="*/ 4 h 170"/>
                    <a:gd name="T24" fmla="*/ 103 w 256"/>
                    <a:gd name="T25" fmla="*/ 6 h 170"/>
                    <a:gd name="T26" fmla="*/ 104 w 256"/>
                    <a:gd name="T27" fmla="*/ 7 h 170"/>
                    <a:gd name="T28" fmla="*/ 102 w 256"/>
                    <a:gd name="T29" fmla="*/ 8 h 170"/>
                    <a:gd name="T30" fmla="*/ 102 w 256"/>
                    <a:gd name="T31" fmla="*/ 8 h 170"/>
                    <a:gd name="T32" fmla="*/ 2 w 256"/>
                    <a:gd name="T33" fmla="*/ 93 h 170"/>
                    <a:gd name="T34" fmla="*/ 0 w 256"/>
                    <a:gd name="T35" fmla="*/ 92 h 170"/>
                    <a:gd name="T36" fmla="*/ 101 w 256"/>
                    <a:gd name="T37" fmla="*/ 5 h 170"/>
                    <a:gd name="T38" fmla="*/ 101 w 256"/>
                    <a:gd name="T39" fmla="*/ 3 h 170"/>
                    <a:gd name="T40" fmla="*/ 125 w 256"/>
                    <a:gd name="T41" fmla="*/ 9 h 170"/>
                    <a:gd name="T42" fmla="*/ 147 w 256"/>
                    <a:gd name="T43" fmla="*/ 25 h 170"/>
                    <a:gd name="T44" fmla="*/ 200 w 256"/>
                    <a:gd name="T45" fmla="*/ 28 h 170"/>
                    <a:gd name="T46" fmla="*/ 206 w 256"/>
                    <a:gd name="T47" fmla="*/ 34 h 170"/>
                    <a:gd name="T48" fmla="*/ 204 w 256"/>
                    <a:gd name="T49" fmla="*/ 38 h 170"/>
                    <a:gd name="T50" fmla="*/ 234 w 256"/>
                    <a:gd name="T51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56" h="170">
                      <a:moveTo>
                        <a:pt x="234" y="170"/>
                      </a:moveTo>
                      <a:cubicBezTo>
                        <a:pt x="232" y="169"/>
                        <a:pt x="232" y="169"/>
                        <a:pt x="232" y="169"/>
                      </a:cubicBezTo>
                      <a:cubicBezTo>
                        <a:pt x="254" y="94"/>
                        <a:pt x="214" y="50"/>
                        <a:pt x="201" y="39"/>
                      </a:cubicBezTo>
                      <a:cubicBezTo>
                        <a:pt x="200" y="38"/>
                        <a:pt x="200" y="38"/>
                        <a:pt x="200" y="38"/>
                      </a:cubicBezTo>
                      <a:cubicBezTo>
                        <a:pt x="201" y="37"/>
                        <a:pt x="201" y="37"/>
                        <a:pt x="201" y="37"/>
                      </a:cubicBezTo>
                      <a:cubicBezTo>
                        <a:pt x="202" y="36"/>
                        <a:pt x="204" y="35"/>
                        <a:pt x="204" y="34"/>
                      </a:cubicBezTo>
                      <a:cubicBezTo>
                        <a:pt x="204" y="33"/>
                        <a:pt x="203" y="32"/>
                        <a:pt x="199" y="31"/>
                      </a:cubicBezTo>
                      <a:cubicBezTo>
                        <a:pt x="170" y="21"/>
                        <a:pt x="147" y="27"/>
                        <a:pt x="147" y="27"/>
                      </a:cubicBezTo>
                      <a:cubicBezTo>
                        <a:pt x="146" y="28"/>
                        <a:pt x="146" y="28"/>
                        <a:pt x="146" y="28"/>
                      </a:cubicBezTo>
                      <a:cubicBezTo>
                        <a:pt x="146" y="27"/>
                        <a:pt x="146" y="27"/>
                        <a:pt x="146" y="27"/>
                      </a:cubicBezTo>
                      <a:cubicBezTo>
                        <a:pt x="146" y="27"/>
                        <a:pt x="137" y="18"/>
                        <a:pt x="124" y="11"/>
                      </a:cubicBezTo>
                      <a:cubicBezTo>
                        <a:pt x="107" y="2"/>
                        <a:pt x="104" y="4"/>
                        <a:pt x="103" y="4"/>
                      </a:cubicBezTo>
                      <a:cubicBezTo>
                        <a:pt x="103" y="5"/>
                        <a:pt x="103" y="6"/>
                        <a:pt x="103" y="6"/>
                      </a:cubicBezTo>
                      <a:cubicBezTo>
                        <a:pt x="104" y="7"/>
                        <a:pt x="104" y="7"/>
                        <a:pt x="104" y="7"/>
                      </a:cubicBezTo>
                      <a:cubicBezTo>
                        <a:pt x="102" y="8"/>
                        <a:pt x="102" y="8"/>
                        <a:pt x="102" y="8"/>
                      </a:cubicBezTo>
                      <a:cubicBezTo>
                        <a:pt x="102" y="8"/>
                        <a:pt x="102" y="8"/>
                        <a:pt x="102" y="8"/>
                      </a:cubicBezTo>
                      <a:cubicBezTo>
                        <a:pt x="39" y="14"/>
                        <a:pt x="10" y="74"/>
                        <a:pt x="2" y="93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8" y="73"/>
                        <a:pt x="37" y="13"/>
                        <a:pt x="101" y="5"/>
                      </a:cubicBezTo>
                      <a:cubicBezTo>
                        <a:pt x="100" y="4"/>
                        <a:pt x="101" y="3"/>
                        <a:pt x="101" y="3"/>
                      </a:cubicBezTo>
                      <a:cubicBezTo>
                        <a:pt x="103" y="1"/>
                        <a:pt x="107" y="0"/>
                        <a:pt x="125" y="9"/>
                      </a:cubicBezTo>
                      <a:cubicBezTo>
                        <a:pt x="137" y="15"/>
                        <a:pt x="145" y="23"/>
                        <a:pt x="147" y="25"/>
                      </a:cubicBezTo>
                      <a:cubicBezTo>
                        <a:pt x="151" y="24"/>
                        <a:pt x="173" y="19"/>
                        <a:pt x="200" y="28"/>
                      </a:cubicBezTo>
                      <a:cubicBezTo>
                        <a:pt x="204" y="30"/>
                        <a:pt x="206" y="31"/>
                        <a:pt x="206" y="34"/>
                      </a:cubicBezTo>
                      <a:cubicBezTo>
                        <a:pt x="206" y="36"/>
                        <a:pt x="205" y="37"/>
                        <a:pt x="204" y="38"/>
                      </a:cubicBezTo>
                      <a:cubicBezTo>
                        <a:pt x="218" y="51"/>
                        <a:pt x="256" y="95"/>
                        <a:pt x="234" y="170"/>
                      </a:cubicBezTo>
                      <a:close/>
                    </a:path>
                  </a:pathLst>
                </a:custGeom>
                <a:solidFill>
                  <a:srgbClr val="6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0" name="Freeform 1304"/>
                <p:cNvSpPr>
                  <a:spLocks/>
                </p:cNvSpPr>
                <p:nvPr/>
              </p:nvSpPr>
              <p:spPr bwMode="auto">
                <a:xfrm>
                  <a:off x="5274" y="2108"/>
                  <a:ext cx="672" cy="387"/>
                </a:xfrm>
                <a:custGeom>
                  <a:avLst/>
                  <a:gdLst>
                    <a:gd name="T0" fmla="*/ 169 w 284"/>
                    <a:gd name="T1" fmla="*/ 156 h 163"/>
                    <a:gd name="T2" fmla="*/ 100 w 284"/>
                    <a:gd name="T3" fmla="*/ 144 h 163"/>
                    <a:gd name="T4" fmla="*/ 19 w 284"/>
                    <a:gd name="T5" fmla="*/ 39 h 163"/>
                    <a:gd name="T6" fmla="*/ 6 w 284"/>
                    <a:gd name="T7" fmla="*/ 33 h 163"/>
                    <a:gd name="T8" fmla="*/ 1 w 284"/>
                    <a:gd name="T9" fmla="*/ 16 h 163"/>
                    <a:gd name="T10" fmla="*/ 11 w 284"/>
                    <a:gd name="T11" fmla="*/ 1 h 163"/>
                    <a:gd name="T12" fmla="*/ 22 w 284"/>
                    <a:gd name="T13" fmla="*/ 9 h 163"/>
                    <a:gd name="T14" fmla="*/ 24 w 284"/>
                    <a:gd name="T15" fmla="*/ 5 h 163"/>
                    <a:gd name="T16" fmla="*/ 26 w 284"/>
                    <a:gd name="T17" fmla="*/ 6 h 163"/>
                    <a:gd name="T18" fmla="*/ 24 w 284"/>
                    <a:gd name="T19" fmla="*/ 13 h 163"/>
                    <a:gd name="T20" fmla="*/ 22 w 284"/>
                    <a:gd name="T21" fmla="*/ 18 h 163"/>
                    <a:gd name="T22" fmla="*/ 21 w 284"/>
                    <a:gd name="T23" fmla="*/ 13 h 163"/>
                    <a:gd name="T24" fmla="*/ 11 w 284"/>
                    <a:gd name="T25" fmla="*/ 3 h 163"/>
                    <a:gd name="T26" fmla="*/ 3 w 284"/>
                    <a:gd name="T27" fmla="*/ 16 h 163"/>
                    <a:gd name="T28" fmla="*/ 20 w 284"/>
                    <a:gd name="T29" fmla="*/ 37 h 163"/>
                    <a:gd name="T30" fmla="*/ 21 w 284"/>
                    <a:gd name="T31" fmla="*/ 37 h 163"/>
                    <a:gd name="T32" fmla="*/ 21 w 284"/>
                    <a:gd name="T33" fmla="*/ 38 h 163"/>
                    <a:gd name="T34" fmla="*/ 101 w 284"/>
                    <a:gd name="T35" fmla="*/ 142 h 163"/>
                    <a:gd name="T36" fmla="*/ 209 w 284"/>
                    <a:gd name="T37" fmla="*/ 142 h 163"/>
                    <a:gd name="T38" fmla="*/ 245 w 284"/>
                    <a:gd name="T39" fmla="*/ 111 h 163"/>
                    <a:gd name="T40" fmla="*/ 245 w 284"/>
                    <a:gd name="T41" fmla="*/ 110 h 163"/>
                    <a:gd name="T42" fmla="*/ 247 w 284"/>
                    <a:gd name="T43" fmla="*/ 111 h 163"/>
                    <a:gd name="T44" fmla="*/ 268 w 284"/>
                    <a:gd name="T45" fmla="*/ 110 h 163"/>
                    <a:gd name="T46" fmla="*/ 279 w 284"/>
                    <a:gd name="T47" fmla="*/ 89 h 163"/>
                    <a:gd name="T48" fmla="*/ 273 w 284"/>
                    <a:gd name="T49" fmla="*/ 83 h 163"/>
                    <a:gd name="T50" fmla="*/ 256 w 284"/>
                    <a:gd name="T51" fmla="*/ 89 h 163"/>
                    <a:gd name="T52" fmla="*/ 253 w 284"/>
                    <a:gd name="T53" fmla="*/ 91 h 163"/>
                    <a:gd name="T54" fmla="*/ 254 w 284"/>
                    <a:gd name="T55" fmla="*/ 87 h 163"/>
                    <a:gd name="T56" fmla="*/ 255 w 284"/>
                    <a:gd name="T57" fmla="*/ 83 h 163"/>
                    <a:gd name="T58" fmla="*/ 258 w 284"/>
                    <a:gd name="T59" fmla="*/ 84 h 163"/>
                    <a:gd name="T60" fmla="*/ 258 w 284"/>
                    <a:gd name="T61" fmla="*/ 84 h 163"/>
                    <a:gd name="T62" fmla="*/ 274 w 284"/>
                    <a:gd name="T63" fmla="*/ 80 h 163"/>
                    <a:gd name="T64" fmla="*/ 281 w 284"/>
                    <a:gd name="T65" fmla="*/ 88 h 163"/>
                    <a:gd name="T66" fmla="*/ 270 w 284"/>
                    <a:gd name="T67" fmla="*/ 112 h 163"/>
                    <a:gd name="T68" fmla="*/ 246 w 284"/>
                    <a:gd name="T69" fmla="*/ 113 h 163"/>
                    <a:gd name="T70" fmla="*/ 210 w 284"/>
                    <a:gd name="T71" fmla="*/ 144 h 163"/>
                    <a:gd name="T72" fmla="*/ 169 w 284"/>
                    <a:gd name="T73" fmla="*/ 156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4" h="163">
                      <a:moveTo>
                        <a:pt x="169" y="156"/>
                      </a:moveTo>
                      <a:cubicBezTo>
                        <a:pt x="150" y="158"/>
                        <a:pt x="127" y="156"/>
                        <a:pt x="100" y="144"/>
                      </a:cubicBezTo>
                      <a:cubicBezTo>
                        <a:pt x="31" y="116"/>
                        <a:pt x="20" y="48"/>
                        <a:pt x="19" y="39"/>
                      </a:cubicBezTo>
                      <a:cubicBezTo>
                        <a:pt x="16" y="39"/>
                        <a:pt x="10" y="38"/>
                        <a:pt x="6" y="33"/>
                      </a:cubicBezTo>
                      <a:cubicBezTo>
                        <a:pt x="2" y="28"/>
                        <a:pt x="0" y="23"/>
                        <a:pt x="1" y="16"/>
                      </a:cubicBezTo>
                      <a:cubicBezTo>
                        <a:pt x="2" y="2"/>
                        <a:pt x="8" y="1"/>
                        <a:pt x="11" y="1"/>
                      </a:cubicBezTo>
                      <a:cubicBezTo>
                        <a:pt x="15" y="0"/>
                        <a:pt x="20" y="4"/>
                        <a:pt x="22" y="9"/>
                      </a:cubicBezTo>
                      <a:cubicBezTo>
                        <a:pt x="23" y="8"/>
                        <a:pt x="23" y="6"/>
                        <a:pt x="24" y="5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4" y="10"/>
                        <a:pt x="24" y="13"/>
                        <a:pt x="24" y="13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7"/>
                        <a:pt x="15" y="3"/>
                        <a:pt x="11" y="3"/>
                      </a:cubicBezTo>
                      <a:cubicBezTo>
                        <a:pt x="7" y="3"/>
                        <a:pt x="4" y="8"/>
                        <a:pt x="3" y="16"/>
                      </a:cubicBezTo>
                      <a:cubicBezTo>
                        <a:pt x="2" y="36"/>
                        <a:pt x="19" y="37"/>
                        <a:pt x="20" y="37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1" y="39"/>
                        <a:pt x="29" y="112"/>
                        <a:pt x="101" y="142"/>
                      </a:cubicBezTo>
                      <a:cubicBezTo>
                        <a:pt x="150" y="163"/>
                        <a:pt x="187" y="153"/>
                        <a:pt x="209" y="142"/>
                      </a:cubicBezTo>
                      <a:cubicBezTo>
                        <a:pt x="232" y="129"/>
                        <a:pt x="245" y="111"/>
                        <a:pt x="245" y="111"/>
                      </a:cubicBezTo>
                      <a:cubicBezTo>
                        <a:pt x="245" y="110"/>
                        <a:pt x="245" y="110"/>
                        <a:pt x="245" y="110"/>
                      </a:cubicBezTo>
                      <a:cubicBezTo>
                        <a:pt x="247" y="111"/>
                        <a:pt x="247" y="111"/>
                        <a:pt x="247" y="111"/>
                      </a:cubicBezTo>
                      <a:cubicBezTo>
                        <a:pt x="256" y="118"/>
                        <a:pt x="265" y="113"/>
                        <a:pt x="268" y="110"/>
                      </a:cubicBezTo>
                      <a:cubicBezTo>
                        <a:pt x="276" y="105"/>
                        <a:pt x="281" y="95"/>
                        <a:pt x="279" y="89"/>
                      </a:cubicBezTo>
                      <a:cubicBezTo>
                        <a:pt x="278" y="85"/>
                        <a:pt x="276" y="83"/>
                        <a:pt x="273" y="83"/>
                      </a:cubicBezTo>
                      <a:cubicBezTo>
                        <a:pt x="266" y="81"/>
                        <a:pt x="256" y="89"/>
                        <a:pt x="256" y="89"/>
                      </a:cubicBezTo>
                      <a:cubicBezTo>
                        <a:pt x="253" y="91"/>
                        <a:pt x="253" y="91"/>
                        <a:pt x="253" y="91"/>
                      </a:cubicBezTo>
                      <a:cubicBezTo>
                        <a:pt x="254" y="87"/>
                        <a:pt x="254" y="87"/>
                        <a:pt x="254" y="87"/>
                      </a:cubicBezTo>
                      <a:cubicBezTo>
                        <a:pt x="254" y="86"/>
                        <a:pt x="255" y="85"/>
                        <a:pt x="255" y="83"/>
                      </a:cubicBezTo>
                      <a:cubicBezTo>
                        <a:pt x="258" y="84"/>
                        <a:pt x="258" y="84"/>
                        <a:pt x="258" y="84"/>
                      </a:cubicBezTo>
                      <a:cubicBezTo>
                        <a:pt x="258" y="84"/>
                        <a:pt x="258" y="84"/>
                        <a:pt x="258" y="84"/>
                      </a:cubicBezTo>
                      <a:cubicBezTo>
                        <a:pt x="261" y="82"/>
                        <a:pt x="268" y="79"/>
                        <a:pt x="274" y="80"/>
                      </a:cubicBezTo>
                      <a:cubicBezTo>
                        <a:pt x="277" y="81"/>
                        <a:pt x="280" y="84"/>
                        <a:pt x="281" y="88"/>
                      </a:cubicBezTo>
                      <a:cubicBezTo>
                        <a:pt x="284" y="95"/>
                        <a:pt x="279" y="106"/>
                        <a:pt x="270" y="112"/>
                      </a:cubicBezTo>
                      <a:cubicBezTo>
                        <a:pt x="262" y="118"/>
                        <a:pt x="253" y="118"/>
                        <a:pt x="246" y="113"/>
                      </a:cubicBezTo>
                      <a:cubicBezTo>
                        <a:pt x="243" y="117"/>
                        <a:pt x="231" y="133"/>
                        <a:pt x="210" y="144"/>
                      </a:cubicBezTo>
                      <a:cubicBezTo>
                        <a:pt x="200" y="149"/>
                        <a:pt x="186" y="154"/>
                        <a:pt x="169" y="156"/>
                      </a:cubicBezTo>
                      <a:close/>
                    </a:path>
                  </a:pathLst>
                </a:custGeom>
                <a:solidFill>
                  <a:srgbClr val="C165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1" name="Freeform 1305"/>
                <p:cNvSpPr>
                  <a:spLocks/>
                </p:cNvSpPr>
                <p:nvPr/>
              </p:nvSpPr>
              <p:spPr bwMode="auto">
                <a:xfrm>
                  <a:off x="5452" y="1996"/>
                  <a:ext cx="68" cy="43"/>
                </a:xfrm>
                <a:custGeom>
                  <a:avLst/>
                  <a:gdLst>
                    <a:gd name="T0" fmla="*/ 27 w 29"/>
                    <a:gd name="T1" fmla="*/ 14 h 18"/>
                    <a:gd name="T2" fmla="*/ 12 w 29"/>
                    <a:gd name="T3" fmla="*/ 7 h 18"/>
                    <a:gd name="T4" fmla="*/ 11 w 29"/>
                    <a:gd name="T5" fmla="*/ 15 h 18"/>
                    <a:gd name="T6" fmla="*/ 27 w 29"/>
                    <a:gd name="T7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8">
                      <a:moveTo>
                        <a:pt x="27" y="14"/>
                      </a:moveTo>
                      <a:cubicBezTo>
                        <a:pt x="29" y="10"/>
                        <a:pt x="26" y="0"/>
                        <a:pt x="12" y="7"/>
                      </a:cubicBezTo>
                      <a:cubicBezTo>
                        <a:pt x="0" y="13"/>
                        <a:pt x="4" y="16"/>
                        <a:pt x="11" y="15"/>
                      </a:cubicBezTo>
                      <a:cubicBezTo>
                        <a:pt x="18" y="14"/>
                        <a:pt x="25" y="18"/>
                        <a:pt x="27" y="14"/>
                      </a:cubicBezTo>
                      <a:close/>
                    </a:path>
                  </a:pathLst>
                </a:custGeom>
                <a:solidFill>
                  <a:srgbClr val="D15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2" name="Freeform 1306"/>
                <p:cNvSpPr>
                  <a:spLocks/>
                </p:cNvSpPr>
                <p:nvPr/>
              </p:nvSpPr>
              <p:spPr bwMode="auto">
                <a:xfrm>
                  <a:off x="5454" y="2015"/>
                  <a:ext cx="62" cy="21"/>
                </a:xfrm>
                <a:custGeom>
                  <a:avLst/>
                  <a:gdLst>
                    <a:gd name="T0" fmla="*/ 13 w 26"/>
                    <a:gd name="T1" fmla="*/ 5 h 9"/>
                    <a:gd name="T2" fmla="*/ 9 w 26"/>
                    <a:gd name="T3" fmla="*/ 0 h 9"/>
                    <a:gd name="T4" fmla="*/ 10 w 26"/>
                    <a:gd name="T5" fmla="*/ 7 h 9"/>
                    <a:gd name="T6" fmla="*/ 26 w 26"/>
                    <a:gd name="T7" fmla="*/ 6 h 9"/>
                    <a:gd name="T8" fmla="*/ 13 w 26"/>
                    <a:gd name="T9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">
                      <a:moveTo>
                        <a:pt x="13" y="5"/>
                      </a:moveTo>
                      <a:cubicBezTo>
                        <a:pt x="7" y="5"/>
                        <a:pt x="4" y="3"/>
                        <a:pt x="9" y="0"/>
                      </a:cubicBezTo>
                      <a:cubicBezTo>
                        <a:pt x="0" y="5"/>
                        <a:pt x="3" y="8"/>
                        <a:pt x="10" y="7"/>
                      </a:cubicBezTo>
                      <a:cubicBezTo>
                        <a:pt x="17" y="6"/>
                        <a:pt x="23" y="9"/>
                        <a:pt x="26" y="6"/>
                      </a:cubicBezTo>
                      <a:cubicBezTo>
                        <a:pt x="22" y="6"/>
                        <a:pt x="18" y="4"/>
                        <a:pt x="13" y="5"/>
                      </a:cubicBezTo>
                      <a:close/>
                    </a:path>
                  </a:pathLst>
                </a:custGeom>
                <a:solidFill>
                  <a:srgbClr val="AB3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3" name="Freeform 1307"/>
                <p:cNvSpPr>
                  <a:spLocks noEditPoints="1"/>
                </p:cNvSpPr>
                <p:nvPr/>
              </p:nvSpPr>
              <p:spPr bwMode="auto">
                <a:xfrm>
                  <a:off x="5459" y="2003"/>
                  <a:ext cx="61" cy="31"/>
                </a:xfrm>
                <a:custGeom>
                  <a:avLst/>
                  <a:gdLst>
                    <a:gd name="T0" fmla="*/ 22 w 26"/>
                    <a:gd name="T1" fmla="*/ 13 h 13"/>
                    <a:gd name="T2" fmla="*/ 16 w 26"/>
                    <a:gd name="T3" fmla="*/ 13 h 13"/>
                    <a:gd name="T4" fmla="*/ 8 w 26"/>
                    <a:gd name="T5" fmla="*/ 12 h 13"/>
                    <a:gd name="T6" fmla="*/ 8 w 26"/>
                    <a:gd name="T7" fmla="*/ 12 h 13"/>
                    <a:gd name="T8" fmla="*/ 7 w 26"/>
                    <a:gd name="T9" fmla="*/ 13 h 13"/>
                    <a:gd name="T10" fmla="*/ 0 w 26"/>
                    <a:gd name="T11" fmla="*/ 11 h 13"/>
                    <a:gd name="T12" fmla="*/ 9 w 26"/>
                    <a:gd name="T13" fmla="*/ 3 h 13"/>
                    <a:gd name="T14" fmla="*/ 16 w 26"/>
                    <a:gd name="T15" fmla="*/ 1 h 13"/>
                    <a:gd name="T16" fmla="*/ 24 w 26"/>
                    <a:gd name="T17" fmla="*/ 4 h 13"/>
                    <a:gd name="T18" fmla="*/ 25 w 26"/>
                    <a:gd name="T19" fmla="*/ 11 h 13"/>
                    <a:gd name="T20" fmla="*/ 22 w 26"/>
                    <a:gd name="T21" fmla="*/ 13 h 13"/>
                    <a:gd name="T22" fmla="*/ 8 w 26"/>
                    <a:gd name="T23" fmla="*/ 11 h 13"/>
                    <a:gd name="T24" fmla="*/ 16 w 26"/>
                    <a:gd name="T25" fmla="*/ 12 h 13"/>
                    <a:gd name="T26" fmla="*/ 21 w 26"/>
                    <a:gd name="T27" fmla="*/ 12 h 13"/>
                    <a:gd name="T28" fmla="*/ 24 w 26"/>
                    <a:gd name="T29" fmla="*/ 10 h 13"/>
                    <a:gd name="T30" fmla="*/ 23 w 26"/>
                    <a:gd name="T31" fmla="*/ 4 h 13"/>
                    <a:gd name="T32" fmla="*/ 10 w 26"/>
                    <a:gd name="T33" fmla="*/ 5 h 13"/>
                    <a:gd name="T34" fmla="*/ 2 w 26"/>
                    <a:gd name="T35" fmla="*/ 11 h 13"/>
                    <a:gd name="T36" fmla="*/ 7 w 26"/>
                    <a:gd name="T37" fmla="*/ 11 h 13"/>
                    <a:gd name="T38" fmla="*/ 7 w 26"/>
                    <a:gd name="T39" fmla="*/ 11 h 13"/>
                    <a:gd name="T40" fmla="*/ 7 w 26"/>
                    <a:gd name="T41" fmla="*/ 11 h 13"/>
                    <a:gd name="T42" fmla="*/ 8 w 26"/>
                    <a:gd name="T43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" h="13">
                      <a:moveTo>
                        <a:pt x="22" y="13"/>
                      </a:moveTo>
                      <a:cubicBezTo>
                        <a:pt x="20" y="13"/>
                        <a:pt x="18" y="13"/>
                        <a:pt x="16" y="13"/>
                      </a:cubicBezTo>
                      <a:cubicBezTo>
                        <a:pt x="14" y="13"/>
                        <a:pt x="11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4" y="13"/>
                        <a:pt x="1" y="13"/>
                        <a:pt x="0" y="11"/>
                      </a:cubicBezTo>
                      <a:cubicBezTo>
                        <a:pt x="0" y="9"/>
                        <a:pt x="3" y="7"/>
                        <a:pt x="9" y="3"/>
                      </a:cubicBezTo>
                      <a:cubicBezTo>
                        <a:pt x="12" y="2"/>
                        <a:pt x="14" y="1"/>
                        <a:pt x="16" y="1"/>
                      </a:cubicBezTo>
                      <a:cubicBezTo>
                        <a:pt x="20" y="0"/>
                        <a:pt x="23" y="2"/>
                        <a:pt x="24" y="4"/>
                      </a:cubicBezTo>
                      <a:cubicBezTo>
                        <a:pt x="26" y="6"/>
                        <a:pt x="26" y="9"/>
                        <a:pt x="25" y="11"/>
                      </a:cubicBezTo>
                      <a:cubicBezTo>
                        <a:pt x="24" y="12"/>
                        <a:pt x="23" y="13"/>
                        <a:pt x="22" y="13"/>
                      </a:cubicBezTo>
                      <a:close/>
                      <a:moveTo>
                        <a:pt x="8" y="11"/>
                      </a:moveTo>
                      <a:cubicBezTo>
                        <a:pt x="11" y="11"/>
                        <a:pt x="14" y="11"/>
                        <a:pt x="16" y="12"/>
                      </a:cubicBezTo>
                      <a:cubicBezTo>
                        <a:pt x="18" y="12"/>
                        <a:pt x="20" y="12"/>
                        <a:pt x="21" y="12"/>
                      </a:cubicBezTo>
                      <a:cubicBezTo>
                        <a:pt x="23" y="12"/>
                        <a:pt x="23" y="11"/>
                        <a:pt x="24" y="10"/>
                      </a:cubicBezTo>
                      <a:cubicBezTo>
                        <a:pt x="24" y="9"/>
                        <a:pt x="24" y="6"/>
                        <a:pt x="23" y="4"/>
                      </a:cubicBezTo>
                      <a:cubicBezTo>
                        <a:pt x="20" y="1"/>
                        <a:pt x="16" y="1"/>
                        <a:pt x="10" y="5"/>
                      </a:cubicBezTo>
                      <a:cubicBezTo>
                        <a:pt x="1" y="9"/>
                        <a:pt x="2" y="10"/>
                        <a:pt x="2" y="11"/>
                      </a:cubicBezTo>
                      <a:cubicBezTo>
                        <a:pt x="2" y="11"/>
                        <a:pt x="3" y="12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5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4" name="Freeform 1308"/>
                <p:cNvSpPr>
                  <a:spLocks/>
                </p:cNvSpPr>
                <p:nvPr/>
              </p:nvSpPr>
              <p:spPr bwMode="auto">
                <a:xfrm>
                  <a:off x="5485" y="2008"/>
                  <a:ext cx="31" cy="14"/>
                </a:xfrm>
                <a:custGeom>
                  <a:avLst/>
                  <a:gdLst>
                    <a:gd name="T0" fmla="*/ 2 w 13"/>
                    <a:gd name="T1" fmla="*/ 2 h 6"/>
                    <a:gd name="T2" fmla="*/ 11 w 13"/>
                    <a:gd name="T3" fmla="*/ 3 h 6"/>
                    <a:gd name="T4" fmla="*/ 6 w 13"/>
                    <a:gd name="T5" fmla="*/ 5 h 6"/>
                    <a:gd name="T6" fmla="*/ 2 w 13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6">
                      <a:moveTo>
                        <a:pt x="2" y="2"/>
                      </a:moveTo>
                      <a:cubicBezTo>
                        <a:pt x="5" y="0"/>
                        <a:pt x="9" y="0"/>
                        <a:pt x="11" y="3"/>
                      </a:cubicBezTo>
                      <a:cubicBezTo>
                        <a:pt x="13" y="6"/>
                        <a:pt x="10" y="6"/>
                        <a:pt x="6" y="5"/>
                      </a:cubicBezTo>
                      <a:cubicBezTo>
                        <a:pt x="3" y="3"/>
                        <a:pt x="0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E6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5" name="Freeform 1309"/>
                <p:cNvSpPr>
                  <a:spLocks/>
                </p:cNvSpPr>
                <p:nvPr/>
              </p:nvSpPr>
              <p:spPr bwMode="auto">
                <a:xfrm>
                  <a:off x="5464" y="2115"/>
                  <a:ext cx="47" cy="38"/>
                </a:xfrm>
                <a:custGeom>
                  <a:avLst/>
                  <a:gdLst>
                    <a:gd name="T0" fmla="*/ 9 w 20"/>
                    <a:gd name="T1" fmla="*/ 13 h 16"/>
                    <a:gd name="T2" fmla="*/ 18 w 20"/>
                    <a:gd name="T3" fmla="*/ 8 h 16"/>
                    <a:gd name="T4" fmla="*/ 3 w 20"/>
                    <a:gd name="T5" fmla="*/ 7 h 16"/>
                    <a:gd name="T6" fmla="*/ 9 w 20"/>
                    <a:gd name="T7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6">
                      <a:moveTo>
                        <a:pt x="9" y="13"/>
                      </a:moveTo>
                      <a:cubicBezTo>
                        <a:pt x="14" y="15"/>
                        <a:pt x="20" y="16"/>
                        <a:pt x="18" y="8"/>
                      </a:cubicBezTo>
                      <a:cubicBezTo>
                        <a:pt x="16" y="1"/>
                        <a:pt x="6" y="0"/>
                        <a:pt x="3" y="7"/>
                      </a:cubicBezTo>
                      <a:cubicBezTo>
                        <a:pt x="0" y="12"/>
                        <a:pt x="5" y="12"/>
                        <a:pt x="9" y="13"/>
                      </a:cubicBezTo>
                      <a:close/>
                    </a:path>
                  </a:pathLst>
                </a:custGeom>
                <a:solidFill>
                  <a:srgbClr val="912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6" name="Freeform 1310"/>
                <p:cNvSpPr>
                  <a:spLocks noEditPoints="1"/>
                </p:cNvSpPr>
                <p:nvPr/>
              </p:nvSpPr>
              <p:spPr bwMode="auto">
                <a:xfrm>
                  <a:off x="5466" y="2117"/>
                  <a:ext cx="42" cy="33"/>
                </a:xfrm>
                <a:custGeom>
                  <a:avLst/>
                  <a:gdLst>
                    <a:gd name="T0" fmla="*/ 14 w 18"/>
                    <a:gd name="T1" fmla="*/ 14 h 14"/>
                    <a:gd name="T2" fmla="*/ 14 w 18"/>
                    <a:gd name="T3" fmla="*/ 14 h 14"/>
                    <a:gd name="T4" fmla="*/ 8 w 18"/>
                    <a:gd name="T5" fmla="*/ 13 h 14"/>
                    <a:gd name="T6" fmla="*/ 6 w 18"/>
                    <a:gd name="T7" fmla="*/ 12 h 14"/>
                    <a:gd name="T8" fmla="*/ 1 w 18"/>
                    <a:gd name="T9" fmla="*/ 10 h 14"/>
                    <a:gd name="T10" fmla="*/ 1 w 18"/>
                    <a:gd name="T11" fmla="*/ 5 h 14"/>
                    <a:gd name="T12" fmla="*/ 8 w 18"/>
                    <a:gd name="T13" fmla="*/ 1 h 14"/>
                    <a:gd name="T14" fmla="*/ 18 w 18"/>
                    <a:gd name="T15" fmla="*/ 7 h 14"/>
                    <a:gd name="T16" fmla="*/ 17 w 18"/>
                    <a:gd name="T17" fmla="*/ 12 h 14"/>
                    <a:gd name="T18" fmla="*/ 14 w 18"/>
                    <a:gd name="T19" fmla="*/ 14 h 14"/>
                    <a:gd name="T20" fmla="*/ 8 w 18"/>
                    <a:gd name="T21" fmla="*/ 2 h 14"/>
                    <a:gd name="T22" fmla="*/ 3 w 18"/>
                    <a:gd name="T23" fmla="*/ 6 h 14"/>
                    <a:gd name="T24" fmla="*/ 2 w 18"/>
                    <a:gd name="T25" fmla="*/ 9 h 14"/>
                    <a:gd name="T26" fmla="*/ 6 w 18"/>
                    <a:gd name="T27" fmla="*/ 11 h 14"/>
                    <a:gd name="T28" fmla="*/ 8 w 18"/>
                    <a:gd name="T29" fmla="*/ 12 h 14"/>
                    <a:gd name="T30" fmla="*/ 14 w 18"/>
                    <a:gd name="T31" fmla="*/ 13 h 14"/>
                    <a:gd name="T32" fmla="*/ 14 w 18"/>
                    <a:gd name="T33" fmla="*/ 13 h 14"/>
                    <a:gd name="T34" fmla="*/ 16 w 18"/>
                    <a:gd name="T35" fmla="*/ 12 h 14"/>
                    <a:gd name="T36" fmla="*/ 16 w 18"/>
                    <a:gd name="T37" fmla="*/ 7 h 14"/>
                    <a:gd name="T38" fmla="*/ 8 w 18"/>
                    <a:gd name="T39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14">
                      <a:moveTo>
                        <a:pt x="14" y="14"/>
                      </a:move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3" y="14"/>
                        <a:pt x="11" y="14"/>
                        <a:pt x="8" y="13"/>
                      </a:cubicBezTo>
                      <a:cubicBezTo>
                        <a:pt x="7" y="13"/>
                        <a:pt x="7" y="12"/>
                        <a:pt x="6" y="12"/>
                      </a:cubicBezTo>
                      <a:cubicBezTo>
                        <a:pt x="4" y="12"/>
                        <a:pt x="2" y="11"/>
                        <a:pt x="1" y="10"/>
                      </a:cubicBezTo>
                      <a:cubicBezTo>
                        <a:pt x="0" y="9"/>
                        <a:pt x="1" y="7"/>
                        <a:pt x="1" y="5"/>
                      </a:cubicBezTo>
                      <a:cubicBezTo>
                        <a:pt x="3" y="3"/>
                        <a:pt x="5" y="1"/>
                        <a:pt x="8" y="1"/>
                      </a:cubicBezTo>
                      <a:cubicBezTo>
                        <a:pt x="12" y="0"/>
                        <a:pt x="16" y="2"/>
                        <a:pt x="18" y="7"/>
                      </a:cubicBezTo>
                      <a:cubicBezTo>
                        <a:pt x="18" y="9"/>
                        <a:pt x="18" y="11"/>
                        <a:pt x="17" y="12"/>
                      </a:cubicBezTo>
                      <a:cubicBezTo>
                        <a:pt x="17" y="13"/>
                        <a:pt x="16" y="14"/>
                        <a:pt x="14" y="14"/>
                      </a:cubicBezTo>
                      <a:close/>
                      <a:moveTo>
                        <a:pt x="8" y="2"/>
                      </a:moveTo>
                      <a:cubicBezTo>
                        <a:pt x="6" y="2"/>
                        <a:pt x="4" y="4"/>
                        <a:pt x="3" y="6"/>
                      </a:cubicBezTo>
                      <a:cubicBezTo>
                        <a:pt x="2" y="7"/>
                        <a:pt x="2" y="8"/>
                        <a:pt x="2" y="9"/>
                      </a:cubicBezTo>
                      <a:cubicBezTo>
                        <a:pt x="2" y="10"/>
                        <a:pt x="4" y="11"/>
                        <a:pt x="6" y="11"/>
                      </a:cubicBezTo>
                      <a:cubicBezTo>
                        <a:pt x="7" y="11"/>
                        <a:pt x="8" y="12"/>
                        <a:pt x="8" y="12"/>
                      </a:cubicBezTo>
                      <a:cubicBezTo>
                        <a:pt x="11" y="12"/>
                        <a:pt x="13" y="13"/>
                        <a:pt x="14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5" y="12"/>
                        <a:pt x="16" y="12"/>
                        <a:pt x="16" y="12"/>
                      </a:cubicBezTo>
                      <a:cubicBezTo>
                        <a:pt x="17" y="11"/>
                        <a:pt x="17" y="9"/>
                        <a:pt x="16" y="7"/>
                      </a:cubicBezTo>
                      <a:cubicBezTo>
                        <a:pt x="15" y="3"/>
                        <a:pt x="11" y="1"/>
                        <a:pt x="8" y="2"/>
                      </a:cubicBezTo>
                      <a:close/>
                    </a:path>
                  </a:pathLst>
                </a:custGeom>
                <a:solidFill>
                  <a:srgbClr val="450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7" name="Freeform 1311"/>
                <p:cNvSpPr>
                  <a:spLocks/>
                </p:cNvSpPr>
                <p:nvPr/>
              </p:nvSpPr>
              <p:spPr bwMode="auto">
                <a:xfrm>
                  <a:off x="5478" y="2122"/>
                  <a:ext cx="19" cy="14"/>
                </a:xfrm>
                <a:custGeom>
                  <a:avLst/>
                  <a:gdLst>
                    <a:gd name="T0" fmla="*/ 3 w 8"/>
                    <a:gd name="T1" fmla="*/ 6 h 6"/>
                    <a:gd name="T2" fmla="*/ 7 w 8"/>
                    <a:gd name="T3" fmla="*/ 3 h 6"/>
                    <a:gd name="T4" fmla="*/ 0 w 8"/>
                    <a:gd name="T5" fmla="*/ 4 h 6"/>
                    <a:gd name="T6" fmla="*/ 3 w 8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6">
                      <a:moveTo>
                        <a:pt x="3" y="6"/>
                      </a:moveTo>
                      <a:cubicBezTo>
                        <a:pt x="5" y="6"/>
                        <a:pt x="8" y="6"/>
                        <a:pt x="7" y="3"/>
                      </a:cubicBezTo>
                      <a:cubicBezTo>
                        <a:pt x="5" y="0"/>
                        <a:pt x="1" y="1"/>
                        <a:pt x="0" y="4"/>
                      </a:cubicBezTo>
                      <a:cubicBezTo>
                        <a:pt x="0" y="6"/>
                        <a:pt x="1" y="6"/>
                        <a:pt x="3" y="6"/>
                      </a:cubicBezTo>
                      <a:close/>
                    </a:path>
                  </a:pathLst>
                </a:custGeom>
                <a:solidFill>
                  <a:srgbClr val="C45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8" name="Freeform 1312"/>
                <p:cNvSpPr>
                  <a:spLocks/>
                </p:cNvSpPr>
                <p:nvPr/>
              </p:nvSpPr>
              <p:spPr bwMode="auto">
                <a:xfrm>
                  <a:off x="5480" y="2127"/>
                  <a:ext cx="10" cy="4"/>
                </a:xfrm>
                <a:custGeom>
                  <a:avLst/>
                  <a:gdLst>
                    <a:gd name="T0" fmla="*/ 2 w 4"/>
                    <a:gd name="T1" fmla="*/ 2 h 2"/>
                    <a:gd name="T2" fmla="*/ 3 w 4"/>
                    <a:gd name="T3" fmla="*/ 1 h 2"/>
                    <a:gd name="T4" fmla="*/ 0 w 4"/>
                    <a:gd name="T5" fmla="*/ 1 h 2"/>
                    <a:gd name="T6" fmla="*/ 2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3" y="2"/>
                        <a:pt x="4" y="2"/>
                        <a:pt x="3" y="1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2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E0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9" name="Freeform 1313"/>
                <p:cNvSpPr>
                  <a:spLocks/>
                </p:cNvSpPr>
                <p:nvPr/>
              </p:nvSpPr>
              <p:spPr bwMode="auto">
                <a:xfrm>
                  <a:off x="5729" y="2191"/>
                  <a:ext cx="44" cy="45"/>
                </a:xfrm>
                <a:custGeom>
                  <a:avLst/>
                  <a:gdLst>
                    <a:gd name="T0" fmla="*/ 9 w 19"/>
                    <a:gd name="T1" fmla="*/ 14 h 19"/>
                    <a:gd name="T2" fmla="*/ 18 w 19"/>
                    <a:gd name="T3" fmla="*/ 11 h 19"/>
                    <a:gd name="T4" fmla="*/ 4 w 19"/>
                    <a:gd name="T5" fmla="*/ 7 h 19"/>
                    <a:gd name="T6" fmla="*/ 9 w 19"/>
                    <a:gd name="T7" fmla="*/ 1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19">
                      <a:moveTo>
                        <a:pt x="9" y="14"/>
                      </a:moveTo>
                      <a:cubicBezTo>
                        <a:pt x="13" y="17"/>
                        <a:pt x="19" y="19"/>
                        <a:pt x="18" y="11"/>
                      </a:cubicBezTo>
                      <a:cubicBezTo>
                        <a:pt x="17" y="4"/>
                        <a:pt x="8" y="0"/>
                        <a:pt x="4" y="7"/>
                      </a:cubicBezTo>
                      <a:cubicBezTo>
                        <a:pt x="0" y="11"/>
                        <a:pt x="5" y="12"/>
                        <a:pt x="9" y="14"/>
                      </a:cubicBezTo>
                      <a:close/>
                    </a:path>
                  </a:pathLst>
                </a:custGeom>
                <a:solidFill>
                  <a:srgbClr val="912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0" name="Freeform 1314"/>
                <p:cNvSpPr>
                  <a:spLocks noEditPoints="1"/>
                </p:cNvSpPr>
                <p:nvPr/>
              </p:nvSpPr>
              <p:spPr bwMode="auto">
                <a:xfrm>
                  <a:off x="5733" y="2198"/>
                  <a:ext cx="40" cy="33"/>
                </a:xfrm>
                <a:custGeom>
                  <a:avLst/>
                  <a:gdLst>
                    <a:gd name="T0" fmla="*/ 14 w 17"/>
                    <a:gd name="T1" fmla="*/ 14 h 14"/>
                    <a:gd name="T2" fmla="*/ 14 w 17"/>
                    <a:gd name="T3" fmla="*/ 14 h 14"/>
                    <a:gd name="T4" fmla="*/ 6 w 17"/>
                    <a:gd name="T5" fmla="*/ 12 h 14"/>
                    <a:gd name="T6" fmla="*/ 5 w 17"/>
                    <a:gd name="T7" fmla="*/ 11 h 14"/>
                    <a:gd name="T8" fmla="*/ 0 w 17"/>
                    <a:gd name="T9" fmla="*/ 7 h 14"/>
                    <a:gd name="T10" fmla="*/ 1 w 17"/>
                    <a:gd name="T11" fmla="*/ 3 h 14"/>
                    <a:gd name="T12" fmla="*/ 7 w 17"/>
                    <a:gd name="T13" fmla="*/ 0 h 14"/>
                    <a:gd name="T14" fmla="*/ 13 w 17"/>
                    <a:gd name="T15" fmla="*/ 2 h 14"/>
                    <a:gd name="T16" fmla="*/ 17 w 17"/>
                    <a:gd name="T17" fmla="*/ 8 h 14"/>
                    <a:gd name="T18" fmla="*/ 14 w 17"/>
                    <a:gd name="T19" fmla="*/ 14 h 14"/>
                    <a:gd name="T20" fmla="*/ 7 w 17"/>
                    <a:gd name="T21" fmla="*/ 1 h 14"/>
                    <a:gd name="T22" fmla="*/ 2 w 17"/>
                    <a:gd name="T23" fmla="*/ 4 h 14"/>
                    <a:gd name="T24" fmla="*/ 1 w 17"/>
                    <a:gd name="T25" fmla="*/ 7 h 14"/>
                    <a:gd name="T26" fmla="*/ 5 w 17"/>
                    <a:gd name="T27" fmla="*/ 10 h 14"/>
                    <a:gd name="T28" fmla="*/ 7 w 17"/>
                    <a:gd name="T29" fmla="*/ 11 h 14"/>
                    <a:gd name="T30" fmla="*/ 13 w 17"/>
                    <a:gd name="T31" fmla="*/ 13 h 14"/>
                    <a:gd name="T32" fmla="*/ 13 w 17"/>
                    <a:gd name="T33" fmla="*/ 13 h 14"/>
                    <a:gd name="T34" fmla="*/ 16 w 17"/>
                    <a:gd name="T35" fmla="*/ 8 h 14"/>
                    <a:gd name="T36" fmla="*/ 13 w 17"/>
                    <a:gd name="T37" fmla="*/ 3 h 14"/>
                    <a:gd name="T38" fmla="*/ 7 w 17"/>
                    <a:gd name="T39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7" h="14">
                      <a:moveTo>
                        <a:pt x="14" y="14"/>
                      </a:move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1" y="14"/>
                        <a:pt x="8" y="13"/>
                        <a:pt x="6" y="12"/>
                      </a:cubicBezTo>
                      <a:cubicBezTo>
                        <a:pt x="6" y="12"/>
                        <a:pt x="5" y="11"/>
                        <a:pt x="5" y="11"/>
                      </a:cubicBezTo>
                      <a:cubicBezTo>
                        <a:pt x="2" y="10"/>
                        <a:pt x="0" y="9"/>
                        <a:pt x="0" y="7"/>
                      </a:cubicBezTo>
                      <a:cubicBezTo>
                        <a:pt x="0" y="6"/>
                        <a:pt x="0" y="5"/>
                        <a:pt x="1" y="3"/>
                      </a:cubicBezTo>
                      <a:cubicBezTo>
                        <a:pt x="3" y="1"/>
                        <a:pt x="5" y="0"/>
                        <a:pt x="7" y="0"/>
                      </a:cubicBezTo>
                      <a:cubicBezTo>
                        <a:pt x="9" y="0"/>
                        <a:pt x="12" y="0"/>
                        <a:pt x="13" y="2"/>
                      </a:cubicBezTo>
                      <a:cubicBezTo>
                        <a:pt x="15" y="3"/>
                        <a:pt x="16" y="6"/>
                        <a:pt x="17" y="8"/>
                      </a:cubicBezTo>
                      <a:cubicBezTo>
                        <a:pt x="17" y="13"/>
                        <a:pt x="15" y="14"/>
                        <a:pt x="14" y="14"/>
                      </a:cubicBezTo>
                      <a:close/>
                      <a:moveTo>
                        <a:pt x="7" y="1"/>
                      </a:moveTo>
                      <a:cubicBezTo>
                        <a:pt x="5" y="1"/>
                        <a:pt x="3" y="2"/>
                        <a:pt x="2" y="4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8"/>
                        <a:pt x="3" y="9"/>
                        <a:pt x="5" y="10"/>
                      </a:cubicBezTo>
                      <a:cubicBezTo>
                        <a:pt x="6" y="10"/>
                        <a:pt x="6" y="11"/>
                        <a:pt x="7" y="11"/>
                      </a:cubicBezTo>
                      <a:cubicBezTo>
                        <a:pt x="10" y="12"/>
                        <a:pt x="12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3"/>
                        <a:pt x="16" y="13"/>
                        <a:pt x="16" y="8"/>
                      </a:cubicBezTo>
                      <a:cubicBezTo>
                        <a:pt x="15" y="6"/>
                        <a:pt x="14" y="4"/>
                        <a:pt x="13" y="3"/>
                      </a:cubicBezTo>
                      <a:cubicBezTo>
                        <a:pt x="11" y="1"/>
                        <a:pt x="9" y="1"/>
                        <a:pt x="7" y="1"/>
                      </a:cubicBezTo>
                      <a:close/>
                    </a:path>
                  </a:pathLst>
                </a:custGeom>
                <a:solidFill>
                  <a:srgbClr val="450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1" name="Freeform 1315"/>
                <p:cNvSpPr>
                  <a:spLocks/>
                </p:cNvSpPr>
                <p:nvPr/>
              </p:nvSpPr>
              <p:spPr bwMode="auto">
                <a:xfrm>
                  <a:off x="5743" y="2200"/>
                  <a:ext cx="19" cy="17"/>
                </a:xfrm>
                <a:custGeom>
                  <a:avLst/>
                  <a:gdLst>
                    <a:gd name="T0" fmla="*/ 4 w 8"/>
                    <a:gd name="T1" fmla="*/ 6 h 7"/>
                    <a:gd name="T2" fmla="*/ 7 w 8"/>
                    <a:gd name="T3" fmla="*/ 4 h 7"/>
                    <a:gd name="T4" fmla="*/ 1 w 8"/>
                    <a:gd name="T5" fmla="*/ 3 h 7"/>
                    <a:gd name="T6" fmla="*/ 4 w 8"/>
                    <a:gd name="T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7">
                      <a:moveTo>
                        <a:pt x="4" y="6"/>
                      </a:moveTo>
                      <a:cubicBezTo>
                        <a:pt x="5" y="7"/>
                        <a:pt x="8" y="7"/>
                        <a:pt x="7" y="4"/>
                      </a:cubicBezTo>
                      <a:cubicBezTo>
                        <a:pt x="6" y="1"/>
                        <a:pt x="2" y="0"/>
                        <a:pt x="1" y="3"/>
                      </a:cubicBezTo>
                      <a:cubicBezTo>
                        <a:pt x="0" y="6"/>
                        <a:pt x="2" y="6"/>
                        <a:pt x="4" y="6"/>
                      </a:cubicBezTo>
                      <a:close/>
                    </a:path>
                  </a:pathLst>
                </a:custGeom>
                <a:solidFill>
                  <a:srgbClr val="C45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2" name="Freeform 1316"/>
                <p:cNvSpPr>
                  <a:spLocks/>
                </p:cNvSpPr>
                <p:nvPr/>
              </p:nvSpPr>
              <p:spPr bwMode="auto">
                <a:xfrm>
                  <a:off x="5747" y="2205"/>
                  <a:ext cx="8" cy="7"/>
                </a:xfrm>
                <a:custGeom>
                  <a:avLst/>
                  <a:gdLst>
                    <a:gd name="T0" fmla="*/ 1 w 3"/>
                    <a:gd name="T1" fmla="*/ 2 h 3"/>
                    <a:gd name="T2" fmla="*/ 3 w 3"/>
                    <a:gd name="T3" fmla="*/ 1 h 3"/>
                    <a:gd name="T4" fmla="*/ 0 w 3"/>
                    <a:gd name="T5" fmla="*/ 1 h 3"/>
                    <a:gd name="T6" fmla="*/ 1 w 3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2" y="2"/>
                        <a:pt x="3" y="3"/>
                        <a:pt x="3" y="1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E0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3" name="Freeform 1317"/>
                <p:cNvSpPr>
                  <a:spLocks noEditPoints="1"/>
                </p:cNvSpPr>
                <p:nvPr/>
              </p:nvSpPr>
              <p:spPr bwMode="auto">
                <a:xfrm>
                  <a:off x="5326" y="2044"/>
                  <a:ext cx="566" cy="285"/>
                </a:xfrm>
                <a:custGeom>
                  <a:avLst/>
                  <a:gdLst>
                    <a:gd name="T0" fmla="*/ 26 w 239"/>
                    <a:gd name="T1" fmla="*/ 42 h 120"/>
                    <a:gd name="T2" fmla="*/ 60 w 239"/>
                    <a:gd name="T3" fmla="*/ 84 h 120"/>
                    <a:gd name="T4" fmla="*/ 107 w 239"/>
                    <a:gd name="T5" fmla="*/ 50 h 120"/>
                    <a:gd name="T6" fmla="*/ 107 w 239"/>
                    <a:gd name="T7" fmla="*/ 50 h 120"/>
                    <a:gd name="T8" fmla="*/ 146 w 239"/>
                    <a:gd name="T9" fmla="*/ 59 h 120"/>
                    <a:gd name="T10" fmla="*/ 142 w 239"/>
                    <a:gd name="T11" fmla="*/ 71 h 120"/>
                    <a:gd name="T12" fmla="*/ 176 w 239"/>
                    <a:gd name="T13" fmla="*/ 118 h 120"/>
                    <a:gd name="T14" fmla="*/ 213 w 239"/>
                    <a:gd name="T15" fmla="*/ 105 h 120"/>
                    <a:gd name="T16" fmla="*/ 232 w 239"/>
                    <a:gd name="T17" fmla="*/ 114 h 120"/>
                    <a:gd name="T18" fmla="*/ 239 w 239"/>
                    <a:gd name="T19" fmla="*/ 110 h 120"/>
                    <a:gd name="T20" fmla="*/ 220 w 239"/>
                    <a:gd name="T21" fmla="*/ 95 h 120"/>
                    <a:gd name="T22" fmla="*/ 223 w 239"/>
                    <a:gd name="T23" fmla="*/ 85 h 120"/>
                    <a:gd name="T24" fmla="*/ 189 w 239"/>
                    <a:gd name="T25" fmla="*/ 38 h 120"/>
                    <a:gd name="T26" fmla="*/ 148 w 239"/>
                    <a:gd name="T27" fmla="*/ 56 h 120"/>
                    <a:gd name="T28" fmla="*/ 108 w 239"/>
                    <a:gd name="T29" fmla="*/ 46 h 120"/>
                    <a:gd name="T30" fmla="*/ 73 w 239"/>
                    <a:gd name="T31" fmla="*/ 4 h 120"/>
                    <a:gd name="T32" fmla="*/ 27 w 239"/>
                    <a:gd name="T33" fmla="*/ 31 h 120"/>
                    <a:gd name="T34" fmla="*/ 3 w 239"/>
                    <a:gd name="T35" fmla="*/ 30 h 120"/>
                    <a:gd name="T36" fmla="*/ 0 w 239"/>
                    <a:gd name="T37" fmla="*/ 36 h 120"/>
                    <a:gd name="T38" fmla="*/ 26 w 239"/>
                    <a:gd name="T39" fmla="*/ 42 h 120"/>
                    <a:gd name="T40" fmla="*/ 145 w 239"/>
                    <a:gd name="T41" fmla="*/ 71 h 120"/>
                    <a:gd name="T42" fmla="*/ 188 w 239"/>
                    <a:gd name="T43" fmla="*/ 41 h 120"/>
                    <a:gd name="T44" fmla="*/ 220 w 239"/>
                    <a:gd name="T45" fmla="*/ 84 h 120"/>
                    <a:gd name="T46" fmla="*/ 176 w 239"/>
                    <a:gd name="T47" fmla="*/ 115 h 120"/>
                    <a:gd name="T48" fmla="*/ 145 w 239"/>
                    <a:gd name="T49" fmla="*/ 71 h 120"/>
                    <a:gd name="T50" fmla="*/ 29 w 239"/>
                    <a:gd name="T51" fmla="*/ 37 h 120"/>
                    <a:gd name="T52" fmla="*/ 73 w 239"/>
                    <a:gd name="T53" fmla="*/ 7 h 120"/>
                    <a:gd name="T54" fmla="*/ 104 w 239"/>
                    <a:gd name="T55" fmla="*/ 50 h 120"/>
                    <a:gd name="T56" fmla="*/ 61 w 239"/>
                    <a:gd name="T57" fmla="*/ 81 h 120"/>
                    <a:gd name="T58" fmla="*/ 29 w 239"/>
                    <a:gd name="T59" fmla="*/ 37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39" h="120">
                      <a:moveTo>
                        <a:pt x="26" y="42"/>
                      </a:moveTo>
                      <a:cubicBezTo>
                        <a:pt x="25" y="62"/>
                        <a:pt x="40" y="80"/>
                        <a:pt x="60" y="84"/>
                      </a:cubicBezTo>
                      <a:cubicBezTo>
                        <a:pt x="82" y="87"/>
                        <a:pt x="103" y="73"/>
                        <a:pt x="107" y="50"/>
                      </a:cubicBezTo>
                      <a:cubicBezTo>
                        <a:pt x="107" y="50"/>
                        <a:pt x="107" y="50"/>
                        <a:pt x="107" y="50"/>
                      </a:cubicBezTo>
                      <a:cubicBezTo>
                        <a:pt x="125" y="50"/>
                        <a:pt x="141" y="56"/>
                        <a:pt x="146" y="59"/>
                      </a:cubicBezTo>
                      <a:cubicBezTo>
                        <a:pt x="144" y="63"/>
                        <a:pt x="143" y="67"/>
                        <a:pt x="142" y="71"/>
                      </a:cubicBezTo>
                      <a:cubicBezTo>
                        <a:pt x="138" y="93"/>
                        <a:pt x="154" y="114"/>
                        <a:pt x="176" y="118"/>
                      </a:cubicBezTo>
                      <a:cubicBezTo>
                        <a:pt x="190" y="120"/>
                        <a:pt x="204" y="115"/>
                        <a:pt x="213" y="105"/>
                      </a:cubicBezTo>
                      <a:cubicBezTo>
                        <a:pt x="218" y="107"/>
                        <a:pt x="231" y="114"/>
                        <a:pt x="232" y="114"/>
                      </a:cubicBezTo>
                      <a:cubicBezTo>
                        <a:pt x="232" y="114"/>
                        <a:pt x="235" y="112"/>
                        <a:pt x="239" y="110"/>
                      </a:cubicBezTo>
                      <a:cubicBezTo>
                        <a:pt x="231" y="103"/>
                        <a:pt x="225" y="98"/>
                        <a:pt x="220" y="95"/>
                      </a:cubicBezTo>
                      <a:cubicBezTo>
                        <a:pt x="221" y="92"/>
                        <a:pt x="222" y="88"/>
                        <a:pt x="223" y="85"/>
                      </a:cubicBezTo>
                      <a:cubicBezTo>
                        <a:pt x="227" y="63"/>
                        <a:pt x="211" y="42"/>
                        <a:pt x="189" y="38"/>
                      </a:cubicBezTo>
                      <a:cubicBezTo>
                        <a:pt x="172" y="35"/>
                        <a:pt x="157" y="43"/>
                        <a:pt x="148" y="56"/>
                      </a:cubicBezTo>
                      <a:cubicBezTo>
                        <a:pt x="137" y="49"/>
                        <a:pt x="123" y="44"/>
                        <a:pt x="108" y="46"/>
                      </a:cubicBezTo>
                      <a:cubicBezTo>
                        <a:pt x="108" y="26"/>
                        <a:pt x="94" y="7"/>
                        <a:pt x="73" y="4"/>
                      </a:cubicBezTo>
                      <a:cubicBezTo>
                        <a:pt x="53" y="0"/>
                        <a:pt x="33" y="12"/>
                        <a:pt x="27" y="31"/>
                      </a:cubicBezTo>
                      <a:cubicBezTo>
                        <a:pt x="21" y="30"/>
                        <a:pt x="7" y="30"/>
                        <a:pt x="3" y="30"/>
                      </a:cubicBezTo>
                      <a:cubicBezTo>
                        <a:pt x="2" y="33"/>
                        <a:pt x="1" y="35"/>
                        <a:pt x="0" y="36"/>
                      </a:cubicBezTo>
                      <a:cubicBezTo>
                        <a:pt x="4" y="37"/>
                        <a:pt x="21" y="41"/>
                        <a:pt x="26" y="42"/>
                      </a:cubicBezTo>
                      <a:close/>
                      <a:moveTo>
                        <a:pt x="145" y="71"/>
                      </a:moveTo>
                      <a:cubicBezTo>
                        <a:pt x="148" y="51"/>
                        <a:pt x="168" y="37"/>
                        <a:pt x="188" y="41"/>
                      </a:cubicBezTo>
                      <a:cubicBezTo>
                        <a:pt x="209" y="44"/>
                        <a:pt x="223" y="64"/>
                        <a:pt x="220" y="84"/>
                      </a:cubicBezTo>
                      <a:cubicBezTo>
                        <a:pt x="217" y="105"/>
                        <a:pt x="197" y="118"/>
                        <a:pt x="176" y="115"/>
                      </a:cubicBezTo>
                      <a:cubicBezTo>
                        <a:pt x="156" y="111"/>
                        <a:pt x="141" y="92"/>
                        <a:pt x="145" y="71"/>
                      </a:cubicBezTo>
                      <a:close/>
                      <a:moveTo>
                        <a:pt x="29" y="37"/>
                      </a:moveTo>
                      <a:cubicBezTo>
                        <a:pt x="32" y="17"/>
                        <a:pt x="52" y="3"/>
                        <a:pt x="73" y="7"/>
                      </a:cubicBezTo>
                      <a:cubicBezTo>
                        <a:pt x="93" y="10"/>
                        <a:pt x="108" y="30"/>
                        <a:pt x="104" y="50"/>
                      </a:cubicBezTo>
                      <a:cubicBezTo>
                        <a:pt x="101" y="70"/>
                        <a:pt x="81" y="84"/>
                        <a:pt x="61" y="81"/>
                      </a:cubicBezTo>
                      <a:cubicBezTo>
                        <a:pt x="40" y="77"/>
                        <a:pt x="26" y="58"/>
                        <a:pt x="29" y="37"/>
                      </a:cubicBezTo>
                      <a:close/>
                    </a:path>
                  </a:pathLst>
                </a:custGeom>
                <a:solidFill>
                  <a:srgbClr val="6380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4" name="Freeform 1318"/>
                <p:cNvSpPr>
                  <a:spLocks noEditPoints="1"/>
                </p:cNvSpPr>
                <p:nvPr/>
              </p:nvSpPr>
              <p:spPr bwMode="auto">
                <a:xfrm>
                  <a:off x="5402" y="2046"/>
                  <a:ext cx="459" cy="280"/>
                </a:xfrm>
                <a:custGeom>
                  <a:avLst/>
                  <a:gdLst>
                    <a:gd name="T0" fmla="*/ 118 w 194"/>
                    <a:gd name="T1" fmla="*/ 56 h 118"/>
                    <a:gd name="T2" fmla="*/ 112 w 194"/>
                    <a:gd name="T3" fmla="*/ 72 h 118"/>
                    <a:gd name="T4" fmla="*/ 144 w 194"/>
                    <a:gd name="T5" fmla="*/ 115 h 118"/>
                    <a:gd name="T6" fmla="*/ 181 w 194"/>
                    <a:gd name="T7" fmla="*/ 99 h 118"/>
                    <a:gd name="T8" fmla="*/ 144 w 194"/>
                    <a:gd name="T9" fmla="*/ 114 h 118"/>
                    <a:gd name="T10" fmla="*/ 113 w 194"/>
                    <a:gd name="T11" fmla="*/ 71 h 118"/>
                    <a:gd name="T12" fmla="*/ 118 w 194"/>
                    <a:gd name="T13" fmla="*/ 56 h 118"/>
                    <a:gd name="T14" fmla="*/ 74 w 194"/>
                    <a:gd name="T15" fmla="*/ 51 h 118"/>
                    <a:gd name="T16" fmla="*/ 68 w 194"/>
                    <a:gd name="T17" fmla="*/ 67 h 118"/>
                    <a:gd name="T18" fmla="*/ 75 w 194"/>
                    <a:gd name="T19" fmla="*/ 50 h 118"/>
                    <a:gd name="T20" fmla="*/ 74 w 194"/>
                    <a:gd name="T21" fmla="*/ 50 h 118"/>
                    <a:gd name="T22" fmla="*/ 74 w 194"/>
                    <a:gd name="T23" fmla="*/ 51 h 118"/>
                    <a:gd name="T24" fmla="*/ 190 w 194"/>
                    <a:gd name="T25" fmla="*/ 85 h 118"/>
                    <a:gd name="T26" fmla="*/ 187 w 194"/>
                    <a:gd name="T27" fmla="*/ 94 h 118"/>
                    <a:gd name="T28" fmla="*/ 191 w 194"/>
                    <a:gd name="T29" fmla="*/ 84 h 118"/>
                    <a:gd name="T30" fmla="*/ 157 w 194"/>
                    <a:gd name="T31" fmla="*/ 37 h 118"/>
                    <a:gd name="T32" fmla="*/ 116 w 194"/>
                    <a:gd name="T33" fmla="*/ 55 h 118"/>
                    <a:gd name="T34" fmla="*/ 156 w 194"/>
                    <a:gd name="T35" fmla="*/ 38 h 118"/>
                    <a:gd name="T36" fmla="*/ 190 w 194"/>
                    <a:gd name="T37" fmla="*/ 85 h 118"/>
                    <a:gd name="T38" fmla="*/ 75 w 194"/>
                    <a:gd name="T39" fmla="*/ 46 h 118"/>
                    <a:gd name="T40" fmla="*/ 75 w 194"/>
                    <a:gd name="T41" fmla="*/ 45 h 118"/>
                    <a:gd name="T42" fmla="*/ 41 w 194"/>
                    <a:gd name="T43" fmla="*/ 3 h 118"/>
                    <a:gd name="T44" fmla="*/ 0 w 194"/>
                    <a:gd name="T45" fmla="*/ 21 h 118"/>
                    <a:gd name="T46" fmla="*/ 40 w 194"/>
                    <a:gd name="T47" fmla="*/ 4 h 118"/>
                    <a:gd name="T48" fmla="*/ 75 w 194"/>
                    <a:gd name="T49" fmla="*/ 4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4" h="118">
                      <a:moveTo>
                        <a:pt x="118" y="56"/>
                      </a:moveTo>
                      <a:cubicBezTo>
                        <a:pt x="115" y="61"/>
                        <a:pt x="113" y="66"/>
                        <a:pt x="112" y="72"/>
                      </a:cubicBezTo>
                      <a:cubicBezTo>
                        <a:pt x="109" y="92"/>
                        <a:pt x="123" y="112"/>
                        <a:pt x="144" y="115"/>
                      </a:cubicBezTo>
                      <a:cubicBezTo>
                        <a:pt x="159" y="118"/>
                        <a:pt x="173" y="111"/>
                        <a:pt x="181" y="99"/>
                      </a:cubicBezTo>
                      <a:cubicBezTo>
                        <a:pt x="173" y="110"/>
                        <a:pt x="159" y="117"/>
                        <a:pt x="144" y="114"/>
                      </a:cubicBezTo>
                      <a:cubicBezTo>
                        <a:pt x="123" y="111"/>
                        <a:pt x="109" y="91"/>
                        <a:pt x="113" y="71"/>
                      </a:cubicBezTo>
                      <a:cubicBezTo>
                        <a:pt x="113" y="65"/>
                        <a:pt x="115" y="60"/>
                        <a:pt x="118" y="56"/>
                      </a:cubicBezTo>
                      <a:close/>
                      <a:moveTo>
                        <a:pt x="74" y="51"/>
                      </a:moveTo>
                      <a:cubicBezTo>
                        <a:pt x="73" y="57"/>
                        <a:pt x="71" y="62"/>
                        <a:pt x="68" y="67"/>
                      </a:cubicBezTo>
                      <a:cubicBezTo>
                        <a:pt x="71" y="62"/>
                        <a:pt x="74" y="56"/>
                        <a:pt x="75" y="50"/>
                      </a:cubicBezTo>
                      <a:cubicBezTo>
                        <a:pt x="75" y="50"/>
                        <a:pt x="75" y="50"/>
                        <a:pt x="74" y="50"/>
                      </a:cubicBezTo>
                      <a:cubicBezTo>
                        <a:pt x="74" y="50"/>
                        <a:pt x="74" y="50"/>
                        <a:pt x="74" y="51"/>
                      </a:cubicBezTo>
                      <a:close/>
                      <a:moveTo>
                        <a:pt x="190" y="85"/>
                      </a:moveTo>
                      <a:cubicBezTo>
                        <a:pt x="189" y="89"/>
                        <a:pt x="187" y="94"/>
                        <a:pt x="187" y="94"/>
                      </a:cubicBezTo>
                      <a:cubicBezTo>
                        <a:pt x="189" y="91"/>
                        <a:pt x="190" y="88"/>
                        <a:pt x="191" y="84"/>
                      </a:cubicBezTo>
                      <a:cubicBezTo>
                        <a:pt x="194" y="62"/>
                        <a:pt x="179" y="41"/>
                        <a:pt x="157" y="37"/>
                      </a:cubicBezTo>
                      <a:cubicBezTo>
                        <a:pt x="140" y="35"/>
                        <a:pt x="125" y="42"/>
                        <a:pt x="116" y="55"/>
                      </a:cubicBezTo>
                      <a:cubicBezTo>
                        <a:pt x="125" y="42"/>
                        <a:pt x="140" y="35"/>
                        <a:pt x="156" y="38"/>
                      </a:cubicBezTo>
                      <a:cubicBezTo>
                        <a:pt x="179" y="42"/>
                        <a:pt x="194" y="63"/>
                        <a:pt x="190" y="85"/>
                      </a:cubicBezTo>
                      <a:close/>
                      <a:moveTo>
                        <a:pt x="75" y="46"/>
                      </a:moveTo>
                      <a:cubicBezTo>
                        <a:pt x="75" y="45"/>
                        <a:pt x="75" y="45"/>
                        <a:pt x="75" y="45"/>
                      </a:cubicBezTo>
                      <a:cubicBezTo>
                        <a:pt x="76" y="25"/>
                        <a:pt x="62" y="7"/>
                        <a:pt x="41" y="3"/>
                      </a:cubicBezTo>
                      <a:cubicBezTo>
                        <a:pt x="24" y="0"/>
                        <a:pt x="8" y="8"/>
                        <a:pt x="0" y="21"/>
                      </a:cubicBezTo>
                      <a:cubicBezTo>
                        <a:pt x="9" y="8"/>
                        <a:pt x="24" y="1"/>
                        <a:pt x="40" y="4"/>
                      </a:cubicBezTo>
                      <a:cubicBezTo>
                        <a:pt x="61" y="7"/>
                        <a:pt x="76" y="26"/>
                        <a:pt x="75" y="46"/>
                      </a:cubicBezTo>
                      <a:close/>
                    </a:path>
                  </a:pathLst>
                </a:custGeom>
                <a:solidFill>
                  <a:srgbClr val="8DB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5" name="Freeform 1319"/>
                <p:cNvSpPr>
                  <a:spLocks/>
                </p:cNvSpPr>
                <p:nvPr/>
              </p:nvSpPr>
              <p:spPr bwMode="auto">
                <a:xfrm>
                  <a:off x="5314" y="2112"/>
                  <a:ext cx="93" cy="93"/>
                </a:xfrm>
                <a:custGeom>
                  <a:avLst/>
                  <a:gdLst>
                    <a:gd name="T0" fmla="*/ 0 w 39"/>
                    <a:gd name="T1" fmla="*/ 0 h 39"/>
                    <a:gd name="T2" fmla="*/ 17 w 39"/>
                    <a:gd name="T3" fmla="*/ 1 h 39"/>
                    <a:gd name="T4" fmla="*/ 32 w 39"/>
                    <a:gd name="T5" fmla="*/ 11 h 39"/>
                    <a:gd name="T6" fmla="*/ 39 w 39"/>
                    <a:gd name="T7" fmla="*/ 39 h 39"/>
                    <a:gd name="T8" fmla="*/ 31 w 39"/>
                    <a:gd name="T9" fmla="*/ 13 h 39"/>
                    <a:gd name="T10" fmla="*/ 5 w 39"/>
                    <a:gd name="T11" fmla="*/ 8 h 39"/>
                    <a:gd name="T12" fmla="*/ 0 w 39"/>
                    <a:gd name="T1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39">
                      <a:moveTo>
                        <a:pt x="0" y="0"/>
                      </a:moveTo>
                      <a:cubicBezTo>
                        <a:pt x="2" y="0"/>
                        <a:pt x="13" y="1"/>
                        <a:pt x="17" y="1"/>
                      </a:cubicBezTo>
                      <a:cubicBezTo>
                        <a:pt x="19" y="5"/>
                        <a:pt x="24" y="9"/>
                        <a:pt x="32" y="11"/>
                      </a:cubicBezTo>
                      <a:cubicBezTo>
                        <a:pt x="32" y="11"/>
                        <a:pt x="31" y="26"/>
                        <a:pt x="39" y="39"/>
                      </a:cubicBezTo>
                      <a:cubicBezTo>
                        <a:pt x="34" y="32"/>
                        <a:pt x="30" y="23"/>
                        <a:pt x="31" y="13"/>
                      </a:cubicBezTo>
                      <a:cubicBezTo>
                        <a:pt x="26" y="12"/>
                        <a:pt x="9" y="9"/>
                        <a:pt x="5" y="8"/>
                      </a:cubicBezTo>
                      <a:cubicBezTo>
                        <a:pt x="5" y="6"/>
                        <a:pt x="3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3E5E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6" name="Freeform 1320"/>
                <p:cNvSpPr>
                  <a:spLocks/>
                </p:cNvSpPr>
                <p:nvPr/>
              </p:nvSpPr>
              <p:spPr bwMode="auto">
                <a:xfrm>
                  <a:off x="5579" y="2155"/>
                  <a:ext cx="131" cy="157"/>
                </a:xfrm>
                <a:custGeom>
                  <a:avLst/>
                  <a:gdLst>
                    <a:gd name="T0" fmla="*/ 0 w 55"/>
                    <a:gd name="T1" fmla="*/ 3 h 66"/>
                    <a:gd name="T2" fmla="*/ 1 w 55"/>
                    <a:gd name="T3" fmla="*/ 1 h 66"/>
                    <a:gd name="T4" fmla="*/ 41 w 55"/>
                    <a:gd name="T5" fmla="*/ 11 h 66"/>
                    <a:gd name="T6" fmla="*/ 36 w 55"/>
                    <a:gd name="T7" fmla="*/ 33 h 66"/>
                    <a:gd name="T8" fmla="*/ 55 w 55"/>
                    <a:gd name="T9" fmla="*/ 66 h 66"/>
                    <a:gd name="T10" fmla="*/ 35 w 55"/>
                    <a:gd name="T11" fmla="*/ 24 h 66"/>
                    <a:gd name="T12" fmla="*/ 39 w 55"/>
                    <a:gd name="T13" fmla="*/ 12 h 66"/>
                    <a:gd name="T14" fmla="*/ 0 w 55"/>
                    <a:gd name="T15" fmla="*/ 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66">
                      <a:moveTo>
                        <a:pt x="0" y="3"/>
                      </a:moveTo>
                      <a:cubicBezTo>
                        <a:pt x="0" y="2"/>
                        <a:pt x="1" y="1"/>
                        <a:pt x="1" y="1"/>
                      </a:cubicBezTo>
                      <a:cubicBezTo>
                        <a:pt x="21" y="0"/>
                        <a:pt x="41" y="11"/>
                        <a:pt x="41" y="11"/>
                      </a:cubicBezTo>
                      <a:cubicBezTo>
                        <a:pt x="39" y="14"/>
                        <a:pt x="35" y="21"/>
                        <a:pt x="36" y="33"/>
                      </a:cubicBezTo>
                      <a:cubicBezTo>
                        <a:pt x="36" y="48"/>
                        <a:pt x="46" y="60"/>
                        <a:pt x="55" y="66"/>
                      </a:cubicBezTo>
                      <a:cubicBezTo>
                        <a:pt x="40" y="58"/>
                        <a:pt x="32" y="41"/>
                        <a:pt x="35" y="24"/>
                      </a:cubicBezTo>
                      <a:cubicBezTo>
                        <a:pt x="35" y="20"/>
                        <a:pt x="37" y="16"/>
                        <a:pt x="39" y="12"/>
                      </a:cubicBezTo>
                      <a:cubicBezTo>
                        <a:pt x="33" y="9"/>
                        <a:pt x="18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3E5E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7" name="Freeform 1321"/>
                <p:cNvSpPr>
                  <a:spLocks/>
                </p:cNvSpPr>
                <p:nvPr/>
              </p:nvSpPr>
              <p:spPr bwMode="auto">
                <a:xfrm>
                  <a:off x="5792" y="2286"/>
                  <a:ext cx="100" cy="33"/>
                </a:xfrm>
                <a:custGeom>
                  <a:avLst/>
                  <a:gdLst>
                    <a:gd name="T0" fmla="*/ 15 w 42"/>
                    <a:gd name="T1" fmla="*/ 2 h 14"/>
                    <a:gd name="T2" fmla="*/ 30 w 42"/>
                    <a:gd name="T3" fmla="*/ 6 h 14"/>
                    <a:gd name="T4" fmla="*/ 39 w 42"/>
                    <a:gd name="T5" fmla="*/ 5 h 14"/>
                    <a:gd name="T6" fmla="*/ 42 w 42"/>
                    <a:gd name="T7" fmla="*/ 8 h 14"/>
                    <a:gd name="T8" fmla="*/ 35 w 42"/>
                    <a:gd name="T9" fmla="*/ 12 h 14"/>
                    <a:gd name="T10" fmla="*/ 16 w 42"/>
                    <a:gd name="T11" fmla="*/ 3 h 14"/>
                    <a:gd name="T12" fmla="*/ 0 w 42"/>
                    <a:gd name="T13" fmla="*/ 14 h 14"/>
                    <a:gd name="T14" fmla="*/ 15 w 42"/>
                    <a:gd name="T15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2" h="14">
                      <a:moveTo>
                        <a:pt x="15" y="2"/>
                      </a:moveTo>
                      <a:cubicBezTo>
                        <a:pt x="17" y="0"/>
                        <a:pt x="19" y="2"/>
                        <a:pt x="30" y="6"/>
                      </a:cubicBezTo>
                      <a:cubicBezTo>
                        <a:pt x="34" y="8"/>
                        <a:pt x="36" y="7"/>
                        <a:pt x="39" y="5"/>
                      </a:cubicBezTo>
                      <a:cubicBezTo>
                        <a:pt x="40" y="6"/>
                        <a:pt x="41" y="7"/>
                        <a:pt x="42" y="8"/>
                      </a:cubicBezTo>
                      <a:cubicBezTo>
                        <a:pt x="38" y="10"/>
                        <a:pt x="35" y="12"/>
                        <a:pt x="35" y="12"/>
                      </a:cubicBezTo>
                      <a:cubicBezTo>
                        <a:pt x="34" y="12"/>
                        <a:pt x="21" y="5"/>
                        <a:pt x="16" y="3"/>
                      </a:cubicBezTo>
                      <a:cubicBezTo>
                        <a:pt x="12" y="8"/>
                        <a:pt x="6" y="12"/>
                        <a:pt x="0" y="14"/>
                      </a:cubicBezTo>
                      <a:cubicBezTo>
                        <a:pt x="7" y="10"/>
                        <a:pt x="12" y="5"/>
                        <a:pt x="15" y="2"/>
                      </a:cubicBezTo>
                      <a:close/>
                    </a:path>
                  </a:pathLst>
                </a:custGeom>
                <a:solidFill>
                  <a:srgbClr val="3E5E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8" name="Freeform 1322"/>
                <p:cNvSpPr>
                  <a:spLocks/>
                </p:cNvSpPr>
                <p:nvPr/>
              </p:nvSpPr>
              <p:spPr bwMode="auto">
                <a:xfrm>
                  <a:off x="5473" y="2279"/>
                  <a:ext cx="208" cy="97"/>
                </a:xfrm>
                <a:custGeom>
                  <a:avLst/>
                  <a:gdLst>
                    <a:gd name="T0" fmla="*/ 48 w 88"/>
                    <a:gd name="T1" fmla="*/ 38 h 41"/>
                    <a:gd name="T2" fmla="*/ 88 w 88"/>
                    <a:gd name="T3" fmla="*/ 31 h 41"/>
                    <a:gd name="T4" fmla="*/ 87 w 88"/>
                    <a:gd name="T5" fmla="*/ 29 h 41"/>
                    <a:gd name="T6" fmla="*/ 37 w 88"/>
                    <a:gd name="T7" fmla="*/ 32 h 41"/>
                    <a:gd name="T8" fmla="*/ 2 w 88"/>
                    <a:gd name="T9" fmla="*/ 0 h 41"/>
                    <a:gd name="T10" fmla="*/ 0 w 88"/>
                    <a:gd name="T11" fmla="*/ 0 h 41"/>
                    <a:gd name="T12" fmla="*/ 36 w 88"/>
                    <a:gd name="T13" fmla="*/ 35 h 41"/>
                    <a:gd name="T14" fmla="*/ 48 w 88"/>
                    <a:gd name="T15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8" h="41">
                      <a:moveTo>
                        <a:pt x="48" y="38"/>
                      </a:moveTo>
                      <a:cubicBezTo>
                        <a:pt x="63" y="41"/>
                        <a:pt x="78" y="38"/>
                        <a:pt x="88" y="31"/>
                      </a:cubicBezTo>
                      <a:cubicBezTo>
                        <a:pt x="87" y="29"/>
                        <a:pt x="87" y="29"/>
                        <a:pt x="87" y="29"/>
                      </a:cubicBezTo>
                      <a:cubicBezTo>
                        <a:pt x="77" y="37"/>
                        <a:pt x="57" y="39"/>
                        <a:pt x="37" y="32"/>
                      </a:cubicBezTo>
                      <a:cubicBezTo>
                        <a:pt x="13" y="23"/>
                        <a:pt x="5" y="9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9"/>
                        <a:pt x="13" y="27"/>
                        <a:pt x="36" y="35"/>
                      </a:cubicBezTo>
                      <a:cubicBezTo>
                        <a:pt x="40" y="37"/>
                        <a:pt x="44" y="38"/>
                        <a:pt x="48" y="38"/>
                      </a:cubicBezTo>
                      <a:close/>
                    </a:path>
                  </a:pathLst>
                </a:custGeom>
                <a:solidFill>
                  <a:srgbClr val="D673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9" name="Freeform 1323"/>
                <p:cNvSpPr>
                  <a:spLocks/>
                </p:cNvSpPr>
                <p:nvPr/>
              </p:nvSpPr>
              <p:spPr bwMode="auto">
                <a:xfrm>
                  <a:off x="5542" y="2374"/>
                  <a:ext cx="35" cy="16"/>
                </a:xfrm>
                <a:custGeom>
                  <a:avLst/>
                  <a:gdLst>
                    <a:gd name="T0" fmla="*/ 15 w 15"/>
                    <a:gd name="T1" fmla="*/ 5 h 7"/>
                    <a:gd name="T2" fmla="*/ 11 w 15"/>
                    <a:gd name="T3" fmla="*/ 5 h 7"/>
                    <a:gd name="T4" fmla="*/ 7 w 15"/>
                    <a:gd name="T5" fmla="*/ 4 h 7"/>
                    <a:gd name="T6" fmla="*/ 4 w 15"/>
                    <a:gd name="T7" fmla="*/ 3 h 7"/>
                    <a:gd name="T8" fmla="*/ 0 w 15"/>
                    <a:gd name="T9" fmla="*/ 0 h 7"/>
                    <a:gd name="T10" fmla="*/ 3 w 15"/>
                    <a:gd name="T11" fmla="*/ 4 h 7"/>
                    <a:gd name="T12" fmla="*/ 7 w 15"/>
                    <a:gd name="T13" fmla="*/ 6 h 7"/>
                    <a:gd name="T14" fmla="*/ 11 w 15"/>
                    <a:gd name="T15" fmla="*/ 7 h 7"/>
                    <a:gd name="T16" fmla="*/ 15 w 15"/>
                    <a:gd name="T1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7">
                      <a:moveTo>
                        <a:pt x="15" y="5"/>
                      </a:moveTo>
                      <a:cubicBezTo>
                        <a:pt x="14" y="5"/>
                        <a:pt x="12" y="5"/>
                        <a:pt x="11" y="5"/>
                      </a:cubicBezTo>
                      <a:cubicBezTo>
                        <a:pt x="10" y="5"/>
                        <a:pt x="9" y="5"/>
                        <a:pt x="7" y="4"/>
                      </a:cubicBezTo>
                      <a:cubicBezTo>
                        <a:pt x="6" y="4"/>
                        <a:pt x="5" y="3"/>
                        <a:pt x="4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2"/>
                        <a:pt x="2" y="3"/>
                        <a:pt x="3" y="4"/>
                      </a:cubicBezTo>
                      <a:cubicBezTo>
                        <a:pt x="4" y="5"/>
                        <a:pt x="5" y="6"/>
                        <a:pt x="7" y="6"/>
                      </a:cubicBezTo>
                      <a:cubicBezTo>
                        <a:pt x="8" y="7"/>
                        <a:pt x="10" y="7"/>
                        <a:pt x="11" y="7"/>
                      </a:cubicBezTo>
                      <a:cubicBezTo>
                        <a:pt x="13" y="7"/>
                        <a:pt x="14" y="6"/>
                        <a:pt x="15" y="5"/>
                      </a:cubicBezTo>
                      <a:close/>
                    </a:path>
                  </a:pathLst>
                </a:custGeom>
                <a:solidFill>
                  <a:srgbClr val="D673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0" name="Freeform 1324"/>
                <p:cNvSpPr>
                  <a:spLocks/>
                </p:cNvSpPr>
                <p:nvPr/>
              </p:nvSpPr>
              <p:spPr bwMode="auto">
                <a:xfrm>
                  <a:off x="5662" y="2336"/>
                  <a:ext cx="31" cy="26"/>
                </a:xfrm>
                <a:custGeom>
                  <a:avLst/>
                  <a:gdLst>
                    <a:gd name="T0" fmla="*/ 0 w 13"/>
                    <a:gd name="T1" fmla="*/ 9 h 11"/>
                    <a:gd name="T2" fmla="*/ 11 w 13"/>
                    <a:gd name="T3" fmla="*/ 4 h 11"/>
                    <a:gd name="T4" fmla="*/ 0 w 13"/>
                    <a:gd name="T5" fmla="*/ 10 h 11"/>
                    <a:gd name="T6" fmla="*/ 0 w 13"/>
                    <a:gd name="T7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1">
                      <a:moveTo>
                        <a:pt x="0" y="9"/>
                      </a:moveTo>
                      <a:cubicBezTo>
                        <a:pt x="3" y="4"/>
                        <a:pt x="9" y="0"/>
                        <a:pt x="11" y="4"/>
                      </a:cubicBezTo>
                      <a:cubicBezTo>
                        <a:pt x="13" y="8"/>
                        <a:pt x="7" y="11"/>
                        <a:pt x="0" y="10"/>
                      </a:cubicBezTo>
                      <a:cubicBezTo>
                        <a:pt x="0" y="10"/>
                        <a:pt x="0" y="9"/>
                        <a:pt x="0" y="9"/>
                      </a:cubicBezTo>
                      <a:close/>
                    </a:path>
                  </a:pathLst>
                </a:custGeom>
                <a:solidFill>
                  <a:srgbClr val="D673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1" name="Freeform 1325"/>
                <p:cNvSpPr>
                  <a:spLocks/>
                </p:cNvSpPr>
                <p:nvPr/>
              </p:nvSpPr>
              <p:spPr bwMode="auto">
                <a:xfrm>
                  <a:off x="5461" y="2267"/>
                  <a:ext cx="24" cy="33"/>
                </a:xfrm>
                <a:custGeom>
                  <a:avLst/>
                  <a:gdLst>
                    <a:gd name="T0" fmla="*/ 10 w 10"/>
                    <a:gd name="T1" fmla="*/ 13 h 14"/>
                    <a:gd name="T2" fmla="*/ 4 w 10"/>
                    <a:gd name="T3" fmla="*/ 3 h 14"/>
                    <a:gd name="T4" fmla="*/ 10 w 10"/>
                    <a:gd name="T5" fmla="*/ 14 h 14"/>
                    <a:gd name="T6" fmla="*/ 10 w 10"/>
                    <a:gd name="T7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4">
                      <a:moveTo>
                        <a:pt x="10" y="13"/>
                      </a:moveTo>
                      <a:cubicBezTo>
                        <a:pt x="10" y="7"/>
                        <a:pt x="7" y="0"/>
                        <a:pt x="4" y="3"/>
                      </a:cubicBezTo>
                      <a:cubicBezTo>
                        <a:pt x="0" y="5"/>
                        <a:pt x="3" y="11"/>
                        <a:pt x="10" y="14"/>
                      </a:cubicBezTo>
                      <a:cubicBezTo>
                        <a:pt x="10" y="14"/>
                        <a:pt x="10" y="13"/>
                        <a:pt x="10" y="13"/>
                      </a:cubicBezTo>
                      <a:close/>
                    </a:path>
                  </a:pathLst>
                </a:custGeom>
                <a:solidFill>
                  <a:srgbClr val="D673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2" name="Freeform 1326"/>
                <p:cNvSpPr>
                  <a:spLocks/>
                </p:cNvSpPr>
                <p:nvPr/>
              </p:nvSpPr>
              <p:spPr bwMode="auto">
                <a:xfrm>
                  <a:off x="5608" y="2179"/>
                  <a:ext cx="35" cy="33"/>
                </a:xfrm>
                <a:custGeom>
                  <a:avLst/>
                  <a:gdLst>
                    <a:gd name="T0" fmla="*/ 1 w 15"/>
                    <a:gd name="T1" fmla="*/ 8 h 14"/>
                    <a:gd name="T2" fmla="*/ 9 w 15"/>
                    <a:gd name="T3" fmla="*/ 13 h 14"/>
                    <a:gd name="T4" fmla="*/ 15 w 15"/>
                    <a:gd name="T5" fmla="*/ 5 h 14"/>
                    <a:gd name="T6" fmla="*/ 7 w 15"/>
                    <a:gd name="T7" fmla="*/ 1 h 14"/>
                    <a:gd name="T8" fmla="*/ 1 w 15"/>
                    <a:gd name="T9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4">
                      <a:moveTo>
                        <a:pt x="1" y="8"/>
                      </a:moveTo>
                      <a:cubicBezTo>
                        <a:pt x="2" y="12"/>
                        <a:pt x="5" y="14"/>
                        <a:pt x="9" y="13"/>
                      </a:cubicBezTo>
                      <a:cubicBezTo>
                        <a:pt x="13" y="12"/>
                        <a:pt x="15" y="9"/>
                        <a:pt x="15" y="5"/>
                      </a:cubicBezTo>
                      <a:cubicBezTo>
                        <a:pt x="14" y="2"/>
                        <a:pt x="11" y="0"/>
                        <a:pt x="7" y="1"/>
                      </a:cubicBezTo>
                      <a:cubicBezTo>
                        <a:pt x="3" y="2"/>
                        <a:pt x="0" y="5"/>
                        <a:pt x="1" y="8"/>
                      </a:cubicBezTo>
                      <a:close/>
                    </a:path>
                  </a:pathLst>
                </a:custGeom>
                <a:solidFill>
                  <a:srgbClr val="FFED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3" name="Freeform 1327"/>
                <p:cNvSpPr>
                  <a:spLocks/>
                </p:cNvSpPr>
                <p:nvPr/>
              </p:nvSpPr>
              <p:spPr bwMode="auto">
                <a:xfrm>
                  <a:off x="5866" y="2326"/>
                  <a:ext cx="40" cy="38"/>
                </a:xfrm>
                <a:custGeom>
                  <a:avLst/>
                  <a:gdLst>
                    <a:gd name="T0" fmla="*/ 8 w 17"/>
                    <a:gd name="T1" fmla="*/ 6 h 16"/>
                    <a:gd name="T2" fmla="*/ 17 w 17"/>
                    <a:gd name="T3" fmla="*/ 5 h 16"/>
                    <a:gd name="T4" fmla="*/ 5 w 17"/>
                    <a:gd name="T5" fmla="*/ 15 h 16"/>
                    <a:gd name="T6" fmla="*/ 8 w 17"/>
                    <a:gd name="T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16">
                      <a:moveTo>
                        <a:pt x="8" y="6"/>
                      </a:moveTo>
                      <a:cubicBezTo>
                        <a:pt x="10" y="0"/>
                        <a:pt x="17" y="1"/>
                        <a:pt x="17" y="5"/>
                      </a:cubicBezTo>
                      <a:cubicBezTo>
                        <a:pt x="17" y="11"/>
                        <a:pt x="10" y="16"/>
                        <a:pt x="5" y="15"/>
                      </a:cubicBezTo>
                      <a:cubicBezTo>
                        <a:pt x="0" y="14"/>
                        <a:pt x="6" y="14"/>
                        <a:pt x="8" y="6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4" name="Freeform 1328"/>
                <p:cNvSpPr>
                  <a:spLocks/>
                </p:cNvSpPr>
                <p:nvPr/>
              </p:nvSpPr>
              <p:spPr bwMode="auto">
                <a:xfrm>
                  <a:off x="5298" y="2141"/>
                  <a:ext cx="31" cy="38"/>
                </a:xfrm>
                <a:custGeom>
                  <a:avLst/>
                  <a:gdLst>
                    <a:gd name="T0" fmla="*/ 8 w 13"/>
                    <a:gd name="T1" fmla="*/ 7 h 16"/>
                    <a:gd name="T2" fmla="*/ 2 w 13"/>
                    <a:gd name="T3" fmla="*/ 4 h 16"/>
                    <a:gd name="T4" fmla="*/ 9 w 13"/>
                    <a:gd name="T5" fmla="*/ 15 h 16"/>
                    <a:gd name="T6" fmla="*/ 8 w 13"/>
                    <a:gd name="T7" fmla="*/ 7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6">
                      <a:moveTo>
                        <a:pt x="8" y="7"/>
                      </a:moveTo>
                      <a:cubicBezTo>
                        <a:pt x="9" y="2"/>
                        <a:pt x="3" y="0"/>
                        <a:pt x="2" y="4"/>
                      </a:cubicBezTo>
                      <a:cubicBezTo>
                        <a:pt x="0" y="9"/>
                        <a:pt x="4" y="15"/>
                        <a:pt x="9" y="15"/>
                      </a:cubicBezTo>
                      <a:cubicBezTo>
                        <a:pt x="13" y="16"/>
                        <a:pt x="8" y="14"/>
                        <a:pt x="8" y="7"/>
                      </a:cubicBezTo>
                      <a:close/>
                    </a:path>
                  </a:pathLst>
                </a:custGeom>
                <a:solidFill>
                  <a:srgbClr val="DB99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5" name="Freeform 1329"/>
                <p:cNvSpPr>
                  <a:spLocks/>
                </p:cNvSpPr>
                <p:nvPr/>
              </p:nvSpPr>
              <p:spPr bwMode="auto">
                <a:xfrm>
                  <a:off x="5840" y="2272"/>
                  <a:ext cx="45" cy="33"/>
                </a:xfrm>
                <a:custGeom>
                  <a:avLst/>
                  <a:gdLst>
                    <a:gd name="T0" fmla="*/ 14 w 19"/>
                    <a:gd name="T1" fmla="*/ 9 h 14"/>
                    <a:gd name="T2" fmla="*/ 1 w 19"/>
                    <a:gd name="T3" fmla="*/ 2 h 14"/>
                    <a:gd name="T4" fmla="*/ 14 w 19"/>
                    <a:gd name="T5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14">
                      <a:moveTo>
                        <a:pt x="14" y="9"/>
                      </a:moveTo>
                      <a:cubicBezTo>
                        <a:pt x="10" y="4"/>
                        <a:pt x="2" y="0"/>
                        <a:pt x="1" y="2"/>
                      </a:cubicBezTo>
                      <a:cubicBezTo>
                        <a:pt x="0" y="3"/>
                        <a:pt x="19" y="14"/>
                        <a:pt x="14" y="9"/>
                      </a:cubicBezTo>
                      <a:close/>
                    </a:path>
                  </a:pathLst>
                </a:custGeom>
                <a:solidFill>
                  <a:srgbClr val="8DB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6" name="Freeform 1330"/>
                <p:cNvSpPr>
                  <a:spLocks/>
                </p:cNvSpPr>
                <p:nvPr/>
              </p:nvSpPr>
              <p:spPr bwMode="auto">
                <a:xfrm>
                  <a:off x="5582" y="2150"/>
                  <a:ext cx="92" cy="27"/>
                </a:xfrm>
                <a:custGeom>
                  <a:avLst/>
                  <a:gdLst>
                    <a:gd name="T0" fmla="*/ 39 w 39"/>
                    <a:gd name="T1" fmla="*/ 11 h 11"/>
                    <a:gd name="T2" fmla="*/ 0 w 39"/>
                    <a:gd name="T3" fmla="*/ 2 h 11"/>
                    <a:gd name="T4" fmla="*/ 39 w 39"/>
                    <a:gd name="T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11">
                      <a:moveTo>
                        <a:pt x="39" y="11"/>
                      </a:moveTo>
                      <a:cubicBezTo>
                        <a:pt x="32" y="6"/>
                        <a:pt x="18" y="0"/>
                        <a:pt x="0" y="2"/>
                      </a:cubicBezTo>
                      <a:cubicBezTo>
                        <a:pt x="0" y="2"/>
                        <a:pt x="20" y="1"/>
                        <a:pt x="39" y="11"/>
                      </a:cubicBezTo>
                      <a:close/>
                    </a:path>
                  </a:pathLst>
                </a:custGeom>
                <a:solidFill>
                  <a:srgbClr val="8DB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7" name="Freeform 1331"/>
                <p:cNvSpPr>
                  <a:spLocks noEditPoints="1"/>
                </p:cNvSpPr>
                <p:nvPr/>
              </p:nvSpPr>
              <p:spPr bwMode="auto">
                <a:xfrm>
                  <a:off x="5314" y="2041"/>
                  <a:ext cx="580" cy="290"/>
                </a:xfrm>
                <a:custGeom>
                  <a:avLst/>
                  <a:gdLst>
                    <a:gd name="T0" fmla="*/ 218 w 245"/>
                    <a:gd name="T1" fmla="*/ 107 h 122"/>
                    <a:gd name="T2" fmla="*/ 146 w 245"/>
                    <a:gd name="T3" fmla="*/ 72 h 122"/>
                    <a:gd name="T4" fmla="*/ 126 w 245"/>
                    <a:gd name="T5" fmla="*/ 53 h 122"/>
                    <a:gd name="T6" fmla="*/ 96 w 245"/>
                    <a:gd name="T7" fmla="*/ 78 h 122"/>
                    <a:gd name="T8" fmla="*/ 30 w 245"/>
                    <a:gd name="T9" fmla="*/ 44 h 122"/>
                    <a:gd name="T10" fmla="*/ 6 w 245"/>
                    <a:gd name="T11" fmla="*/ 37 h 122"/>
                    <a:gd name="T12" fmla="*/ 31 w 245"/>
                    <a:gd name="T13" fmla="*/ 43 h 122"/>
                    <a:gd name="T14" fmla="*/ 65 w 245"/>
                    <a:gd name="T15" fmla="*/ 84 h 122"/>
                    <a:gd name="T16" fmla="*/ 112 w 245"/>
                    <a:gd name="T17" fmla="*/ 51 h 122"/>
                    <a:gd name="T18" fmla="*/ 112 w 245"/>
                    <a:gd name="T19" fmla="*/ 51 h 122"/>
                    <a:gd name="T20" fmla="*/ 151 w 245"/>
                    <a:gd name="T21" fmla="*/ 60 h 122"/>
                    <a:gd name="T22" fmla="*/ 151 w 245"/>
                    <a:gd name="T23" fmla="*/ 61 h 122"/>
                    <a:gd name="T24" fmla="*/ 181 w 245"/>
                    <a:gd name="T25" fmla="*/ 119 h 122"/>
                    <a:gd name="T26" fmla="*/ 218 w 245"/>
                    <a:gd name="T27" fmla="*/ 106 h 122"/>
                    <a:gd name="T28" fmla="*/ 238 w 245"/>
                    <a:gd name="T29" fmla="*/ 115 h 122"/>
                    <a:gd name="T30" fmla="*/ 244 w 245"/>
                    <a:gd name="T31" fmla="*/ 111 h 122"/>
                    <a:gd name="T32" fmla="*/ 224 w 245"/>
                    <a:gd name="T33" fmla="*/ 96 h 122"/>
                    <a:gd name="T34" fmla="*/ 228 w 245"/>
                    <a:gd name="T35" fmla="*/ 86 h 122"/>
                    <a:gd name="T36" fmla="*/ 153 w 245"/>
                    <a:gd name="T37" fmla="*/ 56 h 122"/>
                    <a:gd name="T38" fmla="*/ 153 w 245"/>
                    <a:gd name="T39" fmla="*/ 57 h 122"/>
                    <a:gd name="T40" fmla="*/ 113 w 245"/>
                    <a:gd name="T41" fmla="*/ 47 h 122"/>
                    <a:gd name="T42" fmla="*/ 112 w 245"/>
                    <a:gd name="T43" fmla="*/ 47 h 122"/>
                    <a:gd name="T44" fmla="*/ 78 w 245"/>
                    <a:gd name="T45" fmla="*/ 5 h 122"/>
                    <a:gd name="T46" fmla="*/ 33 w 245"/>
                    <a:gd name="T47" fmla="*/ 32 h 122"/>
                    <a:gd name="T48" fmla="*/ 0 w 245"/>
                    <a:gd name="T49" fmla="*/ 31 h 122"/>
                    <a:gd name="T50" fmla="*/ 32 w 245"/>
                    <a:gd name="T51" fmla="*/ 31 h 122"/>
                    <a:gd name="T52" fmla="*/ 114 w 245"/>
                    <a:gd name="T53" fmla="*/ 46 h 122"/>
                    <a:gd name="T54" fmla="*/ 153 w 245"/>
                    <a:gd name="T55" fmla="*/ 55 h 122"/>
                    <a:gd name="T56" fmla="*/ 229 w 245"/>
                    <a:gd name="T57" fmla="*/ 86 h 122"/>
                    <a:gd name="T58" fmla="*/ 245 w 245"/>
                    <a:gd name="T59" fmla="*/ 110 h 122"/>
                    <a:gd name="T60" fmla="*/ 192 w 245"/>
                    <a:gd name="T61" fmla="*/ 116 h 122"/>
                    <a:gd name="T62" fmla="*/ 149 w 245"/>
                    <a:gd name="T63" fmla="*/ 72 h 122"/>
                    <a:gd name="T64" fmla="*/ 193 w 245"/>
                    <a:gd name="T65" fmla="*/ 42 h 122"/>
                    <a:gd name="T66" fmla="*/ 210 w 245"/>
                    <a:gd name="T67" fmla="*/ 110 h 122"/>
                    <a:gd name="T68" fmla="*/ 150 w 245"/>
                    <a:gd name="T69" fmla="*/ 73 h 122"/>
                    <a:gd name="T70" fmla="*/ 181 w 245"/>
                    <a:gd name="T71" fmla="*/ 115 h 122"/>
                    <a:gd name="T72" fmla="*/ 224 w 245"/>
                    <a:gd name="T73" fmla="*/ 85 h 122"/>
                    <a:gd name="T74" fmla="*/ 165 w 245"/>
                    <a:gd name="T75" fmla="*/ 49 h 122"/>
                    <a:gd name="T76" fmla="*/ 150 w 245"/>
                    <a:gd name="T77" fmla="*/ 73 h 122"/>
                    <a:gd name="T78" fmla="*/ 66 w 245"/>
                    <a:gd name="T79" fmla="*/ 82 h 122"/>
                    <a:gd name="T80" fmla="*/ 34 w 245"/>
                    <a:gd name="T81" fmla="*/ 38 h 122"/>
                    <a:gd name="T82" fmla="*/ 78 w 245"/>
                    <a:gd name="T83" fmla="*/ 7 h 122"/>
                    <a:gd name="T84" fmla="*/ 94 w 245"/>
                    <a:gd name="T85" fmla="*/ 75 h 122"/>
                    <a:gd name="T86" fmla="*/ 35 w 245"/>
                    <a:gd name="T87" fmla="*/ 38 h 122"/>
                    <a:gd name="T88" fmla="*/ 94 w 245"/>
                    <a:gd name="T89" fmla="*/ 74 h 122"/>
                    <a:gd name="T90" fmla="*/ 77 w 245"/>
                    <a:gd name="T91" fmla="*/ 9 h 122"/>
                    <a:gd name="T92" fmla="*/ 35 w 245"/>
                    <a:gd name="T93" fmla="*/ 38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45" h="122">
                      <a:moveTo>
                        <a:pt x="237" y="116"/>
                      </a:moveTo>
                      <a:cubicBezTo>
                        <a:pt x="228" y="111"/>
                        <a:pt x="221" y="108"/>
                        <a:pt x="218" y="107"/>
                      </a:cubicBezTo>
                      <a:cubicBezTo>
                        <a:pt x="209" y="117"/>
                        <a:pt x="195" y="122"/>
                        <a:pt x="181" y="120"/>
                      </a:cubicBezTo>
                      <a:cubicBezTo>
                        <a:pt x="158" y="116"/>
                        <a:pt x="142" y="94"/>
                        <a:pt x="146" y="72"/>
                      </a:cubicBezTo>
                      <a:cubicBezTo>
                        <a:pt x="147" y="68"/>
                        <a:pt x="148" y="64"/>
                        <a:pt x="150" y="60"/>
                      </a:cubicBezTo>
                      <a:cubicBezTo>
                        <a:pt x="146" y="59"/>
                        <a:pt x="137" y="55"/>
                        <a:pt x="126" y="53"/>
                      </a:cubicBezTo>
                      <a:cubicBezTo>
                        <a:pt x="121" y="52"/>
                        <a:pt x="117" y="52"/>
                        <a:pt x="113" y="52"/>
                      </a:cubicBezTo>
                      <a:cubicBezTo>
                        <a:pt x="111" y="62"/>
                        <a:pt x="105" y="72"/>
                        <a:pt x="96" y="78"/>
                      </a:cubicBezTo>
                      <a:cubicBezTo>
                        <a:pt x="87" y="85"/>
                        <a:pt x="76" y="87"/>
                        <a:pt x="65" y="85"/>
                      </a:cubicBezTo>
                      <a:cubicBezTo>
                        <a:pt x="45" y="82"/>
                        <a:pt x="30" y="64"/>
                        <a:pt x="30" y="44"/>
                      </a:cubicBezTo>
                      <a:cubicBezTo>
                        <a:pt x="24" y="42"/>
                        <a:pt x="9" y="39"/>
                        <a:pt x="5" y="38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9" y="38"/>
                        <a:pt x="25" y="42"/>
                        <a:pt x="30" y="43"/>
                      </a:cubicBezTo>
                      <a:cubicBezTo>
                        <a:pt x="31" y="43"/>
                        <a:pt x="31" y="43"/>
                        <a:pt x="31" y="43"/>
                      </a:cubicBez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64"/>
                        <a:pt x="45" y="81"/>
                        <a:pt x="65" y="84"/>
                      </a:cubicBezTo>
                      <a:cubicBezTo>
                        <a:pt x="76" y="86"/>
                        <a:pt x="87" y="84"/>
                        <a:pt x="96" y="77"/>
                      </a:cubicBezTo>
                      <a:cubicBezTo>
                        <a:pt x="104" y="71"/>
                        <a:pt x="110" y="62"/>
                        <a:pt x="112" y="51"/>
                      </a:cubicBezTo>
                      <a:cubicBezTo>
                        <a:pt x="112" y="51"/>
                        <a:pt x="112" y="51"/>
                        <a:pt x="112" y="51"/>
                      </a:cubicBezTo>
                      <a:cubicBezTo>
                        <a:pt x="112" y="51"/>
                        <a:pt x="112" y="51"/>
                        <a:pt x="112" y="51"/>
                      </a:cubicBezTo>
                      <a:cubicBezTo>
                        <a:pt x="117" y="50"/>
                        <a:pt x="121" y="51"/>
                        <a:pt x="126" y="52"/>
                      </a:cubicBezTo>
                      <a:cubicBezTo>
                        <a:pt x="138" y="54"/>
                        <a:pt x="147" y="58"/>
                        <a:pt x="151" y="60"/>
                      </a:cubicBezTo>
                      <a:cubicBezTo>
                        <a:pt x="151" y="60"/>
                        <a:pt x="151" y="60"/>
                        <a:pt x="151" y="60"/>
                      </a:cubicBezTo>
                      <a:cubicBezTo>
                        <a:pt x="151" y="61"/>
                        <a:pt x="151" y="61"/>
                        <a:pt x="151" y="61"/>
                      </a:cubicBezTo>
                      <a:cubicBezTo>
                        <a:pt x="149" y="64"/>
                        <a:pt x="148" y="68"/>
                        <a:pt x="147" y="72"/>
                      </a:cubicBezTo>
                      <a:cubicBezTo>
                        <a:pt x="144" y="94"/>
                        <a:pt x="159" y="115"/>
                        <a:pt x="181" y="119"/>
                      </a:cubicBezTo>
                      <a:cubicBezTo>
                        <a:pt x="195" y="121"/>
                        <a:pt x="209" y="116"/>
                        <a:pt x="218" y="106"/>
                      </a:cubicBezTo>
                      <a:cubicBezTo>
                        <a:pt x="218" y="106"/>
                        <a:pt x="218" y="106"/>
                        <a:pt x="218" y="106"/>
                      </a:cubicBezTo>
                      <a:cubicBezTo>
                        <a:pt x="219" y="106"/>
                        <a:pt x="219" y="106"/>
                        <a:pt x="219" y="106"/>
                      </a:cubicBezTo>
                      <a:cubicBezTo>
                        <a:pt x="221" y="107"/>
                        <a:pt x="228" y="110"/>
                        <a:pt x="238" y="115"/>
                      </a:cubicBezTo>
                      <a:lnTo>
                        <a:pt x="237" y="116"/>
                      </a:lnTo>
                      <a:close/>
                      <a:moveTo>
                        <a:pt x="244" y="111"/>
                      </a:moveTo>
                      <a:cubicBezTo>
                        <a:pt x="236" y="104"/>
                        <a:pt x="230" y="100"/>
                        <a:pt x="225" y="97"/>
                      </a:cubicBezTo>
                      <a:cubicBezTo>
                        <a:pt x="224" y="96"/>
                        <a:pt x="224" y="96"/>
                        <a:pt x="224" y="96"/>
                      </a:cubicBezTo>
                      <a:cubicBezTo>
                        <a:pt x="225" y="96"/>
                        <a:pt x="225" y="96"/>
                        <a:pt x="225" y="96"/>
                      </a:cubicBezTo>
                      <a:cubicBezTo>
                        <a:pt x="226" y="93"/>
                        <a:pt x="227" y="89"/>
                        <a:pt x="228" y="86"/>
                      </a:cubicBezTo>
                      <a:cubicBezTo>
                        <a:pt x="231" y="64"/>
                        <a:pt x="216" y="43"/>
                        <a:pt x="194" y="39"/>
                      </a:cubicBezTo>
                      <a:cubicBezTo>
                        <a:pt x="178" y="36"/>
                        <a:pt x="162" y="43"/>
                        <a:pt x="153" y="56"/>
                      </a:cubicBezTo>
                      <a:cubicBezTo>
                        <a:pt x="153" y="57"/>
                        <a:pt x="153" y="57"/>
                        <a:pt x="153" y="57"/>
                      </a:cubicBezTo>
                      <a:cubicBezTo>
                        <a:pt x="153" y="57"/>
                        <a:pt x="153" y="57"/>
                        <a:pt x="153" y="57"/>
                      </a:cubicBezTo>
                      <a:cubicBezTo>
                        <a:pt x="145" y="52"/>
                        <a:pt x="137" y="49"/>
                        <a:pt x="129" y="48"/>
                      </a:cubicBezTo>
                      <a:cubicBezTo>
                        <a:pt x="124" y="47"/>
                        <a:pt x="118" y="46"/>
                        <a:pt x="113" y="47"/>
                      </a:cubicBezTo>
                      <a:cubicBezTo>
                        <a:pt x="113" y="47"/>
                        <a:pt x="113" y="47"/>
                        <a:pt x="113" y="47"/>
                      </a:cubicBezTo>
                      <a:cubicBezTo>
                        <a:pt x="112" y="47"/>
                        <a:pt x="112" y="47"/>
                        <a:pt x="112" y="47"/>
                      </a:cubicBezTo>
                      <a:cubicBezTo>
                        <a:pt x="112" y="46"/>
                        <a:pt x="112" y="46"/>
                        <a:pt x="112" y="46"/>
                      </a:cubicBezTo>
                      <a:cubicBezTo>
                        <a:pt x="113" y="26"/>
                        <a:pt x="98" y="8"/>
                        <a:pt x="78" y="5"/>
                      </a:cubicBezTo>
                      <a:cubicBezTo>
                        <a:pt x="58" y="2"/>
                        <a:pt x="39" y="13"/>
                        <a:pt x="33" y="32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25" y="32"/>
                        <a:pt x="4" y="31"/>
                        <a:pt x="0" y="31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4" y="30"/>
                        <a:pt x="24" y="30"/>
                        <a:pt x="32" y="31"/>
                      </a:cubicBezTo>
                      <a:cubicBezTo>
                        <a:pt x="38" y="12"/>
                        <a:pt x="58" y="0"/>
                        <a:pt x="78" y="4"/>
                      </a:cubicBezTo>
                      <a:cubicBezTo>
                        <a:pt x="99" y="7"/>
                        <a:pt x="114" y="25"/>
                        <a:pt x="114" y="46"/>
                      </a:cubicBezTo>
                      <a:cubicBezTo>
                        <a:pt x="119" y="45"/>
                        <a:pt x="124" y="45"/>
                        <a:pt x="129" y="46"/>
                      </a:cubicBezTo>
                      <a:cubicBezTo>
                        <a:pt x="137" y="48"/>
                        <a:pt x="145" y="51"/>
                        <a:pt x="153" y="55"/>
                      </a:cubicBezTo>
                      <a:cubicBezTo>
                        <a:pt x="162" y="42"/>
                        <a:pt x="178" y="35"/>
                        <a:pt x="194" y="38"/>
                      </a:cubicBezTo>
                      <a:cubicBezTo>
                        <a:pt x="217" y="42"/>
                        <a:pt x="232" y="63"/>
                        <a:pt x="229" y="86"/>
                      </a:cubicBezTo>
                      <a:cubicBezTo>
                        <a:pt x="228" y="89"/>
                        <a:pt x="227" y="93"/>
                        <a:pt x="226" y="96"/>
                      </a:cubicBezTo>
                      <a:cubicBezTo>
                        <a:pt x="231" y="99"/>
                        <a:pt x="237" y="104"/>
                        <a:pt x="245" y="110"/>
                      </a:cubicBezTo>
                      <a:lnTo>
                        <a:pt x="244" y="111"/>
                      </a:lnTo>
                      <a:close/>
                      <a:moveTo>
                        <a:pt x="192" y="116"/>
                      </a:moveTo>
                      <a:cubicBezTo>
                        <a:pt x="189" y="117"/>
                        <a:pt x="185" y="117"/>
                        <a:pt x="181" y="116"/>
                      </a:cubicBezTo>
                      <a:cubicBezTo>
                        <a:pt x="160" y="113"/>
                        <a:pt x="146" y="93"/>
                        <a:pt x="149" y="72"/>
                      </a:cubicBezTo>
                      <a:cubicBezTo>
                        <a:pt x="151" y="63"/>
                        <a:pt x="156" y="54"/>
                        <a:pt x="165" y="48"/>
                      </a:cubicBezTo>
                      <a:cubicBezTo>
                        <a:pt x="173" y="42"/>
                        <a:pt x="183" y="40"/>
                        <a:pt x="193" y="42"/>
                      </a:cubicBezTo>
                      <a:cubicBezTo>
                        <a:pt x="214" y="45"/>
                        <a:pt x="229" y="65"/>
                        <a:pt x="225" y="85"/>
                      </a:cubicBezTo>
                      <a:cubicBezTo>
                        <a:pt x="224" y="95"/>
                        <a:pt x="218" y="104"/>
                        <a:pt x="210" y="110"/>
                      </a:cubicBezTo>
                      <a:cubicBezTo>
                        <a:pt x="205" y="113"/>
                        <a:pt x="199" y="116"/>
                        <a:pt x="192" y="116"/>
                      </a:cubicBezTo>
                      <a:close/>
                      <a:moveTo>
                        <a:pt x="150" y="73"/>
                      </a:moveTo>
                      <a:cubicBezTo>
                        <a:pt x="151" y="73"/>
                        <a:pt x="151" y="73"/>
                        <a:pt x="151" y="73"/>
                      </a:cubicBezTo>
                      <a:cubicBezTo>
                        <a:pt x="147" y="92"/>
                        <a:pt x="161" y="111"/>
                        <a:pt x="181" y="115"/>
                      </a:cubicBezTo>
                      <a:cubicBezTo>
                        <a:pt x="191" y="117"/>
                        <a:pt x="201" y="114"/>
                        <a:pt x="210" y="109"/>
                      </a:cubicBezTo>
                      <a:cubicBezTo>
                        <a:pt x="217" y="103"/>
                        <a:pt x="223" y="95"/>
                        <a:pt x="224" y="85"/>
                      </a:cubicBezTo>
                      <a:cubicBezTo>
                        <a:pt x="227" y="65"/>
                        <a:pt x="214" y="46"/>
                        <a:pt x="193" y="43"/>
                      </a:cubicBezTo>
                      <a:cubicBezTo>
                        <a:pt x="183" y="41"/>
                        <a:pt x="173" y="43"/>
                        <a:pt x="165" y="49"/>
                      </a:cubicBezTo>
                      <a:cubicBezTo>
                        <a:pt x="157" y="55"/>
                        <a:pt x="152" y="63"/>
                        <a:pt x="151" y="73"/>
                      </a:cubicBezTo>
                      <a:lnTo>
                        <a:pt x="150" y="73"/>
                      </a:lnTo>
                      <a:close/>
                      <a:moveTo>
                        <a:pt x="76" y="82"/>
                      </a:moveTo>
                      <a:cubicBezTo>
                        <a:pt x="73" y="83"/>
                        <a:pt x="69" y="82"/>
                        <a:pt x="66" y="82"/>
                      </a:cubicBezTo>
                      <a:cubicBezTo>
                        <a:pt x="45" y="78"/>
                        <a:pt x="30" y="59"/>
                        <a:pt x="34" y="38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5" y="28"/>
                        <a:pt x="41" y="20"/>
                        <a:pt x="49" y="14"/>
                      </a:cubicBezTo>
                      <a:cubicBezTo>
                        <a:pt x="57" y="8"/>
                        <a:pt x="67" y="6"/>
                        <a:pt x="78" y="7"/>
                      </a:cubicBezTo>
                      <a:cubicBezTo>
                        <a:pt x="99" y="11"/>
                        <a:pt x="113" y="31"/>
                        <a:pt x="110" y="51"/>
                      </a:cubicBezTo>
                      <a:cubicBezTo>
                        <a:pt x="108" y="61"/>
                        <a:pt x="103" y="69"/>
                        <a:pt x="94" y="75"/>
                      </a:cubicBezTo>
                      <a:cubicBezTo>
                        <a:pt x="89" y="79"/>
                        <a:pt x="83" y="81"/>
                        <a:pt x="76" y="82"/>
                      </a:cubicBezTo>
                      <a:close/>
                      <a:moveTo>
                        <a:pt x="35" y="38"/>
                      </a:moveTo>
                      <a:cubicBezTo>
                        <a:pt x="32" y="58"/>
                        <a:pt x="45" y="77"/>
                        <a:pt x="66" y="81"/>
                      </a:cubicBezTo>
                      <a:cubicBezTo>
                        <a:pt x="76" y="82"/>
                        <a:pt x="86" y="80"/>
                        <a:pt x="94" y="74"/>
                      </a:cubicBezTo>
                      <a:cubicBezTo>
                        <a:pt x="102" y="69"/>
                        <a:pt x="107" y="60"/>
                        <a:pt x="108" y="51"/>
                      </a:cubicBezTo>
                      <a:cubicBezTo>
                        <a:pt x="112" y="31"/>
                        <a:pt x="98" y="12"/>
                        <a:pt x="77" y="9"/>
                      </a:cubicBezTo>
                      <a:cubicBezTo>
                        <a:pt x="68" y="7"/>
                        <a:pt x="58" y="9"/>
                        <a:pt x="49" y="15"/>
                      </a:cubicBezTo>
                      <a:cubicBezTo>
                        <a:pt x="42" y="21"/>
                        <a:pt x="36" y="29"/>
                        <a:pt x="35" y="38"/>
                      </a:cubicBezTo>
                      <a:close/>
                    </a:path>
                  </a:pathLst>
                </a:custGeom>
                <a:solidFill>
                  <a:srgbClr val="2E4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8" name="Freeform 1332"/>
                <p:cNvSpPr>
                  <a:spLocks/>
                </p:cNvSpPr>
                <p:nvPr/>
              </p:nvSpPr>
              <p:spPr bwMode="auto">
                <a:xfrm>
                  <a:off x="5790" y="2086"/>
                  <a:ext cx="57" cy="60"/>
                </a:xfrm>
                <a:custGeom>
                  <a:avLst/>
                  <a:gdLst>
                    <a:gd name="T0" fmla="*/ 1 w 24"/>
                    <a:gd name="T1" fmla="*/ 11 h 25"/>
                    <a:gd name="T2" fmla="*/ 17 w 24"/>
                    <a:gd name="T3" fmla="*/ 13 h 25"/>
                    <a:gd name="T4" fmla="*/ 14 w 24"/>
                    <a:gd name="T5" fmla="*/ 20 h 25"/>
                    <a:gd name="T6" fmla="*/ 1 w 24"/>
                    <a:gd name="T7" fmla="*/ 1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25">
                      <a:moveTo>
                        <a:pt x="1" y="11"/>
                      </a:moveTo>
                      <a:cubicBezTo>
                        <a:pt x="1" y="7"/>
                        <a:pt x="8" y="0"/>
                        <a:pt x="17" y="13"/>
                      </a:cubicBezTo>
                      <a:cubicBezTo>
                        <a:pt x="24" y="24"/>
                        <a:pt x="20" y="25"/>
                        <a:pt x="14" y="20"/>
                      </a:cubicBezTo>
                      <a:cubicBezTo>
                        <a:pt x="8" y="16"/>
                        <a:pt x="0" y="15"/>
                        <a:pt x="1" y="11"/>
                      </a:cubicBezTo>
                      <a:close/>
                    </a:path>
                  </a:pathLst>
                </a:custGeom>
                <a:solidFill>
                  <a:srgbClr val="D15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9" name="Freeform 1333"/>
                <p:cNvSpPr>
                  <a:spLocks/>
                </p:cNvSpPr>
                <p:nvPr/>
              </p:nvSpPr>
              <p:spPr bwMode="auto">
                <a:xfrm>
                  <a:off x="5792" y="2115"/>
                  <a:ext cx="55" cy="31"/>
                </a:xfrm>
                <a:custGeom>
                  <a:avLst/>
                  <a:gdLst>
                    <a:gd name="T0" fmla="*/ 11 w 23"/>
                    <a:gd name="T1" fmla="*/ 5 h 13"/>
                    <a:gd name="T2" fmla="*/ 17 w 23"/>
                    <a:gd name="T3" fmla="*/ 3 h 13"/>
                    <a:gd name="T4" fmla="*/ 13 w 23"/>
                    <a:gd name="T5" fmla="*/ 8 h 13"/>
                    <a:gd name="T6" fmla="*/ 0 w 23"/>
                    <a:gd name="T7" fmla="*/ 0 h 13"/>
                    <a:gd name="T8" fmla="*/ 11 w 23"/>
                    <a:gd name="T9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3">
                      <a:moveTo>
                        <a:pt x="11" y="5"/>
                      </a:moveTo>
                      <a:cubicBezTo>
                        <a:pt x="16" y="8"/>
                        <a:pt x="19" y="8"/>
                        <a:pt x="17" y="3"/>
                      </a:cubicBezTo>
                      <a:cubicBezTo>
                        <a:pt x="23" y="12"/>
                        <a:pt x="19" y="13"/>
                        <a:pt x="13" y="8"/>
                      </a:cubicBezTo>
                      <a:cubicBezTo>
                        <a:pt x="8" y="4"/>
                        <a:pt x="0" y="4"/>
                        <a:pt x="0" y="0"/>
                      </a:cubicBezTo>
                      <a:cubicBezTo>
                        <a:pt x="3" y="1"/>
                        <a:pt x="7" y="2"/>
                        <a:pt x="11" y="5"/>
                      </a:cubicBezTo>
                      <a:close/>
                    </a:path>
                  </a:pathLst>
                </a:custGeom>
                <a:solidFill>
                  <a:srgbClr val="AB3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70" name="Freeform 1334"/>
                <p:cNvSpPr>
                  <a:spLocks noEditPoints="1"/>
                </p:cNvSpPr>
                <p:nvPr/>
              </p:nvSpPr>
              <p:spPr bwMode="auto">
                <a:xfrm>
                  <a:off x="5788" y="2096"/>
                  <a:ext cx="54" cy="47"/>
                </a:xfrm>
                <a:custGeom>
                  <a:avLst/>
                  <a:gdLst>
                    <a:gd name="T0" fmla="*/ 21 w 23"/>
                    <a:gd name="T1" fmla="*/ 20 h 20"/>
                    <a:gd name="T2" fmla="*/ 15 w 23"/>
                    <a:gd name="T3" fmla="*/ 17 h 20"/>
                    <a:gd name="T4" fmla="*/ 7 w 23"/>
                    <a:gd name="T5" fmla="*/ 13 h 20"/>
                    <a:gd name="T6" fmla="*/ 1 w 23"/>
                    <a:gd name="T7" fmla="*/ 7 h 20"/>
                    <a:gd name="T8" fmla="*/ 7 w 23"/>
                    <a:gd name="T9" fmla="*/ 1 h 20"/>
                    <a:gd name="T10" fmla="*/ 18 w 23"/>
                    <a:gd name="T11" fmla="*/ 8 h 20"/>
                    <a:gd name="T12" fmla="*/ 22 w 23"/>
                    <a:gd name="T13" fmla="*/ 19 h 20"/>
                    <a:gd name="T14" fmla="*/ 21 w 23"/>
                    <a:gd name="T15" fmla="*/ 20 h 20"/>
                    <a:gd name="T16" fmla="*/ 7 w 23"/>
                    <a:gd name="T17" fmla="*/ 2 h 20"/>
                    <a:gd name="T18" fmla="*/ 2 w 23"/>
                    <a:gd name="T19" fmla="*/ 7 h 20"/>
                    <a:gd name="T20" fmla="*/ 8 w 23"/>
                    <a:gd name="T21" fmla="*/ 12 h 20"/>
                    <a:gd name="T22" fmla="*/ 16 w 23"/>
                    <a:gd name="T23" fmla="*/ 16 h 20"/>
                    <a:gd name="T24" fmla="*/ 21 w 23"/>
                    <a:gd name="T25" fmla="*/ 19 h 20"/>
                    <a:gd name="T26" fmla="*/ 21 w 23"/>
                    <a:gd name="T27" fmla="*/ 18 h 20"/>
                    <a:gd name="T28" fmla="*/ 17 w 23"/>
                    <a:gd name="T29" fmla="*/ 9 h 20"/>
                    <a:gd name="T30" fmla="*/ 7 w 23"/>
                    <a:gd name="T31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" h="20">
                      <a:moveTo>
                        <a:pt x="21" y="20"/>
                      </a:moveTo>
                      <a:cubicBezTo>
                        <a:pt x="19" y="20"/>
                        <a:pt x="16" y="18"/>
                        <a:pt x="15" y="17"/>
                      </a:cubicBezTo>
                      <a:cubicBezTo>
                        <a:pt x="13" y="15"/>
                        <a:pt x="10" y="14"/>
                        <a:pt x="7" y="13"/>
                      </a:cubicBezTo>
                      <a:cubicBezTo>
                        <a:pt x="3" y="11"/>
                        <a:pt x="0" y="10"/>
                        <a:pt x="1" y="7"/>
                      </a:cubicBezTo>
                      <a:cubicBezTo>
                        <a:pt x="1" y="5"/>
                        <a:pt x="3" y="1"/>
                        <a:pt x="7" y="1"/>
                      </a:cubicBezTo>
                      <a:cubicBezTo>
                        <a:pt x="10" y="0"/>
                        <a:pt x="14" y="1"/>
                        <a:pt x="18" y="8"/>
                      </a:cubicBezTo>
                      <a:cubicBezTo>
                        <a:pt x="22" y="14"/>
                        <a:pt x="23" y="17"/>
                        <a:pt x="22" y="19"/>
                      </a:cubicBezTo>
                      <a:cubicBezTo>
                        <a:pt x="22" y="19"/>
                        <a:pt x="22" y="20"/>
                        <a:pt x="21" y="20"/>
                      </a:cubicBezTo>
                      <a:close/>
                      <a:moveTo>
                        <a:pt x="7" y="2"/>
                      </a:moveTo>
                      <a:cubicBezTo>
                        <a:pt x="4" y="2"/>
                        <a:pt x="2" y="5"/>
                        <a:pt x="2" y="7"/>
                      </a:cubicBezTo>
                      <a:cubicBezTo>
                        <a:pt x="2" y="9"/>
                        <a:pt x="4" y="10"/>
                        <a:pt x="8" y="12"/>
                      </a:cubicBezTo>
                      <a:cubicBezTo>
                        <a:pt x="10" y="13"/>
                        <a:pt x="13" y="14"/>
                        <a:pt x="16" y="16"/>
                      </a:cubicBezTo>
                      <a:cubicBezTo>
                        <a:pt x="18" y="18"/>
                        <a:pt x="20" y="19"/>
                        <a:pt x="21" y="19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2" y="16"/>
                        <a:pt x="17" y="9"/>
                      </a:cubicBezTo>
                      <a:cubicBezTo>
                        <a:pt x="13" y="3"/>
                        <a:pt x="9" y="2"/>
                        <a:pt x="7" y="2"/>
                      </a:cubicBezTo>
                      <a:close/>
                    </a:path>
                  </a:pathLst>
                </a:custGeom>
                <a:solidFill>
                  <a:srgbClr val="5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71" name="Freeform 1335"/>
                <p:cNvSpPr>
                  <a:spLocks/>
                </p:cNvSpPr>
                <p:nvPr/>
              </p:nvSpPr>
              <p:spPr bwMode="auto">
                <a:xfrm>
                  <a:off x="5795" y="2101"/>
                  <a:ext cx="31" cy="16"/>
                </a:xfrm>
                <a:custGeom>
                  <a:avLst/>
                  <a:gdLst>
                    <a:gd name="T0" fmla="*/ 11 w 13"/>
                    <a:gd name="T1" fmla="*/ 5 h 7"/>
                    <a:gd name="T2" fmla="*/ 3 w 13"/>
                    <a:gd name="T3" fmla="*/ 1 h 7"/>
                    <a:gd name="T4" fmla="*/ 6 w 13"/>
                    <a:gd name="T5" fmla="*/ 5 h 7"/>
                    <a:gd name="T6" fmla="*/ 11 w 13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7">
                      <a:moveTo>
                        <a:pt x="11" y="5"/>
                      </a:moveTo>
                      <a:cubicBezTo>
                        <a:pt x="10" y="2"/>
                        <a:pt x="6" y="0"/>
                        <a:pt x="3" y="1"/>
                      </a:cubicBezTo>
                      <a:cubicBezTo>
                        <a:pt x="0" y="3"/>
                        <a:pt x="2" y="5"/>
                        <a:pt x="6" y="5"/>
                      </a:cubicBezTo>
                      <a:cubicBezTo>
                        <a:pt x="10" y="5"/>
                        <a:pt x="13" y="7"/>
                        <a:pt x="11" y="5"/>
                      </a:cubicBezTo>
                      <a:close/>
                    </a:path>
                  </a:pathLst>
                </a:custGeom>
                <a:solidFill>
                  <a:srgbClr val="E6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</p:grpSp>
        </p:grpSp>
        <p:grpSp>
          <p:nvGrpSpPr>
            <p:cNvPr id="13" name="前"/>
            <p:cNvGrpSpPr>
              <a:grpSpLocks/>
            </p:cNvGrpSpPr>
            <p:nvPr/>
          </p:nvGrpSpPr>
          <p:grpSpPr bwMode="auto">
            <a:xfrm>
              <a:off x="1109314" y="429887"/>
              <a:ext cx="3157862" cy="1320905"/>
              <a:chOff x="1994" y="1305"/>
              <a:chExt cx="3335" cy="1395"/>
            </a:xfrm>
          </p:grpSpPr>
          <p:sp>
            <p:nvSpPr>
              <p:cNvPr id="14" name="Freeform 877"/>
              <p:cNvSpPr>
                <a:spLocks/>
              </p:cNvSpPr>
              <p:nvPr/>
            </p:nvSpPr>
            <p:spPr bwMode="auto">
              <a:xfrm>
                <a:off x="2023" y="2187"/>
                <a:ext cx="229" cy="330"/>
              </a:xfrm>
              <a:custGeom>
                <a:avLst/>
                <a:gdLst>
                  <a:gd name="T0" fmla="*/ 29 w 97"/>
                  <a:gd name="T1" fmla="*/ 12 h 139"/>
                  <a:gd name="T2" fmla="*/ 3 w 97"/>
                  <a:gd name="T3" fmla="*/ 59 h 139"/>
                  <a:gd name="T4" fmla="*/ 0 w 97"/>
                  <a:gd name="T5" fmla="*/ 139 h 139"/>
                  <a:gd name="T6" fmla="*/ 58 w 97"/>
                  <a:gd name="T7" fmla="*/ 122 h 139"/>
                  <a:gd name="T8" fmla="*/ 74 w 97"/>
                  <a:gd name="T9" fmla="*/ 34 h 139"/>
                  <a:gd name="T10" fmla="*/ 29 w 97"/>
                  <a:gd name="T11" fmla="*/ 1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39">
                    <a:moveTo>
                      <a:pt x="29" y="12"/>
                    </a:moveTo>
                    <a:cubicBezTo>
                      <a:pt x="23" y="12"/>
                      <a:pt x="3" y="15"/>
                      <a:pt x="3" y="59"/>
                    </a:cubicBezTo>
                    <a:cubicBezTo>
                      <a:pt x="3" y="104"/>
                      <a:pt x="4" y="130"/>
                      <a:pt x="0" y="139"/>
                    </a:cubicBezTo>
                    <a:cubicBezTo>
                      <a:pt x="58" y="122"/>
                      <a:pt x="58" y="122"/>
                      <a:pt x="58" y="122"/>
                    </a:cubicBezTo>
                    <a:cubicBezTo>
                      <a:pt x="58" y="122"/>
                      <a:pt x="97" y="68"/>
                      <a:pt x="74" y="34"/>
                    </a:cubicBezTo>
                    <a:cubicBezTo>
                      <a:pt x="52" y="0"/>
                      <a:pt x="29" y="12"/>
                      <a:pt x="29" y="12"/>
                    </a:cubicBezTo>
                    <a:close/>
                  </a:path>
                </a:pathLst>
              </a:custGeom>
              <a:solidFill>
                <a:srgbClr val="B8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" name="Freeform 878"/>
              <p:cNvSpPr>
                <a:spLocks/>
              </p:cNvSpPr>
              <p:nvPr/>
            </p:nvSpPr>
            <p:spPr bwMode="auto">
              <a:xfrm>
                <a:off x="2025" y="2213"/>
                <a:ext cx="201" cy="299"/>
              </a:xfrm>
              <a:custGeom>
                <a:avLst/>
                <a:gdLst>
                  <a:gd name="T0" fmla="*/ 52 w 85"/>
                  <a:gd name="T1" fmla="*/ 82 h 126"/>
                  <a:gd name="T2" fmla="*/ 22 w 85"/>
                  <a:gd name="T3" fmla="*/ 51 h 126"/>
                  <a:gd name="T4" fmla="*/ 29 w 85"/>
                  <a:gd name="T5" fmla="*/ 11 h 126"/>
                  <a:gd name="T6" fmla="*/ 30 w 85"/>
                  <a:gd name="T7" fmla="*/ 0 h 126"/>
                  <a:gd name="T8" fmla="*/ 2 w 85"/>
                  <a:gd name="T9" fmla="*/ 48 h 126"/>
                  <a:gd name="T10" fmla="*/ 0 w 85"/>
                  <a:gd name="T11" fmla="*/ 126 h 126"/>
                  <a:gd name="T12" fmla="*/ 52 w 85"/>
                  <a:gd name="T13" fmla="*/ 8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26">
                    <a:moveTo>
                      <a:pt x="52" y="82"/>
                    </a:moveTo>
                    <a:cubicBezTo>
                      <a:pt x="26" y="78"/>
                      <a:pt x="24" y="75"/>
                      <a:pt x="22" y="51"/>
                    </a:cubicBezTo>
                    <a:cubicBezTo>
                      <a:pt x="21" y="24"/>
                      <a:pt x="22" y="13"/>
                      <a:pt x="29" y="1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2" y="0"/>
                      <a:pt x="2" y="4"/>
                      <a:pt x="2" y="48"/>
                    </a:cubicBezTo>
                    <a:cubicBezTo>
                      <a:pt x="2" y="90"/>
                      <a:pt x="2" y="115"/>
                      <a:pt x="0" y="126"/>
                    </a:cubicBezTo>
                    <a:cubicBezTo>
                      <a:pt x="24" y="115"/>
                      <a:pt x="85" y="86"/>
                      <a:pt x="52" y="82"/>
                    </a:cubicBezTo>
                    <a:close/>
                  </a:path>
                </a:pathLst>
              </a:custGeom>
              <a:solidFill>
                <a:srgbClr val="9E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" name="Freeform 879"/>
              <p:cNvSpPr>
                <a:spLocks/>
              </p:cNvSpPr>
              <p:nvPr/>
            </p:nvSpPr>
            <p:spPr bwMode="auto">
              <a:xfrm>
                <a:off x="2025" y="2213"/>
                <a:ext cx="132" cy="299"/>
              </a:xfrm>
              <a:custGeom>
                <a:avLst/>
                <a:gdLst>
                  <a:gd name="T0" fmla="*/ 55 w 56"/>
                  <a:gd name="T1" fmla="*/ 88 h 126"/>
                  <a:gd name="T2" fmla="*/ 21 w 56"/>
                  <a:gd name="T3" fmla="*/ 88 h 126"/>
                  <a:gd name="T4" fmla="*/ 9 w 56"/>
                  <a:gd name="T5" fmla="*/ 41 h 126"/>
                  <a:gd name="T6" fmla="*/ 28 w 56"/>
                  <a:gd name="T7" fmla="*/ 5 h 126"/>
                  <a:gd name="T8" fmla="*/ 30 w 56"/>
                  <a:gd name="T9" fmla="*/ 0 h 126"/>
                  <a:gd name="T10" fmla="*/ 2 w 56"/>
                  <a:gd name="T11" fmla="*/ 48 h 126"/>
                  <a:gd name="T12" fmla="*/ 0 w 56"/>
                  <a:gd name="T13" fmla="*/ 126 h 126"/>
                  <a:gd name="T14" fmla="*/ 55 w 56"/>
                  <a:gd name="T15" fmla="*/ 8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6">
                    <a:moveTo>
                      <a:pt x="55" y="88"/>
                    </a:moveTo>
                    <a:cubicBezTo>
                      <a:pt x="45" y="85"/>
                      <a:pt x="30" y="86"/>
                      <a:pt x="21" y="88"/>
                    </a:cubicBezTo>
                    <a:cubicBezTo>
                      <a:pt x="12" y="90"/>
                      <a:pt x="9" y="75"/>
                      <a:pt x="9" y="41"/>
                    </a:cubicBezTo>
                    <a:cubicBezTo>
                      <a:pt x="10" y="8"/>
                      <a:pt x="24" y="6"/>
                      <a:pt x="28" y="5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2" y="0"/>
                      <a:pt x="2" y="4"/>
                      <a:pt x="2" y="48"/>
                    </a:cubicBezTo>
                    <a:cubicBezTo>
                      <a:pt x="2" y="90"/>
                      <a:pt x="2" y="115"/>
                      <a:pt x="0" y="126"/>
                    </a:cubicBezTo>
                    <a:cubicBezTo>
                      <a:pt x="14" y="119"/>
                      <a:pt x="56" y="89"/>
                      <a:pt x="55" y="88"/>
                    </a:cubicBezTo>
                    <a:close/>
                  </a:path>
                </a:pathLst>
              </a:custGeom>
              <a:solidFill>
                <a:srgbClr val="7DB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" name="Freeform 880"/>
              <p:cNvSpPr>
                <a:spLocks noEditPoints="1"/>
              </p:cNvSpPr>
              <p:nvPr/>
            </p:nvSpPr>
            <p:spPr bwMode="auto">
              <a:xfrm>
                <a:off x="2018" y="2208"/>
                <a:ext cx="237" cy="314"/>
              </a:xfrm>
              <a:custGeom>
                <a:avLst/>
                <a:gdLst>
                  <a:gd name="T0" fmla="*/ 0 w 100"/>
                  <a:gd name="T1" fmla="*/ 132 h 132"/>
                  <a:gd name="T2" fmla="*/ 1 w 100"/>
                  <a:gd name="T3" fmla="*/ 130 h 132"/>
                  <a:gd name="T4" fmla="*/ 4 w 100"/>
                  <a:gd name="T5" fmla="*/ 70 h 132"/>
                  <a:gd name="T6" fmla="*/ 4 w 100"/>
                  <a:gd name="T7" fmla="*/ 50 h 132"/>
                  <a:gd name="T8" fmla="*/ 30 w 100"/>
                  <a:gd name="T9" fmla="*/ 2 h 132"/>
                  <a:gd name="T10" fmla="*/ 31 w 100"/>
                  <a:gd name="T11" fmla="*/ 2 h 132"/>
                  <a:gd name="T12" fmla="*/ 41 w 100"/>
                  <a:gd name="T13" fmla="*/ 0 h 132"/>
                  <a:gd name="T14" fmla="*/ 77 w 100"/>
                  <a:gd name="T15" fmla="*/ 24 h 132"/>
                  <a:gd name="T16" fmla="*/ 61 w 100"/>
                  <a:gd name="T17" fmla="*/ 114 h 132"/>
                  <a:gd name="T18" fmla="*/ 61 w 100"/>
                  <a:gd name="T19" fmla="*/ 114 h 132"/>
                  <a:gd name="T20" fmla="*/ 0 w 100"/>
                  <a:gd name="T21" fmla="*/ 132 h 132"/>
                  <a:gd name="T22" fmla="*/ 30 w 100"/>
                  <a:gd name="T23" fmla="*/ 4 h 132"/>
                  <a:gd name="T24" fmla="*/ 6 w 100"/>
                  <a:gd name="T25" fmla="*/ 50 h 132"/>
                  <a:gd name="T26" fmla="*/ 6 w 100"/>
                  <a:gd name="T27" fmla="*/ 70 h 132"/>
                  <a:gd name="T28" fmla="*/ 4 w 100"/>
                  <a:gd name="T29" fmla="*/ 128 h 132"/>
                  <a:gd name="T30" fmla="*/ 60 w 100"/>
                  <a:gd name="T31" fmla="*/ 112 h 132"/>
                  <a:gd name="T32" fmla="*/ 75 w 100"/>
                  <a:gd name="T33" fmla="*/ 26 h 132"/>
                  <a:gd name="T34" fmla="*/ 41 w 100"/>
                  <a:gd name="T35" fmla="*/ 2 h 132"/>
                  <a:gd name="T36" fmla="*/ 31 w 100"/>
                  <a:gd name="T37" fmla="*/ 4 h 132"/>
                  <a:gd name="T38" fmla="*/ 31 w 100"/>
                  <a:gd name="T39" fmla="*/ 4 h 132"/>
                  <a:gd name="T40" fmla="*/ 30 w 100"/>
                  <a:gd name="T41" fmla="*/ 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0" h="132">
                    <a:moveTo>
                      <a:pt x="0" y="132"/>
                    </a:moveTo>
                    <a:cubicBezTo>
                      <a:pt x="1" y="130"/>
                      <a:pt x="1" y="130"/>
                      <a:pt x="1" y="130"/>
                    </a:cubicBezTo>
                    <a:cubicBezTo>
                      <a:pt x="4" y="122"/>
                      <a:pt x="4" y="102"/>
                      <a:pt x="4" y="70"/>
                    </a:cubicBezTo>
                    <a:cubicBezTo>
                      <a:pt x="4" y="64"/>
                      <a:pt x="4" y="57"/>
                      <a:pt x="4" y="50"/>
                    </a:cubicBezTo>
                    <a:cubicBezTo>
                      <a:pt x="4" y="5"/>
                      <a:pt x="24" y="2"/>
                      <a:pt x="30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1"/>
                      <a:pt x="35" y="0"/>
                      <a:pt x="41" y="0"/>
                    </a:cubicBezTo>
                    <a:cubicBezTo>
                      <a:pt x="50" y="0"/>
                      <a:pt x="64" y="4"/>
                      <a:pt x="77" y="24"/>
                    </a:cubicBezTo>
                    <a:cubicBezTo>
                      <a:pt x="100" y="58"/>
                      <a:pt x="63" y="111"/>
                      <a:pt x="61" y="114"/>
                    </a:cubicBezTo>
                    <a:cubicBezTo>
                      <a:pt x="61" y="114"/>
                      <a:pt x="61" y="114"/>
                      <a:pt x="61" y="114"/>
                    </a:cubicBezTo>
                    <a:lnTo>
                      <a:pt x="0" y="132"/>
                    </a:lnTo>
                    <a:close/>
                    <a:moveTo>
                      <a:pt x="30" y="4"/>
                    </a:moveTo>
                    <a:cubicBezTo>
                      <a:pt x="25" y="4"/>
                      <a:pt x="6" y="7"/>
                      <a:pt x="6" y="50"/>
                    </a:cubicBezTo>
                    <a:cubicBezTo>
                      <a:pt x="6" y="57"/>
                      <a:pt x="6" y="64"/>
                      <a:pt x="6" y="70"/>
                    </a:cubicBezTo>
                    <a:cubicBezTo>
                      <a:pt x="6" y="100"/>
                      <a:pt x="6" y="119"/>
                      <a:pt x="4" y="128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3" y="107"/>
                      <a:pt x="96" y="57"/>
                      <a:pt x="75" y="26"/>
                    </a:cubicBezTo>
                    <a:cubicBezTo>
                      <a:pt x="62" y="6"/>
                      <a:pt x="49" y="2"/>
                      <a:pt x="41" y="2"/>
                    </a:cubicBezTo>
                    <a:cubicBezTo>
                      <a:pt x="35" y="2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264F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" name="Freeform 881"/>
              <p:cNvSpPr>
                <a:spLocks/>
              </p:cNvSpPr>
              <p:nvPr/>
            </p:nvSpPr>
            <p:spPr bwMode="auto">
              <a:xfrm>
                <a:off x="1994" y="2429"/>
                <a:ext cx="137" cy="231"/>
              </a:xfrm>
              <a:custGeom>
                <a:avLst/>
                <a:gdLst>
                  <a:gd name="T0" fmla="*/ 58 w 58"/>
                  <a:gd name="T1" fmla="*/ 0 h 97"/>
                  <a:gd name="T2" fmla="*/ 9 w 58"/>
                  <a:gd name="T3" fmla="*/ 35 h 97"/>
                  <a:gd name="T4" fmla="*/ 42 w 58"/>
                  <a:gd name="T5" fmla="*/ 97 h 97"/>
                  <a:gd name="T6" fmla="*/ 58 w 58"/>
                  <a:gd name="T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97">
                    <a:moveTo>
                      <a:pt x="58" y="0"/>
                    </a:moveTo>
                    <a:cubicBezTo>
                      <a:pt x="45" y="2"/>
                      <a:pt x="20" y="6"/>
                      <a:pt x="9" y="35"/>
                    </a:cubicBezTo>
                    <a:cubicBezTo>
                      <a:pt x="0" y="61"/>
                      <a:pt x="10" y="92"/>
                      <a:pt x="42" y="97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" name="Freeform 882"/>
              <p:cNvSpPr>
                <a:spLocks/>
              </p:cNvSpPr>
              <p:nvPr/>
            </p:nvSpPr>
            <p:spPr bwMode="auto">
              <a:xfrm>
                <a:off x="2008" y="2455"/>
                <a:ext cx="97" cy="205"/>
              </a:xfrm>
              <a:custGeom>
                <a:avLst/>
                <a:gdLst>
                  <a:gd name="T0" fmla="*/ 36 w 41"/>
                  <a:gd name="T1" fmla="*/ 86 h 86"/>
                  <a:gd name="T2" fmla="*/ 41 w 41"/>
                  <a:gd name="T3" fmla="*/ 0 h 86"/>
                  <a:gd name="T4" fmla="*/ 2 w 41"/>
                  <a:gd name="T5" fmla="*/ 56 h 86"/>
                  <a:gd name="T6" fmla="*/ 36 w 41"/>
                  <a:gd name="T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86">
                    <a:moveTo>
                      <a:pt x="36" y="86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0" y="2"/>
                      <a:pt x="0" y="24"/>
                      <a:pt x="2" y="56"/>
                    </a:cubicBezTo>
                    <a:cubicBezTo>
                      <a:pt x="7" y="70"/>
                      <a:pt x="18" y="83"/>
                      <a:pt x="36" y="86"/>
                    </a:cubicBezTo>
                    <a:close/>
                  </a:path>
                </a:pathLst>
              </a:custGeom>
              <a:solidFill>
                <a:srgbClr val="F7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" name="Freeform 883"/>
              <p:cNvSpPr>
                <a:spLocks/>
              </p:cNvSpPr>
              <p:nvPr/>
            </p:nvSpPr>
            <p:spPr bwMode="auto">
              <a:xfrm>
                <a:off x="2013" y="2467"/>
                <a:ext cx="81" cy="193"/>
              </a:xfrm>
              <a:custGeom>
                <a:avLst/>
                <a:gdLst>
                  <a:gd name="T0" fmla="*/ 34 w 34"/>
                  <a:gd name="T1" fmla="*/ 81 h 81"/>
                  <a:gd name="T2" fmla="*/ 34 w 34"/>
                  <a:gd name="T3" fmla="*/ 0 h 81"/>
                  <a:gd name="T4" fmla="*/ 6 w 34"/>
                  <a:gd name="T5" fmla="*/ 63 h 81"/>
                  <a:gd name="T6" fmla="*/ 34 w 34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81">
                    <a:moveTo>
                      <a:pt x="34" y="81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25" y="7"/>
                      <a:pt x="0" y="30"/>
                      <a:pt x="6" y="63"/>
                    </a:cubicBezTo>
                    <a:cubicBezTo>
                      <a:pt x="12" y="72"/>
                      <a:pt x="21" y="79"/>
                      <a:pt x="34" y="81"/>
                    </a:cubicBezTo>
                    <a:close/>
                  </a:path>
                </a:pathLst>
              </a:custGeom>
              <a:solidFill>
                <a:srgbClr val="E8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1" name="Freeform 884"/>
              <p:cNvSpPr>
                <a:spLocks noEditPoints="1"/>
              </p:cNvSpPr>
              <p:nvPr/>
            </p:nvSpPr>
            <p:spPr bwMode="auto">
              <a:xfrm>
                <a:off x="2001" y="2427"/>
                <a:ext cx="133" cy="235"/>
              </a:xfrm>
              <a:custGeom>
                <a:avLst/>
                <a:gdLst>
                  <a:gd name="T0" fmla="*/ 40 w 56"/>
                  <a:gd name="T1" fmla="*/ 99 h 99"/>
                  <a:gd name="T2" fmla="*/ 39 w 56"/>
                  <a:gd name="T3" fmla="*/ 99 h 99"/>
                  <a:gd name="T4" fmla="*/ 8 w 56"/>
                  <a:gd name="T5" fmla="*/ 79 h 99"/>
                  <a:gd name="T6" fmla="*/ 5 w 56"/>
                  <a:gd name="T7" fmla="*/ 35 h 99"/>
                  <a:gd name="T8" fmla="*/ 55 w 56"/>
                  <a:gd name="T9" fmla="*/ 0 h 99"/>
                  <a:gd name="T10" fmla="*/ 56 w 56"/>
                  <a:gd name="T11" fmla="*/ 0 h 99"/>
                  <a:gd name="T12" fmla="*/ 40 w 56"/>
                  <a:gd name="T13" fmla="*/ 99 h 99"/>
                  <a:gd name="T14" fmla="*/ 54 w 56"/>
                  <a:gd name="T15" fmla="*/ 2 h 99"/>
                  <a:gd name="T16" fmla="*/ 7 w 56"/>
                  <a:gd name="T17" fmla="*/ 36 h 99"/>
                  <a:gd name="T18" fmla="*/ 10 w 56"/>
                  <a:gd name="T19" fmla="*/ 78 h 99"/>
                  <a:gd name="T20" fmla="*/ 38 w 56"/>
                  <a:gd name="T21" fmla="*/ 96 h 99"/>
                  <a:gd name="T22" fmla="*/ 54 w 56"/>
                  <a:gd name="T23" fmla="*/ 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99">
                    <a:moveTo>
                      <a:pt x="40" y="99"/>
                    </a:moveTo>
                    <a:cubicBezTo>
                      <a:pt x="39" y="99"/>
                      <a:pt x="39" y="99"/>
                      <a:pt x="39" y="99"/>
                    </a:cubicBezTo>
                    <a:cubicBezTo>
                      <a:pt x="26" y="97"/>
                      <a:pt x="15" y="90"/>
                      <a:pt x="8" y="79"/>
                    </a:cubicBezTo>
                    <a:cubicBezTo>
                      <a:pt x="1" y="67"/>
                      <a:pt x="0" y="50"/>
                      <a:pt x="5" y="35"/>
                    </a:cubicBezTo>
                    <a:cubicBezTo>
                      <a:pt x="16" y="5"/>
                      <a:pt x="43" y="2"/>
                      <a:pt x="55" y="0"/>
                    </a:cubicBezTo>
                    <a:cubicBezTo>
                      <a:pt x="56" y="0"/>
                      <a:pt x="56" y="0"/>
                      <a:pt x="56" y="0"/>
                    </a:cubicBezTo>
                    <a:lnTo>
                      <a:pt x="40" y="99"/>
                    </a:lnTo>
                    <a:close/>
                    <a:moveTo>
                      <a:pt x="54" y="2"/>
                    </a:moveTo>
                    <a:cubicBezTo>
                      <a:pt x="41" y="4"/>
                      <a:pt x="17" y="9"/>
                      <a:pt x="7" y="36"/>
                    </a:cubicBezTo>
                    <a:cubicBezTo>
                      <a:pt x="2" y="51"/>
                      <a:pt x="3" y="66"/>
                      <a:pt x="10" y="78"/>
                    </a:cubicBezTo>
                    <a:cubicBezTo>
                      <a:pt x="16" y="88"/>
                      <a:pt x="26" y="94"/>
                      <a:pt x="38" y="96"/>
                    </a:cubicBez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A6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2" name="Freeform 885"/>
              <p:cNvSpPr>
                <a:spLocks/>
              </p:cNvSpPr>
              <p:nvPr/>
            </p:nvSpPr>
            <p:spPr bwMode="auto">
              <a:xfrm>
                <a:off x="2524" y="2258"/>
                <a:ext cx="209" cy="214"/>
              </a:xfrm>
              <a:custGeom>
                <a:avLst/>
                <a:gdLst>
                  <a:gd name="T0" fmla="*/ 51 w 88"/>
                  <a:gd name="T1" fmla="*/ 1 h 90"/>
                  <a:gd name="T2" fmla="*/ 73 w 88"/>
                  <a:gd name="T3" fmla="*/ 39 h 90"/>
                  <a:gd name="T4" fmla="*/ 85 w 88"/>
                  <a:gd name="T5" fmla="*/ 90 h 90"/>
                  <a:gd name="T6" fmla="*/ 41 w 88"/>
                  <a:gd name="T7" fmla="*/ 68 h 90"/>
                  <a:gd name="T8" fmla="*/ 51 w 88"/>
                  <a:gd name="T9" fmla="*/ 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0">
                    <a:moveTo>
                      <a:pt x="51" y="1"/>
                    </a:moveTo>
                    <a:cubicBezTo>
                      <a:pt x="65" y="0"/>
                      <a:pt x="70" y="14"/>
                      <a:pt x="73" y="39"/>
                    </a:cubicBezTo>
                    <a:cubicBezTo>
                      <a:pt x="75" y="63"/>
                      <a:pt x="88" y="77"/>
                      <a:pt x="85" y="90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0" y="5"/>
                      <a:pt x="51" y="1"/>
                    </a:cubicBezTo>
                    <a:close/>
                  </a:path>
                </a:pathLst>
              </a:custGeom>
              <a:solidFill>
                <a:srgbClr val="B8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3" name="Freeform 886"/>
              <p:cNvSpPr>
                <a:spLocks/>
              </p:cNvSpPr>
              <p:nvPr/>
            </p:nvSpPr>
            <p:spPr bwMode="auto">
              <a:xfrm>
                <a:off x="2666" y="2265"/>
                <a:ext cx="55" cy="166"/>
              </a:xfrm>
              <a:custGeom>
                <a:avLst/>
                <a:gdLst>
                  <a:gd name="T0" fmla="*/ 13 w 23"/>
                  <a:gd name="T1" fmla="*/ 36 h 70"/>
                  <a:gd name="T2" fmla="*/ 0 w 23"/>
                  <a:gd name="T3" fmla="*/ 0 h 70"/>
                  <a:gd name="T4" fmla="*/ 1 w 23"/>
                  <a:gd name="T5" fmla="*/ 3 h 70"/>
                  <a:gd name="T6" fmla="*/ 6 w 23"/>
                  <a:gd name="T7" fmla="*/ 21 h 70"/>
                  <a:gd name="T8" fmla="*/ 14 w 23"/>
                  <a:gd name="T9" fmla="*/ 62 h 70"/>
                  <a:gd name="T10" fmla="*/ 23 w 23"/>
                  <a:gd name="T11" fmla="*/ 70 h 70"/>
                  <a:gd name="T12" fmla="*/ 13 w 23"/>
                  <a:gd name="T13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70">
                    <a:moveTo>
                      <a:pt x="13" y="36"/>
                    </a:moveTo>
                    <a:cubicBezTo>
                      <a:pt x="11" y="18"/>
                      <a:pt x="8" y="5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6"/>
                      <a:pt x="6" y="12"/>
                      <a:pt x="6" y="21"/>
                    </a:cubicBezTo>
                    <a:cubicBezTo>
                      <a:pt x="7" y="41"/>
                      <a:pt x="7" y="51"/>
                      <a:pt x="14" y="62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19" y="61"/>
                      <a:pt x="14" y="50"/>
                      <a:pt x="13" y="36"/>
                    </a:cubicBezTo>
                    <a:close/>
                  </a:path>
                </a:pathLst>
              </a:custGeom>
              <a:solidFill>
                <a:srgbClr val="CCE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4" name="Freeform 887"/>
              <p:cNvSpPr>
                <a:spLocks/>
              </p:cNvSpPr>
              <p:nvPr/>
            </p:nvSpPr>
            <p:spPr bwMode="auto">
              <a:xfrm>
                <a:off x="2524" y="2260"/>
                <a:ext cx="204" cy="202"/>
              </a:xfrm>
              <a:custGeom>
                <a:avLst/>
                <a:gdLst>
                  <a:gd name="T0" fmla="*/ 86 w 86"/>
                  <a:gd name="T1" fmla="*/ 85 h 85"/>
                  <a:gd name="T2" fmla="*/ 58 w 86"/>
                  <a:gd name="T3" fmla="*/ 43 h 85"/>
                  <a:gd name="T4" fmla="*/ 49 w 86"/>
                  <a:gd name="T5" fmla="*/ 16 h 85"/>
                  <a:gd name="T6" fmla="*/ 63 w 86"/>
                  <a:gd name="T7" fmla="*/ 5 h 85"/>
                  <a:gd name="T8" fmla="*/ 51 w 86"/>
                  <a:gd name="T9" fmla="*/ 0 h 85"/>
                  <a:gd name="T10" fmla="*/ 41 w 86"/>
                  <a:gd name="T11" fmla="*/ 67 h 85"/>
                  <a:gd name="T12" fmla="*/ 86 w 86"/>
                  <a:gd name="T1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5">
                    <a:moveTo>
                      <a:pt x="86" y="85"/>
                    </a:moveTo>
                    <a:cubicBezTo>
                      <a:pt x="84" y="67"/>
                      <a:pt x="66" y="54"/>
                      <a:pt x="58" y="43"/>
                    </a:cubicBezTo>
                    <a:cubicBezTo>
                      <a:pt x="53" y="36"/>
                      <a:pt x="42" y="20"/>
                      <a:pt x="49" y="16"/>
                    </a:cubicBezTo>
                    <a:cubicBezTo>
                      <a:pt x="55" y="11"/>
                      <a:pt x="59" y="8"/>
                      <a:pt x="63" y="5"/>
                    </a:cubicBezTo>
                    <a:cubicBezTo>
                      <a:pt x="60" y="2"/>
                      <a:pt x="56" y="0"/>
                      <a:pt x="51" y="0"/>
                    </a:cubicBezTo>
                    <a:cubicBezTo>
                      <a:pt x="0" y="4"/>
                      <a:pt x="41" y="67"/>
                      <a:pt x="41" y="67"/>
                    </a:cubicBezTo>
                    <a:cubicBezTo>
                      <a:pt x="41" y="67"/>
                      <a:pt x="60" y="75"/>
                      <a:pt x="86" y="85"/>
                    </a:cubicBezTo>
                    <a:close/>
                  </a:path>
                </a:pathLst>
              </a:custGeom>
              <a:solidFill>
                <a:srgbClr val="9E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5" name="Freeform 888"/>
              <p:cNvSpPr>
                <a:spLocks/>
              </p:cNvSpPr>
              <p:nvPr/>
            </p:nvSpPr>
            <p:spPr bwMode="auto">
              <a:xfrm>
                <a:off x="2586" y="2258"/>
                <a:ext cx="142" cy="204"/>
              </a:xfrm>
              <a:custGeom>
                <a:avLst/>
                <a:gdLst>
                  <a:gd name="T0" fmla="*/ 45 w 60"/>
                  <a:gd name="T1" fmla="*/ 63 h 86"/>
                  <a:gd name="T2" fmla="*/ 23 w 60"/>
                  <a:gd name="T3" fmla="*/ 38 h 86"/>
                  <a:gd name="T4" fmla="*/ 18 w 60"/>
                  <a:gd name="T5" fmla="*/ 17 h 86"/>
                  <a:gd name="T6" fmla="*/ 35 w 60"/>
                  <a:gd name="T7" fmla="*/ 5 h 86"/>
                  <a:gd name="T8" fmla="*/ 0 w 60"/>
                  <a:gd name="T9" fmla="*/ 19 h 86"/>
                  <a:gd name="T10" fmla="*/ 22 w 60"/>
                  <a:gd name="T11" fmla="*/ 71 h 86"/>
                  <a:gd name="T12" fmla="*/ 60 w 60"/>
                  <a:gd name="T13" fmla="*/ 86 h 86"/>
                  <a:gd name="T14" fmla="*/ 45 w 60"/>
                  <a:gd name="T15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86">
                    <a:moveTo>
                      <a:pt x="45" y="63"/>
                    </a:moveTo>
                    <a:cubicBezTo>
                      <a:pt x="38" y="56"/>
                      <a:pt x="29" y="47"/>
                      <a:pt x="23" y="38"/>
                    </a:cubicBezTo>
                    <a:cubicBezTo>
                      <a:pt x="15" y="26"/>
                      <a:pt x="12" y="21"/>
                      <a:pt x="18" y="17"/>
                    </a:cubicBezTo>
                    <a:cubicBezTo>
                      <a:pt x="24" y="13"/>
                      <a:pt x="30" y="9"/>
                      <a:pt x="35" y="5"/>
                    </a:cubicBezTo>
                    <a:cubicBezTo>
                      <a:pt x="33" y="3"/>
                      <a:pt x="28" y="0"/>
                      <a:pt x="0" y="19"/>
                    </a:cubicBezTo>
                    <a:cubicBezTo>
                      <a:pt x="1" y="33"/>
                      <a:pt x="20" y="69"/>
                      <a:pt x="22" y="71"/>
                    </a:cubicBezTo>
                    <a:cubicBezTo>
                      <a:pt x="30" y="74"/>
                      <a:pt x="44" y="80"/>
                      <a:pt x="60" y="86"/>
                    </a:cubicBezTo>
                    <a:cubicBezTo>
                      <a:pt x="59" y="79"/>
                      <a:pt x="51" y="68"/>
                      <a:pt x="45" y="63"/>
                    </a:cubicBezTo>
                    <a:close/>
                  </a:path>
                </a:pathLst>
              </a:custGeom>
              <a:solidFill>
                <a:srgbClr val="7DB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6" name="Freeform 889"/>
              <p:cNvSpPr>
                <a:spLocks noEditPoints="1"/>
              </p:cNvSpPr>
              <p:nvPr/>
            </p:nvSpPr>
            <p:spPr bwMode="auto">
              <a:xfrm>
                <a:off x="2565" y="2256"/>
                <a:ext cx="168" cy="218"/>
              </a:xfrm>
              <a:custGeom>
                <a:avLst/>
                <a:gdLst>
                  <a:gd name="T0" fmla="*/ 69 w 71"/>
                  <a:gd name="T1" fmla="*/ 92 h 92"/>
                  <a:gd name="T2" fmla="*/ 23 w 71"/>
                  <a:gd name="T3" fmla="*/ 70 h 92"/>
                  <a:gd name="T4" fmla="*/ 23 w 71"/>
                  <a:gd name="T5" fmla="*/ 70 h 92"/>
                  <a:gd name="T6" fmla="*/ 10 w 71"/>
                  <a:gd name="T7" fmla="*/ 14 h 92"/>
                  <a:gd name="T8" fmla="*/ 34 w 71"/>
                  <a:gd name="T9" fmla="*/ 1 h 92"/>
                  <a:gd name="T10" fmla="*/ 57 w 71"/>
                  <a:gd name="T11" fmla="*/ 40 h 92"/>
                  <a:gd name="T12" fmla="*/ 65 w 71"/>
                  <a:gd name="T13" fmla="*/ 68 h 92"/>
                  <a:gd name="T14" fmla="*/ 69 w 71"/>
                  <a:gd name="T15" fmla="*/ 91 h 92"/>
                  <a:gd name="T16" fmla="*/ 69 w 71"/>
                  <a:gd name="T17" fmla="*/ 92 h 92"/>
                  <a:gd name="T18" fmla="*/ 25 w 71"/>
                  <a:gd name="T19" fmla="*/ 69 h 92"/>
                  <a:gd name="T20" fmla="*/ 67 w 71"/>
                  <a:gd name="T21" fmla="*/ 89 h 92"/>
                  <a:gd name="T22" fmla="*/ 63 w 71"/>
                  <a:gd name="T23" fmla="*/ 69 h 92"/>
                  <a:gd name="T24" fmla="*/ 55 w 71"/>
                  <a:gd name="T25" fmla="*/ 40 h 92"/>
                  <a:gd name="T26" fmla="*/ 34 w 71"/>
                  <a:gd name="T27" fmla="*/ 4 h 92"/>
                  <a:gd name="T28" fmla="*/ 12 w 71"/>
                  <a:gd name="T29" fmla="*/ 15 h 92"/>
                  <a:gd name="T30" fmla="*/ 25 w 71"/>
                  <a:gd name="T31" fmla="*/ 6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92">
                    <a:moveTo>
                      <a:pt x="69" y="92"/>
                    </a:move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69"/>
                      <a:pt x="0" y="34"/>
                      <a:pt x="10" y="14"/>
                    </a:cubicBezTo>
                    <a:cubicBezTo>
                      <a:pt x="14" y="6"/>
                      <a:pt x="22" y="2"/>
                      <a:pt x="34" y="1"/>
                    </a:cubicBezTo>
                    <a:cubicBezTo>
                      <a:pt x="50" y="0"/>
                      <a:pt x="54" y="16"/>
                      <a:pt x="57" y="40"/>
                    </a:cubicBezTo>
                    <a:cubicBezTo>
                      <a:pt x="58" y="51"/>
                      <a:pt x="62" y="60"/>
                      <a:pt x="65" y="68"/>
                    </a:cubicBezTo>
                    <a:cubicBezTo>
                      <a:pt x="68" y="76"/>
                      <a:pt x="71" y="84"/>
                      <a:pt x="69" y="91"/>
                    </a:cubicBezTo>
                    <a:lnTo>
                      <a:pt x="69" y="92"/>
                    </a:lnTo>
                    <a:close/>
                    <a:moveTo>
                      <a:pt x="25" y="69"/>
                    </a:moveTo>
                    <a:cubicBezTo>
                      <a:pt x="67" y="89"/>
                      <a:pt x="67" y="89"/>
                      <a:pt x="67" y="89"/>
                    </a:cubicBezTo>
                    <a:cubicBezTo>
                      <a:pt x="68" y="83"/>
                      <a:pt x="66" y="77"/>
                      <a:pt x="63" y="69"/>
                    </a:cubicBezTo>
                    <a:cubicBezTo>
                      <a:pt x="59" y="61"/>
                      <a:pt x="56" y="52"/>
                      <a:pt x="55" y="40"/>
                    </a:cubicBezTo>
                    <a:cubicBezTo>
                      <a:pt x="52" y="13"/>
                      <a:pt x="46" y="3"/>
                      <a:pt x="34" y="4"/>
                    </a:cubicBezTo>
                    <a:cubicBezTo>
                      <a:pt x="23" y="4"/>
                      <a:pt x="16" y="8"/>
                      <a:pt x="12" y="15"/>
                    </a:cubicBezTo>
                    <a:cubicBezTo>
                      <a:pt x="3" y="33"/>
                      <a:pt x="23" y="65"/>
                      <a:pt x="25" y="69"/>
                    </a:cubicBezTo>
                    <a:close/>
                  </a:path>
                </a:pathLst>
              </a:custGeom>
              <a:solidFill>
                <a:srgbClr val="264F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7" name="Freeform 890"/>
              <p:cNvSpPr>
                <a:spLocks/>
              </p:cNvSpPr>
              <p:nvPr/>
            </p:nvSpPr>
            <p:spPr bwMode="auto">
              <a:xfrm>
                <a:off x="2565" y="2403"/>
                <a:ext cx="206" cy="297"/>
              </a:xfrm>
              <a:custGeom>
                <a:avLst/>
                <a:gdLst>
                  <a:gd name="T0" fmla="*/ 0 w 87"/>
                  <a:gd name="T1" fmla="*/ 82 h 125"/>
                  <a:gd name="T2" fmla="*/ 74 w 87"/>
                  <a:gd name="T3" fmla="*/ 81 h 125"/>
                  <a:gd name="T4" fmla="*/ 38 w 87"/>
                  <a:gd name="T5" fmla="*/ 0 h 125"/>
                  <a:gd name="T6" fmla="*/ 0 w 87"/>
                  <a:gd name="T7" fmla="*/ 8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125">
                    <a:moveTo>
                      <a:pt x="0" y="82"/>
                    </a:moveTo>
                    <a:cubicBezTo>
                      <a:pt x="2" y="113"/>
                      <a:pt x="61" y="125"/>
                      <a:pt x="74" y="81"/>
                    </a:cubicBezTo>
                    <a:cubicBezTo>
                      <a:pt x="87" y="40"/>
                      <a:pt x="63" y="2"/>
                      <a:pt x="38" y="0"/>
                    </a:cubicBez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8" name="Freeform 891"/>
              <p:cNvSpPr>
                <a:spLocks/>
              </p:cNvSpPr>
              <p:nvPr/>
            </p:nvSpPr>
            <p:spPr bwMode="auto">
              <a:xfrm>
                <a:off x="2655" y="2403"/>
                <a:ext cx="116" cy="242"/>
              </a:xfrm>
              <a:custGeom>
                <a:avLst/>
                <a:gdLst>
                  <a:gd name="T0" fmla="*/ 0 w 49"/>
                  <a:gd name="T1" fmla="*/ 0 h 102"/>
                  <a:gd name="T2" fmla="*/ 11 w 49"/>
                  <a:gd name="T3" fmla="*/ 12 h 102"/>
                  <a:gd name="T4" fmla="*/ 36 w 49"/>
                  <a:gd name="T5" fmla="*/ 63 h 102"/>
                  <a:gd name="T6" fmla="*/ 21 w 49"/>
                  <a:gd name="T7" fmla="*/ 102 h 102"/>
                  <a:gd name="T8" fmla="*/ 36 w 49"/>
                  <a:gd name="T9" fmla="*/ 81 h 102"/>
                  <a:gd name="T10" fmla="*/ 0 w 49"/>
                  <a:gd name="T1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102">
                    <a:moveTo>
                      <a:pt x="0" y="0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9" y="16"/>
                      <a:pt x="36" y="34"/>
                      <a:pt x="36" y="63"/>
                    </a:cubicBezTo>
                    <a:cubicBezTo>
                      <a:pt x="36" y="81"/>
                      <a:pt x="30" y="94"/>
                      <a:pt x="21" y="102"/>
                    </a:cubicBezTo>
                    <a:cubicBezTo>
                      <a:pt x="28" y="97"/>
                      <a:pt x="33" y="91"/>
                      <a:pt x="36" y="81"/>
                    </a:cubicBezTo>
                    <a:cubicBezTo>
                      <a:pt x="49" y="40"/>
                      <a:pt x="25" y="2"/>
                      <a:pt x="0" y="0"/>
                    </a:cubicBezTo>
                    <a:close/>
                  </a:path>
                </a:pathLst>
              </a:custGeom>
              <a:solidFill>
                <a:srgbClr val="FFD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9" name="Freeform 892"/>
              <p:cNvSpPr>
                <a:spLocks/>
              </p:cNvSpPr>
              <p:nvPr/>
            </p:nvSpPr>
            <p:spPr bwMode="auto">
              <a:xfrm>
                <a:off x="2565" y="2472"/>
                <a:ext cx="172" cy="190"/>
              </a:xfrm>
              <a:custGeom>
                <a:avLst/>
                <a:gdLst>
                  <a:gd name="T0" fmla="*/ 57 w 73"/>
                  <a:gd name="T1" fmla="*/ 0 h 80"/>
                  <a:gd name="T2" fmla="*/ 0 w 73"/>
                  <a:gd name="T3" fmla="*/ 53 h 80"/>
                  <a:gd name="T4" fmla="*/ 31 w 73"/>
                  <a:gd name="T5" fmla="*/ 80 h 80"/>
                  <a:gd name="T6" fmla="*/ 63 w 73"/>
                  <a:gd name="T7" fmla="*/ 58 h 80"/>
                  <a:gd name="T8" fmla="*/ 57 w 73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80">
                    <a:moveTo>
                      <a:pt x="57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1" y="68"/>
                      <a:pt x="15" y="77"/>
                      <a:pt x="31" y="80"/>
                    </a:cubicBezTo>
                    <a:cubicBezTo>
                      <a:pt x="45" y="79"/>
                      <a:pt x="58" y="70"/>
                      <a:pt x="63" y="58"/>
                    </a:cubicBezTo>
                    <a:cubicBezTo>
                      <a:pt x="73" y="37"/>
                      <a:pt x="64" y="8"/>
                      <a:pt x="57" y="0"/>
                    </a:cubicBezTo>
                    <a:close/>
                  </a:path>
                </a:pathLst>
              </a:custGeom>
              <a:solidFill>
                <a:srgbClr val="F7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0" name="Freeform 893"/>
              <p:cNvSpPr>
                <a:spLocks/>
              </p:cNvSpPr>
              <p:nvPr/>
            </p:nvSpPr>
            <p:spPr bwMode="auto">
              <a:xfrm>
                <a:off x="2565" y="2498"/>
                <a:ext cx="161" cy="157"/>
              </a:xfrm>
              <a:custGeom>
                <a:avLst/>
                <a:gdLst>
                  <a:gd name="T0" fmla="*/ 61 w 68"/>
                  <a:gd name="T1" fmla="*/ 0 h 66"/>
                  <a:gd name="T2" fmla="*/ 0 w 68"/>
                  <a:gd name="T3" fmla="*/ 42 h 66"/>
                  <a:gd name="T4" fmla="*/ 17 w 68"/>
                  <a:gd name="T5" fmla="*/ 64 h 66"/>
                  <a:gd name="T6" fmla="*/ 52 w 68"/>
                  <a:gd name="T7" fmla="*/ 54 h 66"/>
                  <a:gd name="T8" fmla="*/ 61 w 68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66">
                    <a:moveTo>
                      <a:pt x="61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" y="52"/>
                      <a:pt x="8" y="60"/>
                      <a:pt x="17" y="64"/>
                    </a:cubicBezTo>
                    <a:cubicBezTo>
                      <a:pt x="26" y="66"/>
                      <a:pt x="42" y="63"/>
                      <a:pt x="52" y="54"/>
                    </a:cubicBezTo>
                    <a:cubicBezTo>
                      <a:pt x="68" y="41"/>
                      <a:pt x="66" y="15"/>
                      <a:pt x="61" y="0"/>
                    </a:cubicBezTo>
                    <a:close/>
                  </a:path>
                </a:pathLst>
              </a:custGeom>
              <a:solidFill>
                <a:srgbClr val="E8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1" name="Freeform 894"/>
              <p:cNvSpPr>
                <a:spLocks noEditPoints="1"/>
              </p:cNvSpPr>
              <p:nvPr/>
            </p:nvSpPr>
            <p:spPr bwMode="auto">
              <a:xfrm>
                <a:off x="2562" y="2401"/>
                <a:ext cx="197" cy="266"/>
              </a:xfrm>
              <a:custGeom>
                <a:avLst/>
                <a:gdLst>
                  <a:gd name="T0" fmla="*/ 37 w 83"/>
                  <a:gd name="T1" fmla="*/ 112 h 112"/>
                  <a:gd name="T2" fmla="*/ 37 w 83"/>
                  <a:gd name="T3" fmla="*/ 112 h 112"/>
                  <a:gd name="T4" fmla="*/ 0 w 83"/>
                  <a:gd name="T5" fmla="*/ 83 h 112"/>
                  <a:gd name="T6" fmla="*/ 0 w 83"/>
                  <a:gd name="T7" fmla="*/ 83 h 112"/>
                  <a:gd name="T8" fmla="*/ 38 w 83"/>
                  <a:gd name="T9" fmla="*/ 0 h 112"/>
                  <a:gd name="T10" fmla="*/ 39 w 83"/>
                  <a:gd name="T11" fmla="*/ 0 h 112"/>
                  <a:gd name="T12" fmla="*/ 68 w 83"/>
                  <a:gd name="T13" fmla="*/ 19 h 112"/>
                  <a:gd name="T14" fmla="*/ 76 w 83"/>
                  <a:gd name="T15" fmla="*/ 82 h 112"/>
                  <a:gd name="T16" fmla="*/ 37 w 83"/>
                  <a:gd name="T17" fmla="*/ 112 h 112"/>
                  <a:gd name="T18" fmla="*/ 2 w 83"/>
                  <a:gd name="T19" fmla="*/ 83 h 112"/>
                  <a:gd name="T20" fmla="*/ 37 w 83"/>
                  <a:gd name="T21" fmla="*/ 110 h 112"/>
                  <a:gd name="T22" fmla="*/ 37 w 83"/>
                  <a:gd name="T23" fmla="*/ 110 h 112"/>
                  <a:gd name="T24" fmla="*/ 74 w 83"/>
                  <a:gd name="T25" fmla="*/ 81 h 112"/>
                  <a:gd name="T26" fmla="*/ 66 w 83"/>
                  <a:gd name="T27" fmla="*/ 21 h 112"/>
                  <a:gd name="T28" fmla="*/ 39 w 83"/>
                  <a:gd name="T29" fmla="*/ 2 h 112"/>
                  <a:gd name="T30" fmla="*/ 2 w 83"/>
                  <a:gd name="T31" fmla="*/ 8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3" h="112">
                    <a:moveTo>
                      <a:pt x="37" y="112"/>
                    </a:moveTo>
                    <a:cubicBezTo>
                      <a:pt x="37" y="112"/>
                      <a:pt x="37" y="112"/>
                      <a:pt x="37" y="112"/>
                    </a:cubicBezTo>
                    <a:cubicBezTo>
                      <a:pt x="20" y="112"/>
                      <a:pt x="1" y="101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9" y="1"/>
                      <a:pt x="60" y="8"/>
                      <a:pt x="68" y="19"/>
                    </a:cubicBezTo>
                    <a:cubicBezTo>
                      <a:pt x="80" y="37"/>
                      <a:pt x="83" y="60"/>
                      <a:pt x="76" y="82"/>
                    </a:cubicBezTo>
                    <a:cubicBezTo>
                      <a:pt x="71" y="101"/>
                      <a:pt x="56" y="112"/>
                      <a:pt x="37" y="112"/>
                    </a:cubicBezTo>
                    <a:close/>
                    <a:moveTo>
                      <a:pt x="2" y="83"/>
                    </a:moveTo>
                    <a:cubicBezTo>
                      <a:pt x="4" y="100"/>
                      <a:pt x="21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55" y="110"/>
                      <a:pt x="69" y="99"/>
                      <a:pt x="74" y="81"/>
                    </a:cubicBezTo>
                    <a:cubicBezTo>
                      <a:pt x="81" y="60"/>
                      <a:pt x="78" y="37"/>
                      <a:pt x="66" y="21"/>
                    </a:cubicBezTo>
                    <a:cubicBezTo>
                      <a:pt x="59" y="10"/>
                      <a:pt x="49" y="3"/>
                      <a:pt x="39" y="2"/>
                    </a:cubicBez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A6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2" name="Freeform 895"/>
              <p:cNvSpPr>
                <a:spLocks/>
              </p:cNvSpPr>
              <p:nvPr/>
            </p:nvSpPr>
            <p:spPr bwMode="auto">
              <a:xfrm>
                <a:off x="2025" y="2149"/>
                <a:ext cx="298" cy="549"/>
              </a:xfrm>
              <a:custGeom>
                <a:avLst/>
                <a:gdLst>
                  <a:gd name="T0" fmla="*/ 91 w 126"/>
                  <a:gd name="T1" fmla="*/ 48 h 231"/>
                  <a:gd name="T2" fmla="*/ 76 w 126"/>
                  <a:gd name="T3" fmla="*/ 19 h 231"/>
                  <a:gd name="T4" fmla="*/ 30 w 126"/>
                  <a:gd name="T5" fmla="*/ 31 h 231"/>
                  <a:gd name="T6" fmla="*/ 58 w 126"/>
                  <a:gd name="T7" fmla="*/ 73 h 231"/>
                  <a:gd name="T8" fmla="*/ 65 w 126"/>
                  <a:gd name="T9" fmla="*/ 94 h 231"/>
                  <a:gd name="T10" fmla="*/ 10 w 126"/>
                  <a:gd name="T11" fmla="*/ 169 h 231"/>
                  <a:gd name="T12" fmla="*/ 68 w 126"/>
                  <a:gd name="T13" fmla="*/ 211 h 231"/>
                  <a:gd name="T14" fmla="*/ 122 w 126"/>
                  <a:gd name="T15" fmla="*/ 100 h 231"/>
                  <a:gd name="T16" fmla="*/ 91 w 126"/>
                  <a:gd name="T17" fmla="*/ 48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" h="231">
                    <a:moveTo>
                      <a:pt x="91" y="48"/>
                    </a:moveTo>
                    <a:cubicBezTo>
                      <a:pt x="95" y="46"/>
                      <a:pt x="104" y="37"/>
                      <a:pt x="76" y="19"/>
                    </a:cubicBezTo>
                    <a:cubicBezTo>
                      <a:pt x="47" y="0"/>
                      <a:pt x="34" y="19"/>
                      <a:pt x="30" y="31"/>
                    </a:cubicBezTo>
                    <a:cubicBezTo>
                      <a:pt x="26" y="42"/>
                      <a:pt x="33" y="60"/>
                      <a:pt x="58" y="73"/>
                    </a:cubicBezTo>
                    <a:cubicBezTo>
                      <a:pt x="77" y="83"/>
                      <a:pt x="74" y="83"/>
                      <a:pt x="65" y="94"/>
                    </a:cubicBezTo>
                    <a:cubicBezTo>
                      <a:pt x="60" y="100"/>
                      <a:pt x="17" y="141"/>
                      <a:pt x="10" y="169"/>
                    </a:cubicBezTo>
                    <a:cubicBezTo>
                      <a:pt x="0" y="209"/>
                      <a:pt x="39" y="231"/>
                      <a:pt x="68" y="211"/>
                    </a:cubicBezTo>
                    <a:cubicBezTo>
                      <a:pt x="97" y="190"/>
                      <a:pt x="118" y="122"/>
                      <a:pt x="122" y="100"/>
                    </a:cubicBezTo>
                    <a:cubicBezTo>
                      <a:pt x="126" y="80"/>
                      <a:pt x="118" y="70"/>
                      <a:pt x="91" y="48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3" name="Freeform 896"/>
              <p:cNvSpPr>
                <a:spLocks/>
              </p:cNvSpPr>
              <p:nvPr/>
            </p:nvSpPr>
            <p:spPr bwMode="auto">
              <a:xfrm>
                <a:off x="2143" y="2251"/>
                <a:ext cx="180" cy="413"/>
              </a:xfrm>
              <a:custGeom>
                <a:avLst/>
                <a:gdLst>
                  <a:gd name="T0" fmla="*/ 41 w 76"/>
                  <a:gd name="T1" fmla="*/ 5 h 174"/>
                  <a:gd name="T2" fmla="*/ 30 w 76"/>
                  <a:gd name="T3" fmla="*/ 0 h 174"/>
                  <a:gd name="T4" fmla="*/ 65 w 76"/>
                  <a:gd name="T5" fmla="*/ 56 h 174"/>
                  <a:gd name="T6" fmla="*/ 0 w 76"/>
                  <a:gd name="T7" fmla="*/ 174 h 174"/>
                  <a:gd name="T8" fmla="*/ 18 w 76"/>
                  <a:gd name="T9" fmla="*/ 168 h 174"/>
                  <a:gd name="T10" fmla="*/ 72 w 76"/>
                  <a:gd name="T11" fmla="*/ 57 h 174"/>
                  <a:gd name="T12" fmla="*/ 41 w 76"/>
                  <a:gd name="T13" fmla="*/ 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74">
                    <a:moveTo>
                      <a:pt x="41" y="5"/>
                    </a:moveTo>
                    <a:cubicBezTo>
                      <a:pt x="33" y="0"/>
                      <a:pt x="30" y="0"/>
                      <a:pt x="30" y="0"/>
                    </a:cubicBezTo>
                    <a:cubicBezTo>
                      <a:pt x="41" y="8"/>
                      <a:pt x="69" y="33"/>
                      <a:pt x="65" y="56"/>
                    </a:cubicBezTo>
                    <a:cubicBezTo>
                      <a:pt x="61" y="76"/>
                      <a:pt x="39" y="146"/>
                      <a:pt x="0" y="174"/>
                    </a:cubicBezTo>
                    <a:cubicBezTo>
                      <a:pt x="5" y="174"/>
                      <a:pt x="13" y="171"/>
                      <a:pt x="18" y="168"/>
                    </a:cubicBezTo>
                    <a:cubicBezTo>
                      <a:pt x="47" y="147"/>
                      <a:pt x="68" y="79"/>
                      <a:pt x="72" y="57"/>
                    </a:cubicBezTo>
                    <a:cubicBezTo>
                      <a:pt x="76" y="37"/>
                      <a:pt x="68" y="27"/>
                      <a:pt x="41" y="5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4" name="Freeform 897"/>
              <p:cNvSpPr>
                <a:spLocks/>
              </p:cNvSpPr>
              <p:nvPr/>
            </p:nvSpPr>
            <p:spPr bwMode="auto">
              <a:xfrm>
                <a:off x="2191" y="2225"/>
                <a:ext cx="64" cy="38"/>
              </a:xfrm>
              <a:custGeom>
                <a:avLst/>
                <a:gdLst>
                  <a:gd name="T0" fmla="*/ 0 w 27"/>
                  <a:gd name="T1" fmla="*/ 0 h 16"/>
                  <a:gd name="T2" fmla="*/ 16 w 27"/>
                  <a:gd name="T3" fmla="*/ 6 h 16"/>
                  <a:gd name="T4" fmla="*/ 21 w 27"/>
                  <a:gd name="T5" fmla="*/ 0 h 16"/>
                  <a:gd name="T6" fmla="*/ 21 w 27"/>
                  <a:gd name="T7" fmla="*/ 16 h 16"/>
                  <a:gd name="T8" fmla="*/ 6 w 27"/>
                  <a:gd name="T9" fmla="*/ 7 h 16"/>
                  <a:gd name="T10" fmla="*/ 0 w 2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6">
                    <a:moveTo>
                      <a:pt x="0" y="0"/>
                    </a:moveTo>
                    <a:cubicBezTo>
                      <a:pt x="4" y="2"/>
                      <a:pt x="11" y="6"/>
                      <a:pt x="16" y="6"/>
                    </a:cubicBezTo>
                    <a:cubicBezTo>
                      <a:pt x="21" y="6"/>
                      <a:pt x="22" y="2"/>
                      <a:pt x="21" y="0"/>
                    </a:cubicBezTo>
                    <a:cubicBezTo>
                      <a:pt x="26" y="4"/>
                      <a:pt x="27" y="13"/>
                      <a:pt x="21" y="16"/>
                    </a:cubicBezTo>
                    <a:cubicBezTo>
                      <a:pt x="21" y="16"/>
                      <a:pt x="10" y="10"/>
                      <a:pt x="6" y="7"/>
                    </a:cubicBezTo>
                    <a:cubicBezTo>
                      <a:pt x="1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5" name="Freeform 898"/>
              <p:cNvSpPr>
                <a:spLocks/>
              </p:cNvSpPr>
              <p:nvPr/>
            </p:nvSpPr>
            <p:spPr bwMode="auto">
              <a:xfrm>
                <a:off x="2027" y="2170"/>
                <a:ext cx="216" cy="509"/>
              </a:xfrm>
              <a:custGeom>
                <a:avLst/>
                <a:gdLst>
                  <a:gd name="T0" fmla="*/ 79 w 91"/>
                  <a:gd name="T1" fmla="*/ 60 h 214"/>
                  <a:gd name="T2" fmla="*/ 41 w 91"/>
                  <a:gd name="T3" fmla="*/ 23 h 214"/>
                  <a:gd name="T4" fmla="*/ 59 w 91"/>
                  <a:gd name="T5" fmla="*/ 4 h 214"/>
                  <a:gd name="T6" fmla="*/ 29 w 91"/>
                  <a:gd name="T7" fmla="*/ 22 h 214"/>
                  <a:gd name="T8" fmla="*/ 57 w 91"/>
                  <a:gd name="T9" fmla="*/ 64 h 214"/>
                  <a:gd name="T10" fmla="*/ 64 w 91"/>
                  <a:gd name="T11" fmla="*/ 85 h 214"/>
                  <a:gd name="T12" fmla="*/ 9 w 91"/>
                  <a:gd name="T13" fmla="*/ 160 h 214"/>
                  <a:gd name="T14" fmla="*/ 52 w 91"/>
                  <a:gd name="T15" fmla="*/ 209 h 214"/>
                  <a:gd name="T16" fmla="*/ 74 w 91"/>
                  <a:gd name="T17" fmla="*/ 91 h 214"/>
                  <a:gd name="T18" fmla="*/ 79 w 91"/>
                  <a:gd name="T19" fmla="*/ 6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214">
                    <a:moveTo>
                      <a:pt x="79" y="60"/>
                    </a:moveTo>
                    <a:cubicBezTo>
                      <a:pt x="50" y="46"/>
                      <a:pt x="42" y="35"/>
                      <a:pt x="41" y="23"/>
                    </a:cubicBezTo>
                    <a:cubicBezTo>
                      <a:pt x="40" y="14"/>
                      <a:pt x="49" y="4"/>
                      <a:pt x="59" y="4"/>
                    </a:cubicBezTo>
                    <a:cubicBezTo>
                      <a:pt x="53" y="0"/>
                      <a:pt x="36" y="2"/>
                      <a:pt x="29" y="22"/>
                    </a:cubicBezTo>
                    <a:cubicBezTo>
                      <a:pt x="24" y="33"/>
                      <a:pt x="32" y="51"/>
                      <a:pt x="57" y="64"/>
                    </a:cubicBezTo>
                    <a:cubicBezTo>
                      <a:pt x="76" y="74"/>
                      <a:pt x="73" y="74"/>
                      <a:pt x="64" y="85"/>
                    </a:cubicBezTo>
                    <a:cubicBezTo>
                      <a:pt x="59" y="91"/>
                      <a:pt x="16" y="132"/>
                      <a:pt x="9" y="160"/>
                    </a:cubicBezTo>
                    <a:cubicBezTo>
                      <a:pt x="0" y="194"/>
                      <a:pt x="27" y="214"/>
                      <a:pt x="52" y="209"/>
                    </a:cubicBezTo>
                    <a:cubicBezTo>
                      <a:pt x="12" y="191"/>
                      <a:pt x="48" y="129"/>
                      <a:pt x="74" y="91"/>
                    </a:cubicBezTo>
                    <a:cubicBezTo>
                      <a:pt x="91" y="66"/>
                      <a:pt x="90" y="65"/>
                      <a:pt x="79" y="60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6" name="Freeform 899"/>
              <p:cNvSpPr>
                <a:spLocks/>
              </p:cNvSpPr>
              <p:nvPr/>
            </p:nvSpPr>
            <p:spPr bwMode="auto">
              <a:xfrm>
                <a:off x="2032" y="2172"/>
                <a:ext cx="201" cy="497"/>
              </a:xfrm>
              <a:custGeom>
                <a:avLst/>
                <a:gdLst>
                  <a:gd name="T0" fmla="*/ 66 w 85"/>
                  <a:gd name="T1" fmla="*/ 61 h 209"/>
                  <a:gd name="T2" fmla="*/ 33 w 85"/>
                  <a:gd name="T3" fmla="*/ 26 h 209"/>
                  <a:gd name="T4" fmla="*/ 50 w 85"/>
                  <a:gd name="T5" fmla="*/ 2 h 209"/>
                  <a:gd name="T6" fmla="*/ 27 w 85"/>
                  <a:gd name="T7" fmla="*/ 21 h 209"/>
                  <a:gd name="T8" fmla="*/ 55 w 85"/>
                  <a:gd name="T9" fmla="*/ 63 h 209"/>
                  <a:gd name="T10" fmla="*/ 62 w 85"/>
                  <a:gd name="T11" fmla="*/ 84 h 209"/>
                  <a:gd name="T12" fmla="*/ 7 w 85"/>
                  <a:gd name="T13" fmla="*/ 159 h 209"/>
                  <a:gd name="T14" fmla="*/ 40 w 85"/>
                  <a:gd name="T15" fmla="*/ 208 h 209"/>
                  <a:gd name="T16" fmla="*/ 17 w 85"/>
                  <a:gd name="T17" fmla="*/ 173 h 209"/>
                  <a:gd name="T18" fmla="*/ 60 w 85"/>
                  <a:gd name="T19" fmla="*/ 94 h 209"/>
                  <a:gd name="T20" fmla="*/ 66 w 85"/>
                  <a:gd name="T21" fmla="*/ 61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209">
                    <a:moveTo>
                      <a:pt x="66" y="61"/>
                    </a:moveTo>
                    <a:cubicBezTo>
                      <a:pt x="45" y="50"/>
                      <a:pt x="34" y="40"/>
                      <a:pt x="33" y="26"/>
                    </a:cubicBezTo>
                    <a:cubicBezTo>
                      <a:pt x="32" y="13"/>
                      <a:pt x="41" y="4"/>
                      <a:pt x="50" y="2"/>
                    </a:cubicBezTo>
                    <a:cubicBezTo>
                      <a:pt x="50" y="2"/>
                      <a:pt x="35" y="0"/>
                      <a:pt x="27" y="21"/>
                    </a:cubicBezTo>
                    <a:cubicBezTo>
                      <a:pt x="23" y="32"/>
                      <a:pt x="30" y="50"/>
                      <a:pt x="55" y="63"/>
                    </a:cubicBezTo>
                    <a:cubicBezTo>
                      <a:pt x="74" y="73"/>
                      <a:pt x="71" y="73"/>
                      <a:pt x="62" y="84"/>
                    </a:cubicBezTo>
                    <a:cubicBezTo>
                      <a:pt x="57" y="90"/>
                      <a:pt x="14" y="131"/>
                      <a:pt x="7" y="159"/>
                    </a:cubicBezTo>
                    <a:cubicBezTo>
                      <a:pt x="0" y="187"/>
                      <a:pt x="19" y="209"/>
                      <a:pt x="40" y="208"/>
                    </a:cubicBezTo>
                    <a:cubicBezTo>
                      <a:pt x="29" y="205"/>
                      <a:pt x="17" y="194"/>
                      <a:pt x="17" y="173"/>
                    </a:cubicBezTo>
                    <a:cubicBezTo>
                      <a:pt x="18" y="143"/>
                      <a:pt x="46" y="113"/>
                      <a:pt x="60" y="94"/>
                    </a:cubicBezTo>
                    <a:cubicBezTo>
                      <a:pt x="75" y="75"/>
                      <a:pt x="85" y="71"/>
                      <a:pt x="66" y="61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7" name="Freeform 900"/>
              <p:cNvSpPr>
                <a:spLocks noEditPoints="1"/>
              </p:cNvSpPr>
              <p:nvPr/>
            </p:nvSpPr>
            <p:spPr bwMode="auto">
              <a:xfrm>
                <a:off x="2037" y="2172"/>
                <a:ext cx="289" cy="499"/>
              </a:xfrm>
              <a:custGeom>
                <a:avLst/>
                <a:gdLst>
                  <a:gd name="T0" fmla="*/ 39 w 122"/>
                  <a:gd name="T1" fmla="*/ 210 h 210"/>
                  <a:gd name="T2" fmla="*/ 39 w 122"/>
                  <a:gd name="T3" fmla="*/ 210 h 210"/>
                  <a:gd name="T4" fmla="*/ 10 w 122"/>
                  <a:gd name="T5" fmla="*/ 196 h 210"/>
                  <a:gd name="T6" fmla="*/ 4 w 122"/>
                  <a:gd name="T7" fmla="*/ 159 h 210"/>
                  <a:gd name="T8" fmla="*/ 53 w 122"/>
                  <a:gd name="T9" fmla="*/ 89 h 210"/>
                  <a:gd name="T10" fmla="*/ 59 w 122"/>
                  <a:gd name="T11" fmla="*/ 83 h 210"/>
                  <a:gd name="T12" fmla="*/ 61 w 122"/>
                  <a:gd name="T13" fmla="*/ 80 h 210"/>
                  <a:gd name="T14" fmla="*/ 66 w 122"/>
                  <a:gd name="T15" fmla="*/ 73 h 210"/>
                  <a:gd name="T16" fmla="*/ 52 w 122"/>
                  <a:gd name="T17" fmla="*/ 64 h 210"/>
                  <a:gd name="T18" fmla="*/ 23 w 122"/>
                  <a:gd name="T19" fmla="*/ 20 h 210"/>
                  <a:gd name="T20" fmla="*/ 49 w 122"/>
                  <a:gd name="T21" fmla="*/ 0 h 210"/>
                  <a:gd name="T22" fmla="*/ 72 w 122"/>
                  <a:gd name="T23" fmla="*/ 8 h 210"/>
                  <a:gd name="T24" fmla="*/ 92 w 122"/>
                  <a:gd name="T25" fmla="*/ 31 h 210"/>
                  <a:gd name="T26" fmla="*/ 88 w 122"/>
                  <a:gd name="T27" fmla="*/ 38 h 210"/>
                  <a:gd name="T28" fmla="*/ 119 w 122"/>
                  <a:gd name="T29" fmla="*/ 91 h 210"/>
                  <a:gd name="T30" fmla="*/ 63 w 122"/>
                  <a:gd name="T31" fmla="*/ 202 h 210"/>
                  <a:gd name="T32" fmla="*/ 39 w 122"/>
                  <a:gd name="T33" fmla="*/ 210 h 210"/>
                  <a:gd name="T34" fmla="*/ 49 w 122"/>
                  <a:gd name="T35" fmla="*/ 2 h 210"/>
                  <a:gd name="T36" fmla="*/ 26 w 122"/>
                  <a:gd name="T37" fmla="*/ 21 h 210"/>
                  <a:gd name="T38" fmla="*/ 53 w 122"/>
                  <a:gd name="T39" fmla="*/ 62 h 210"/>
                  <a:gd name="T40" fmla="*/ 68 w 122"/>
                  <a:gd name="T41" fmla="*/ 73 h 210"/>
                  <a:gd name="T42" fmla="*/ 63 w 122"/>
                  <a:gd name="T43" fmla="*/ 82 h 210"/>
                  <a:gd name="T44" fmla="*/ 61 w 122"/>
                  <a:gd name="T45" fmla="*/ 85 h 210"/>
                  <a:gd name="T46" fmla="*/ 55 w 122"/>
                  <a:gd name="T47" fmla="*/ 91 h 210"/>
                  <a:gd name="T48" fmla="*/ 6 w 122"/>
                  <a:gd name="T49" fmla="*/ 159 h 210"/>
                  <a:gd name="T50" fmla="*/ 12 w 122"/>
                  <a:gd name="T51" fmla="*/ 194 h 210"/>
                  <a:gd name="T52" fmla="*/ 39 w 122"/>
                  <a:gd name="T53" fmla="*/ 207 h 210"/>
                  <a:gd name="T54" fmla="*/ 39 w 122"/>
                  <a:gd name="T55" fmla="*/ 207 h 210"/>
                  <a:gd name="T56" fmla="*/ 62 w 122"/>
                  <a:gd name="T57" fmla="*/ 200 h 210"/>
                  <a:gd name="T58" fmla="*/ 116 w 122"/>
                  <a:gd name="T59" fmla="*/ 90 h 210"/>
                  <a:gd name="T60" fmla="*/ 85 w 122"/>
                  <a:gd name="T61" fmla="*/ 39 h 210"/>
                  <a:gd name="T62" fmla="*/ 84 w 122"/>
                  <a:gd name="T63" fmla="*/ 38 h 210"/>
                  <a:gd name="T64" fmla="*/ 85 w 122"/>
                  <a:gd name="T65" fmla="*/ 37 h 210"/>
                  <a:gd name="T66" fmla="*/ 89 w 122"/>
                  <a:gd name="T67" fmla="*/ 31 h 210"/>
                  <a:gd name="T68" fmla="*/ 71 w 122"/>
                  <a:gd name="T69" fmla="*/ 10 h 210"/>
                  <a:gd name="T70" fmla="*/ 49 w 122"/>
                  <a:gd name="T71" fmla="*/ 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2" h="210">
                    <a:moveTo>
                      <a:pt x="39" y="210"/>
                    </a:moveTo>
                    <a:cubicBezTo>
                      <a:pt x="39" y="210"/>
                      <a:pt x="39" y="210"/>
                      <a:pt x="39" y="210"/>
                    </a:cubicBezTo>
                    <a:cubicBezTo>
                      <a:pt x="28" y="210"/>
                      <a:pt x="17" y="205"/>
                      <a:pt x="10" y="196"/>
                    </a:cubicBezTo>
                    <a:cubicBezTo>
                      <a:pt x="2" y="186"/>
                      <a:pt x="0" y="173"/>
                      <a:pt x="4" y="159"/>
                    </a:cubicBezTo>
                    <a:cubicBezTo>
                      <a:pt x="9" y="136"/>
                      <a:pt x="40" y="103"/>
                      <a:pt x="53" y="89"/>
                    </a:cubicBezTo>
                    <a:cubicBezTo>
                      <a:pt x="56" y="86"/>
                      <a:pt x="58" y="84"/>
                      <a:pt x="59" y="83"/>
                    </a:cubicBezTo>
                    <a:cubicBezTo>
                      <a:pt x="60" y="82"/>
                      <a:pt x="61" y="81"/>
                      <a:pt x="61" y="80"/>
                    </a:cubicBezTo>
                    <a:cubicBezTo>
                      <a:pt x="64" y="77"/>
                      <a:pt x="66" y="75"/>
                      <a:pt x="66" y="73"/>
                    </a:cubicBezTo>
                    <a:cubicBezTo>
                      <a:pt x="65" y="71"/>
                      <a:pt x="61" y="69"/>
                      <a:pt x="52" y="64"/>
                    </a:cubicBezTo>
                    <a:cubicBezTo>
                      <a:pt x="27" y="50"/>
                      <a:pt x="19" y="32"/>
                      <a:pt x="23" y="20"/>
                    </a:cubicBezTo>
                    <a:cubicBezTo>
                      <a:pt x="25" y="16"/>
                      <a:pt x="32" y="0"/>
                      <a:pt x="49" y="0"/>
                    </a:cubicBezTo>
                    <a:cubicBezTo>
                      <a:pt x="56" y="0"/>
                      <a:pt x="64" y="2"/>
                      <a:pt x="72" y="8"/>
                    </a:cubicBezTo>
                    <a:cubicBezTo>
                      <a:pt x="85" y="16"/>
                      <a:pt x="92" y="24"/>
                      <a:pt x="92" y="31"/>
                    </a:cubicBezTo>
                    <a:cubicBezTo>
                      <a:pt x="92" y="35"/>
                      <a:pt x="90" y="37"/>
                      <a:pt x="88" y="38"/>
                    </a:cubicBezTo>
                    <a:cubicBezTo>
                      <a:pt x="115" y="60"/>
                      <a:pt x="122" y="70"/>
                      <a:pt x="119" y="91"/>
                    </a:cubicBezTo>
                    <a:cubicBezTo>
                      <a:pt x="115" y="112"/>
                      <a:pt x="93" y="181"/>
                      <a:pt x="63" y="202"/>
                    </a:cubicBezTo>
                    <a:cubicBezTo>
                      <a:pt x="56" y="207"/>
                      <a:pt x="48" y="210"/>
                      <a:pt x="39" y="210"/>
                    </a:cubicBezTo>
                    <a:close/>
                    <a:moveTo>
                      <a:pt x="49" y="2"/>
                    </a:moveTo>
                    <a:cubicBezTo>
                      <a:pt x="34" y="2"/>
                      <a:pt x="27" y="17"/>
                      <a:pt x="26" y="21"/>
                    </a:cubicBezTo>
                    <a:cubicBezTo>
                      <a:pt x="22" y="32"/>
                      <a:pt x="29" y="49"/>
                      <a:pt x="53" y="62"/>
                    </a:cubicBezTo>
                    <a:cubicBezTo>
                      <a:pt x="64" y="67"/>
                      <a:pt x="68" y="70"/>
                      <a:pt x="68" y="73"/>
                    </a:cubicBezTo>
                    <a:cubicBezTo>
                      <a:pt x="69" y="76"/>
                      <a:pt x="67" y="78"/>
                      <a:pt x="63" y="82"/>
                    </a:cubicBezTo>
                    <a:cubicBezTo>
                      <a:pt x="63" y="83"/>
                      <a:pt x="62" y="84"/>
                      <a:pt x="61" y="85"/>
                    </a:cubicBezTo>
                    <a:cubicBezTo>
                      <a:pt x="60" y="86"/>
                      <a:pt x="58" y="88"/>
                      <a:pt x="55" y="91"/>
                    </a:cubicBezTo>
                    <a:cubicBezTo>
                      <a:pt x="42" y="105"/>
                      <a:pt x="12" y="137"/>
                      <a:pt x="6" y="159"/>
                    </a:cubicBezTo>
                    <a:cubicBezTo>
                      <a:pt x="3" y="173"/>
                      <a:pt x="5" y="185"/>
                      <a:pt x="12" y="194"/>
                    </a:cubicBezTo>
                    <a:cubicBezTo>
                      <a:pt x="18" y="203"/>
                      <a:pt x="28" y="207"/>
                      <a:pt x="39" y="207"/>
                    </a:cubicBezTo>
                    <a:cubicBezTo>
                      <a:pt x="39" y="207"/>
                      <a:pt x="39" y="207"/>
                      <a:pt x="39" y="207"/>
                    </a:cubicBezTo>
                    <a:cubicBezTo>
                      <a:pt x="47" y="207"/>
                      <a:pt x="55" y="205"/>
                      <a:pt x="62" y="200"/>
                    </a:cubicBezTo>
                    <a:cubicBezTo>
                      <a:pt x="91" y="179"/>
                      <a:pt x="112" y="111"/>
                      <a:pt x="116" y="90"/>
                    </a:cubicBezTo>
                    <a:cubicBezTo>
                      <a:pt x="120" y="71"/>
                      <a:pt x="113" y="62"/>
                      <a:pt x="85" y="39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7" y="37"/>
                      <a:pt x="89" y="34"/>
                      <a:pt x="89" y="31"/>
                    </a:cubicBezTo>
                    <a:cubicBezTo>
                      <a:pt x="89" y="27"/>
                      <a:pt x="86" y="20"/>
                      <a:pt x="71" y="10"/>
                    </a:cubicBezTo>
                    <a:cubicBezTo>
                      <a:pt x="63" y="5"/>
                      <a:pt x="55" y="2"/>
                      <a:pt x="49" y="2"/>
                    </a:cubicBez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8" name="Freeform 901"/>
              <p:cNvSpPr>
                <a:spLocks/>
              </p:cNvSpPr>
              <p:nvPr/>
            </p:nvSpPr>
            <p:spPr bwMode="auto">
              <a:xfrm>
                <a:off x="2188" y="2225"/>
                <a:ext cx="55" cy="40"/>
              </a:xfrm>
              <a:custGeom>
                <a:avLst/>
                <a:gdLst>
                  <a:gd name="T0" fmla="*/ 1 w 23"/>
                  <a:gd name="T1" fmla="*/ 0 h 17"/>
                  <a:gd name="T2" fmla="*/ 6 w 23"/>
                  <a:gd name="T3" fmla="*/ 4 h 17"/>
                  <a:gd name="T4" fmla="*/ 11 w 23"/>
                  <a:gd name="T5" fmla="*/ 8 h 17"/>
                  <a:gd name="T6" fmla="*/ 23 w 23"/>
                  <a:gd name="T7" fmla="*/ 15 h 17"/>
                  <a:gd name="T8" fmla="*/ 21 w 23"/>
                  <a:gd name="T9" fmla="*/ 17 h 17"/>
                  <a:gd name="T10" fmla="*/ 10 w 23"/>
                  <a:gd name="T11" fmla="*/ 10 h 17"/>
                  <a:gd name="T12" fmla="*/ 5 w 23"/>
                  <a:gd name="T13" fmla="*/ 5 h 17"/>
                  <a:gd name="T14" fmla="*/ 0 w 23"/>
                  <a:gd name="T15" fmla="*/ 1 h 17"/>
                  <a:gd name="T16" fmla="*/ 1 w 23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7">
                    <a:moveTo>
                      <a:pt x="1" y="0"/>
                    </a:moveTo>
                    <a:cubicBezTo>
                      <a:pt x="2" y="1"/>
                      <a:pt x="4" y="3"/>
                      <a:pt x="6" y="4"/>
                    </a:cubicBezTo>
                    <a:cubicBezTo>
                      <a:pt x="7" y="6"/>
                      <a:pt x="9" y="7"/>
                      <a:pt x="11" y="8"/>
                    </a:cubicBezTo>
                    <a:cubicBezTo>
                      <a:pt x="15" y="11"/>
                      <a:pt x="19" y="13"/>
                      <a:pt x="23" y="15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8" y="15"/>
                      <a:pt x="14" y="12"/>
                      <a:pt x="10" y="10"/>
                    </a:cubicBezTo>
                    <a:cubicBezTo>
                      <a:pt x="8" y="8"/>
                      <a:pt x="6" y="7"/>
                      <a:pt x="5" y="5"/>
                    </a:cubicBezTo>
                    <a:cubicBezTo>
                      <a:pt x="3" y="4"/>
                      <a:pt x="1" y="2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9" name="Freeform 902"/>
              <p:cNvSpPr>
                <a:spLocks/>
              </p:cNvSpPr>
              <p:nvPr/>
            </p:nvSpPr>
            <p:spPr bwMode="auto">
              <a:xfrm>
                <a:off x="2465" y="2113"/>
                <a:ext cx="272" cy="554"/>
              </a:xfrm>
              <a:custGeom>
                <a:avLst/>
                <a:gdLst>
                  <a:gd name="T0" fmla="*/ 60 w 115"/>
                  <a:gd name="T1" fmla="*/ 38 h 233"/>
                  <a:gd name="T2" fmla="*/ 64 w 115"/>
                  <a:gd name="T3" fmla="*/ 16 h 233"/>
                  <a:gd name="T4" fmla="*/ 107 w 115"/>
                  <a:gd name="T5" fmla="*/ 26 h 233"/>
                  <a:gd name="T6" fmla="*/ 61 w 115"/>
                  <a:gd name="T7" fmla="*/ 78 h 233"/>
                  <a:gd name="T8" fmla="*/ 88 w 115"/>
                  <a:gd name="T9" fmla="*/ 128 h 233"/>
                  <a:gd name="T10" fmla="*/ 85 w 115"/>
                  <a:gd name="T11" fmla="*/ 217 h 233"/>
                  <a:gd name="T12" fmla="*/ 14 w 115"/>
                  <a:gd name="T13" fmla="*/ 145 h 233"/>
                  <a:gd name="T14" fmla="*/ 20 w 115"/>
                  <a:gd name="T15" fmla="*/ 60 h 233"/>
                  <a:gd name="T16" fmla="*/ 60 w 115"/>
                  <a:gd name="T17" fmla="*/ 3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233">
                    <a:moveTo>
                      <a:pt x="60" y="38"/>
                    </a:moveTo>
                    <a:cubicBezTo>
                      <a:pt x="45" y="43"/>
                      <a:pt x="31" y="31"/>
                      <a:pt x="64" y="16"/>
                    </a:cubicBezTo>
                    <a:cubicBezTo>
                      <a:pt x="100" y="0"/>
                      <a:pt x="107" y="12"/>
                      <a:pt x="107" y="26"/>
                    </a:cubicBezTo>
                    <a:cubicBezTo>
                      <a:pt x="108" y="39"/>
                      <a:pt x="102" y="58"/>
                      <a:pt x="61" y="78"/>
                    </a:cubicBezTo>
                    <a:cubicBezTo>
                      <a:pt x="56" y="81"/>
                      <a:pt x="71" y="100"/>
                      <a:pt x="88" y="128"/>
                    </a:cubicBezTo>
                    <a:cubicBezTo>
                      <a:pt x="104" y="156"/>
                      <a:pt x="115" y="200"/>
                      <a:pt x="85" y="217"/>
                    </a:cubicBezTo>
                    <a:cubicBezTo>
                      <a:pt x="54" y="233"/>
                      <a:pt x="26" y="201"/>
                      <a:pt x="14" y="145"/>
                    </a:cubicBezTo>
                    <a:cubicBezTo>
                      <a:pt x="2" y="93"/>
                      <a:pt x="0" y="69"/>
                      <a:pt x="20" y="60"/>
                    </a:cubicBezTo>
                    <a:cubicBezTo>
                      <a:pt x="44" y="50"/>
                      <a:pt x="58" y="41"/>
                      <a:pt x="60" y="38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0" name="Freeform 903"/>
              <p:cNvSpPr>
                <a:spLocks/>
              </p:cNvSpPr>
              <p:nvPr/>
            </p:nvSpPr>
            <p:spPr bwMode="auto">
              <a:xfrm>
                <a:off x="2567" y="2130"/>
                <a:ext cx="163" cy="475"/>
              </a:xfrm>
              <a:custGeom>
                <a:avLst/>
                <a:gdLst>
                  <a:gd name="T0" fmla="*/ 18 w 69"/>
                  <a:gd name="T1" fmla="*/ 71 h 200"/>
                  <a:gd name="T2" fmla="*/ 64 w 69"/>
                  <a:gd name="T3" fmla="*/ 19 h 200"/>
                  <a:gd name="T4" fmla="*/ 42 w 69"/>
                  <a:gd name="T5" fmla="*/ 3 h 200"/>
                  <a:gd name="T6" fmla="*/ 57 w 69"/>
                  <a:gd name="T7" fmla="*/ 23 h 200"/>
                  <a:gd name="T8" fmla="*/ 16 w 69"/>
                  <a:gd name="T9" fmla="*/ 63 h 200"/>
                  <a:gd name="T10" fmla="*/ 30 w 69"/>
                  <a:gd name="T11" fmla="*/ 113 h 200"/>
                  <a:gd name="T12" fmla="*/ 52 w 69"/>
                  <a:gd name="T13" fmla="*/ 200 h 200"/>
                  <a:gd name="T14" fmla="*/ 53 w 69"/>
                  <a:gd name="T15" fmla="*/ 200 h 200"/>
                  <a:gd name="T16" fmla="*/ 45 w 69"/>
                  <a:gd name="T17" fmla="*/ 121 h 200"/>
                  <a:gd name="T18" fmla="*/ 18 w 69"/>
                  <a:gd name="T19" fmla="*/ 7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200">
                    <a:moveTo>
                      <a:pt x="18" y="71"/>
                    </a:moveTo>
                    <a:cubicBezTo>
                      <a:pt x="59" y="51"/>
                      <a:pt x="65" y="32"/>
                      <a:pt x="64" y="19"/>
                    </a:cubicBezTo>
                    <a:cubicBezTo>
                      <a:pt x="64" y="9"/>
                      <a:pt x="59" y="0"/>
                      <a:pt x="42" y="3"/>
                    </a:cubicBezTo>
                    <a:cubicBezTo>
                      <a:pt x="56" y="3"/>
                      <a:pt x="59" y="15"/>
                      <a:pt x="57" y="23"/>
                    </a:cubicBezTo>
                    <a:cubicBezTo>
                      <a:pt x="57" y="29"/>
                      <a:pt x="55" y="43"/>
                      <a:pt x="16" y="63"/>
                    </a:cubicBezTo>
                    <a:cubicBezTo>
                      <a:pt x="0" y="72"/>
                      <a:pt x="6" y="73"/>
                      <a:pt x="30" y="113"/>
                    </a:cubicBezTo>
                    <a:cubicBezTo>
                      <a:pt x="49" y="143"/>
                      <a:pt x="64" y="169"/>
                      <a:pt x="52" y="200"/>
                    </a:cubicBezTo>
                    <a:cubicBezTo>
                      <a:pt x="52" y="200"/>
                      <a:pt x="52" y="200"/>
                      <a:pt x="53" y="200"/>
                    </a:cubicBezTo>
                    <a:cubicBezTo>
                      <a:pt x="69" y="180"/>
                      <a:pt x="59" y="145"/>
                      <a:pt x="45" y="121"/>
                    </a:cubicBezTo>
                    <a:cubicBezTo>
                      <a:pt x="28" y="93"/>
                      <a:pt x="13" y="74"/>
                      <a:pt x="18" y="71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1" name="Freeform 904"/>
              <p:cNvSpPr>
                <a:spLocks/>
              </p:cNvSpPr>
              <p:nvPr/>
            </p:nvSpPr>
            <p:spPr bwMode="auto">
              <a:xfrm>
                <a:off x="2465" y="2149"/>
                <a:ext cx="242" cy="518"/>
              </a:xfrm>
              <a:custGeom>
                <a:avLst/>
                <a:gdLst>
                  <a:gd name="T0" fmla="*/ 56 w 102"/>
                  <a:gd name="T1" fmla="*/ 160 h 218"/>
                  <a:gd name="T2" fmla="*/ 26 w 102"/>
                  <a:gd name="T3" fmla="*/ 53 h 218"/>
                  <a:gd name="T4" fmla="*/ 78 w 102"/>
                  <a:gd name="T5" fmla="*/ 17 h 218"/>
                  <a:gd name="T6" fmla="*/ 71 w 102"/>
                  <a:gd name="T7" fmla="*/ 12 h 218"/>
                  <a:gd name="T8" fmla="*/ 70 w 102"/>
                  <a:gd name="T9" fmla="*/ 0 h 218"/>
                  <a:gd name="T10" fmla="*/ 64 w 102"/>
                  <a:gd name="T11" fmla="*/ 2 h 218"/>
                  <a:gd name="T12" fmla="*/ 60 w 102"/>
                  <a:gd name="T13" fmla="*/ 23 h 218"/>
                  <a:gd name="T14" fmla="*/ 20 w 102"/>
                  <a:gd name="T15" fmla="*/ 45 h 218"/>
                  <a:gd name="T16" fmla="*/ 14 w 102"/>
                  <a:gd name="T17" fmla="*/ 130 h 218"/>
                  <a:gd name="T18" fmla="*/ 85 w 102"/>
                  <a:gd name="T19" fmla="*/ 202 h 218"/>
                  <a:gd name="T20" fmla="*/ 102 w 102"/>
                  <a:gd name="T21" fmla="*/ 180 h 218"/>
                  <a:gd name="T22" fmla="*/ 56 w 102"/>
                  <a:gd name="T23" fmla="*/ 16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218">
                    <a:moveTo>
                      <a:pt x="56" y="160"/>
                    </a:moveTo>
                    <a:cubicBezTo>
                      <a:pt x="26" y="129"/>
                      <a:pt x="8" y="61"/>
                      <a:pt x="26" y="53"/>
                    </a:cubicBezTo>
                    <a:cubicBezTo>
                      <a:pt x="60" y="36"/>
                      <a:pt x="72" y="22"/>
                      <a:pt x="78" y="17"/>
                    </a:cubicBezTo>
                    <a:cubicBezTo>
                      <a:pt x="84" y="12"/>
                      <a:pt x="86" y="7"/>
                      <a:pt x="71" y="12"/>
                    </a:cubicBezTo>
                    <a:cubicBezTo>
                      <a:pt x="61" y="15"/>
                      <a:pt x="59" y="7"/>
                      <a:pt x="70" y="0"/>
                    </a:cubicBezTo>
                    <a:cubicBezTo>
                      <a:pt x="70" y="0"/>
                      <a:pt x="68" y="1"/>
                      <a:pt x="64" y="2"/>
                    </a:cubicBezTo>
                    <a:cubicBezTo>
                      <a:pt x="32" y="16"/>
                      <a:pt x="45" y="28"/>
                      <a:pt x="60" y="23"/>
                    </a:cubicBezTo>
                    <a:cubicBezTo>
                      <a:pt x="58" y="26"/>
                      <a:pt x="44" y="35"/>
                      <a:pt x="20" y="45"/>
                    </a:cubicBezTo>
                    <a:cubicBezTo>
                      <a:pt x="0" y="54"/>
                      <a:pt x="2" y="78"/>
                      <a:pt x="14" y="130"/>
                    </a:cubicBezTo>
                    <a:cubicBezTo>
                      <a:pt x="26" y="186"/>
                      <a:pt x="54" y="218"/>
                      <a:pt x="85" y="202"/>
                    </a:cubicBezTo>
                    <a:cubicBezTo>
                      <a:pt x="94" y="196"/>
                      <a:pt x="100" y="189"/>
                      <a:pt x="102" y="180"/>
                    </a:cubicBezTo>
                    <a:cubicBezTo>
                      <a:pt x="93" y="184"/>
                      <a:pt x="78" y="183"/>
                      <a:pt x="56" y="160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2" name="Freeform 905"/>
              <p:cNvSpPr>
                <a:spLocks/>
              </p:cNvSpPr>
              <p:nvPr/>
            </p:nvSpPr>
            <p:spPr bwMode="auto">
              <a:xfrm>
                <a:off x="2465" y="2161"/>
                <a:ext cx="216" cy="506"/>
              </a:xfrm>
              <a:custGeom>
                <a:avLst/>
                <a:gdLst>
                  <a:gd name="T0" fmla="*/ 85 w 91"/>
                  <a:gd name="T1" fmla="*/ 197 h 213"/>
                  <a:gd name="T2" fmla="*/ 91 w 91"/>
                  <a:gd name="T3" fmla="*/ 192 h 213"/>
                  <a:gd name="T4" fmla="*/ 49 w 91"/>
                  <a:gd name="T5" fmla="*/ 171 h 213"/>
                  <a:gd name="T6" fmla="*/ 12 w 91"/>
                  <a:gd name="T7" fmla="*/ 68 h 213"/>
                  <a:gd name="T8" fmla="*/ 35 w 91"/>
                  <a:gd name="T9" fmla="*/ 39 h 213"/>
                  <a:gd name="T10" fmla="*/ 71 w 91"/>
                  <a:gd name="T11" fmla="*/ 15 h 213"/>
                  <a:gd name="T12" fmla="*/ 75 w 91"/>
                  <a:gd name="T13" fmla="*/ 7 h 213"/>
                  <a:gd name="T14" fmla="*/ 57 w 91"/>
                  <a:gd name="T15" fmla="*/ 12 h 213"/>
                  <a:gd name="T16" fmla="*/ 59 w 91"/>
                  <a:gd name="T17" fmla="*/ 0 h 213"/>
                  <a:gd name="T18" fmla="*/ 57 w 91"/>
                  <a:gd name="T19" fmla="*/ 0 h 213"/>
                  <a:gd name="T20" fmla="*/ 60 w 91"/>
                  <a:gd name="T21" fmla="*/ 18 h 213"/>
                  <a:gd name="T22" fmla="*/ 20 w 91"/>
                  <a:gd name="T23" fmla="*/ 40 h 213"/>
                  <a:gd name="T24" fmla="*/ 14 w 91"/>
                  <a:gd name="T25" fmla="*/ 125 h 213"/>
                  <a:gd name="T26" fmla="*/ 85 w 91"/>
                  <a:gd name="T27" fmla="*/ 19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213">
                    <a:moveTo>
                      <a:pt x="85" y="197"/>
                    </a:moveTo>
                    <a:cubicBezTo>
                      <a:pt x="87" y="195"/>
                      <a:pt x="89" y="194"/>
                      <a:pt x="91" y="192"/>
                    </a:cubicBezTo>
                    <a:cubicBezTo>
                      <a:pt x="81" y="195"/>
                      <a:pt x="66" y="191"/>
                      <a:pt x="49" y="171"/>
                    </a:cubicBezTo>
                    <a:cubicBezTo>
                      <a:pt x="18" y="133"/>
                      <a:pt x="12" y="88"/>
                      <a:pt x="12" y="68"/>
                    </a:cubicBezTo>
                    <a:cubicBezTo>
                      <a:pt x="12" y="48"/>
                      <a:pt x="20" y="46"/>
                      <a:pt x="35" y="39"/>
                    </a:cubicBezTo>
                    <a:cubicBezTo>
                      <a:pt x="54" y="29"/>
                      <a:pt x="62" y="22"/>
                      <a:pt x="71" y="15"/>
                    </a:cubicBezTo>
                    <a:cubicBezTo>
                      <a:pt x="81" y="8"/>
                      <a:pt x="79" y="5"/>
                      <a:pt x="75" y="7"/>
                    </a:cubicBezTo>
                    <a:cubicBezTo>
                      <a:pt x="71" y="9"/>
                      <a:pt x="64" y="13"/>
                      <a:pt x="57" y="12"/>
                    </a:cubicBezTo>
                    <a:cubicBezTo>
                      <a:pt x="50" y="12"/>
                      <a:pt x="53" y="4"/>
                      <a:pt x="59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4" y="13"/>
                      <a:pt x="46" y="22"/>
                      <a:pt x="60" y="18"/>
                    </a:cubicBezTo>
                    <a:cubicBezTo>
                      <a:pt x="58" y="21"/>
                      <a:pt x="44" y="30"/>
                      <a:pt x="20" y="40"/>
                    </a:cubicBezTo>
                    <a:cubicBezTo>
                      <a:pt x="0" y="49"/>
                      <a:pt x="2" y="73"/>
                      <a:pt x="14" y="125"/>
                    </a:cubicBezTo>
                    <a:cubicBezTo>
                      <a:pt x="26" y="181"/>
                      <a:pt x="54" y="213"/>
                      <a:pt x="85" y="197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3" name="Freeform 906"/>
              <p:cNvSpPr>
                <a:spLocks noEditPoints="1"/>
              </p:cNvSpPr>
              <p:nvPr/>
            </p:nvSpPr>
            <p:spPr bwMode="auto">
              <a:xfrm>
                <a:off x="2460" y="2130"/>
                <a:ext cx="263" cy="511"/>
              </a:xfrm>
              <a:custGeom>
                <a:avLst/>
                <a:gdLst>
                  <a:gd name="T0" fmla="*/ 71 w 111"/>
                  <a:gd name="T1" fmla="*/ 215 h 215"/>
                  <a:gd name="T2" fmla="*/ 14 w 111"/>
                  <a:gd name="T3" fmla="*/ 138 h 215"/>
                  <a:gd name="T4" fmla="*/ 21 w 111"/>
                  <a:gd name="T5" fmla="*/ 53 h 215"/>
                  <a:gd name="T6" fmla="*/ 58 w 111"/>
                  <a:gd name="T7" fmla="*/ 33 h 215"/>
                  <a:gd name="T8" fmla="*/ 55 w 111"/>
                  <a:gd name="T9" fmla="*/ 33 h 215"/>
                  <a:gd name="T10" fmla="*/ 45 w 111"/>
                  <a:gd name="T11" fmla="*/ 27 h 215"/>
                  <a:gd name="T12" fmla="*/ 65 w 111"/>
                  <a:gd name="T13" fmla="*/ 8 h 215"/>
                  <a:gd name="T14" fmla="*/ 94 w 111"/>
                  <a:gd name="T15" fmla="*/ 0 h 215"/>
                  <a:gd name="T16" fmla="*/ 111 w 111"/>
                  <a:gd name="T17" fmla="*/ 19 h 215"/>
                  <a:gd name="T18" fmla="*/ 64 w 111"/>
                  <a:gd name="T19" fmla="*/ 72 h 215"/>
                  <a:gd name="T20" fmla="*/ 63 w 111"/>
                  <a:gd name="T21" fmla="*/ 73 h 215"/>
                  <a:gd name="T22" fmla="*/ 77 w 111"/>
                  <a:gd name="T23" fmla="*/ 98 h 215"/>
                  <a:gd name="T24" fmla="*/ 91 w 111"/>
                  <a:gd name="T25" fmla="*/ 120 h 215"/>
                  <a:gd name="T26" fmla="*/ 105 w 111"/>
                  <a:gd name="T27" fmla="*/ 188 h 215"/>
                  <a:gd name="T28" fmla="*/ 87 w 111"/>
                  <a:gd name="T29" fmla="*/ 211 h 215"/>
                  <a:gd name="T30" fmla="*/ 71 w 111"/>
                  <a:gd name="T31" fmla="*/ 215 h 215"/>
                  <a:gd name="T32" fmla="*/ 67 w 111"/>
                  <a:gd name="T33" fmla="*/ 28 h 215"/>
                  <a:gd name="T34" fmla="*/ 63 w 111"/>
                  <a:gd name="T35" fmla="*/ 32 h 215"/>
                  <a:gd name="T36" fmla="*/ 62 w 111"/>
                  <a:gd name="T37" fmla="*/ 33 h 215"/>
                  <a:gd name="T38" fmla="*/ 22 w 111"/>
                  <a:gd name="T39" fmla="*/ 56 h 215"/>
                  <a:gd name="T40" fmla="*/ 17 w 111"/>
                  <a:gd name="T41" fmla="*/ 138 h 215"/>
                  <a:gd name="T42" fmla="*/ 71 w 111"/>
                  <a:gd name="T43" fmla="*/ 213 h 215"/>
                  <a:gd name="T44" fmla="*/ 86 w 111"/>
                  <a:gd name="T45" fmla="*/ 208 h 215"/>
                  <a:gd name="T46" fmla="*/ 103 w 111"/>
                  <a:gd name="T47" fmla="*/ 187 h 215"/>
                  <a:gd name="T48" fmla="*/ 89 w 111"/>
                  <a:gd name="T49" fmla="*/ 121 h 215"/>
                  <a:gd name="T50" fmla="*/ 75 w 111"/>
                  <a:gd name="T51" fmla="*/ 100 h 215"/>
                  <a:gd name="T52" fmla="*/ 61 w 111"/>
                  <a:gd name="T53" fmla="*/ 72 h 215"/>
                  <a:gd name="T54" fmla="*/ 62 w 111"/>
                  <a:gd name="T55" fmla="*/ 70 h 215"/>
                  <a:gd name="T56" fmla="*/ 108 w 111"/>
                  <a:gd name="T57" fmla="*/ 19 h 215"/>
                  <a:gd name="T58" fmla="*/ 94 w 111"/>
                  <a:gd name="T59" fmla="*/ 3 h 215"/>
                  <a:gd name="T60" fmla="*/ 66 w 111"/>
                  <a:gd name="T61" fmla="*/ 11 h 215"/>
                  <a:gd name="T62" fmla="*/ 47 w 111"/>
                  <a:gd name="T63" fmla="*/ 27 h 215"/>
                  <a:gd name="T64" fmla="*/ 55 w 111"/>
                  <a:gd name="T65" fmla="*/ 31 h 215"/>
                  <a:gd name="T66" fmla="*/ 62 w 111"/>
                  <a:gd name="T67" fmla="*/ 30 h 215"/>
                  <a:gd name="T68" fmla="*/ 67 w 111"/>
                  <a:gd name="T69" fmla="*/ 2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1" h="215">
                    <a:moveTo>
                      <a:pt x="71" y="215"/>
                    </a:moveTo>
                    <a:cubicBezTo>
                      <a:pt x="46" y="215"/>
                      <a:pt x="25" y="186"/>
                      <a:pt x="14" y="138"/>
                    </a:cubicBezTo>
                    <a:cubicBezTo>
                      <a:pt x="3" y="87"/>
                      <a:pt x="0" y="62"/>
                      <a:pt x="21" y="53"/>
                    </a:cubicBezTo>
                    <a:cubicBezTo>
                      <a:pt x="44" y="44"/>
                      <a:pt x="53" y="37"/>
                      <a:pt x="58" y="33"/>
                    </a:cubicBezTo>
                    <a:cubicBezTo>
                      <a:pt x="57" y="33"/>
                      <a:pt x="56" y="33"/>
                      <a:pt x="55" y="33"/>
                    </a:cubicBezTo>
                    <a:cubicBezTo>
                      <a:pt x="50" y="33"/>
                      <a:pt x="46" y="31"/>
                      <a:pt x="45" y="27"/>
                    </a:cubicBezTo>
                    <a:cubicBezTo>
                      <a:pt x="44" y="24"/>
                      <a:pt x="46" y="17"/>
                      <a:pt x="65" y="8"/>
                    </a:cubicBezTo>
                    <a:cubicBezTo>
                      <a:pt x="77" y="3"/>
                      <a:pt x="87" y="0"/>
                      <a:pt x="94" y="0"/>
                    </a:cubicBezTo>
                    <a:cubicBezTo>
                      <a:pt x="105" y="0"/>
                      <a:pt x="110" y="6"/>
                      <a:pt x="111" y="19"/>
                    </a:cubicBezTo>
                    <a:cubicBezTo>
                      <a:pt x="111" y="39"/>
                      <a:pt x="96" y="57"/>
                      <a:pt x="64" y="72"/>
                    </a:cubicBezTo>
                    <a:cubicBezTo>
                      <a:pt x="63" y="72"/>
                      <a:pt x="63" y="72"/>
                      <a:pt x="63" y="73"/>
                    </a:cubicBezTo>
                    <a:cubicBezTo>
                      <a:pt x="63" y="75"/>
                      <a:pt x="69" y="86"/>
                      <a:pt x="77" y="98"/>
                    </a:cubicBezTo>
                    <a:cubicBezTo>
                      <a:pt x="81" y="105"/>
                      <a:pt x="86" y="112"/>
                      <a:pt x="91" y="120"/>
                    </a:cubicBezTo>
                    <a:cubicBezTo>
                      <a:pt x="101" y="138"/>
                      <a:pt x="111" y="166"/>
                      <a:pt x="105" y="188"/>
                    </a:cubicBezTo>
                    <a:cubicBezTo>
                      <a:pt x="103" y="198"/>
                      <a:pt x="96" y="206"/>
                      <a:pt x="87" y="211"/>
                    </a:cubicBezTo>
                    <a:cubicBezTo>
                      <a:pt x="82" y="214"/>
                      <a:pt x="76" y="215"/>
                      <a:pt x="71" y="215"/>
                    </a:cubicBezTo>
                    <a:close/>
                    <a:moveTo>
                      <a:pt x="67" y="28"/>
                    </a:move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2" y="33"/>
                    </a:cubicBezTo>
                    <a:cubicBezTo>
                      <a:pt x="59" y="36"/>
                      <a:pt x="50" y="44"/>
                      <a:pt x="22" y="56"/>
                    </a:cubicBezTo>
                    <a:cubicBezTo>
                      <a:pt x="4" y="63"/>
                      <a:pt x="5" y="83"/>
                      <a:pt x="17" y="138"/>
                    </a:cubicBezTo>
                    <a:cubicBezTo>
                      <a:pt x="27" y="184"/>
                      <a:pt x="48" y="213"/>
                      <a:pt x="71" y="213"/>
                    </a:cubicBezTo>
                    <a:cubicBezTo>
                      <a:pt x="76" y="213"/>
                      <a:pt x="81" y="211"/>
                      <a:pt x="86" y="208"/>
                    </a:cubicBezTo>
                    <a:cubicBezTo>
                      <a:pt x="95" y="204"/>
                      <a:pt x="100" y="197"/>
                      <a:pt x="103" y="187"/>
                    </a:cubicBezTo>
                    <a:cubicBezTo>
                      <a:pt x="109" y="166"/>
                      <a:pt x="99" y="139"/>
                      <a:pt x="89" y="121"/>
                    </a:cubicBezTo>
                    <a:cubicBezTo>
                      <a:pt x="84" y="113"/>
                      <a:pt x="79" y="106"/>
                      <a:pt x="75" y="100"/>
                    </a:cubicBezTo>
                    <a:cubicBezTo>
                      <a:pt x="65" y="83"/>
                      <a:pt x="60" y="76"/>
                      <a:pt x="61" y="72"/>
                    </a:cubicBezTo>
                    <a:cubicBezTo>
                      <a:pt x="61" y="71"/>
                      <a:pt x="62" y="70"/>
                      <a:pt x="62" y="70"/>
                    </a:cubicBezTo>
                    <a:cubicBezTo>
                      <a:pt x="94" y="55"/>
                      <a:pt x="109" y="38"/>
                      <a:pt x="108" y="19"/>
                    </a:cubicBezTo>
                    <a:cubicBezTo>
                      <a:pt x="108" y="8"/>
                      <a:pt x="103" y="3"/>
                      <a:pt x="94" y="3"/>
                    </a:cubicBezTo>
                    <a:cubicBezTo>
                      <a:pt x="87" y="3"/>
                      <a:pt x="78" y="5"/>
                      <a:pt x="66" y="11"/>
                    </a:cubicBezTo>
                    <a:cubicBezTo>
                      <a:pt x="51" y="17"/>
                      <a:pt x="47" y="24"/>
                      <a:pt x="47" y="27"/>
                    </a:cubicBezTo>
                    <a:cubicBezTo>
                      <a:pt x="48" y="29"/>
                      <a:pt x="51" y="31"/>
                      <a:pt x="55" y="31"/>
                    </a:cubicBezTo>
                    <a:cubicBezTo>
                      <a:pt x="57" y="31"/>
                      <a:pt x="60" y="30"/>
                      <a:pt x="62" y="30"/>
                    </a:cubicBezTo>
                    <a:lnTo>
                      <a:pt x="67" y="28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4" name="Freeform 907"/>
              <p:cNvSpPr>
                <a:spLocks/>
              </p:cNvSpPr>
              <p:nvPr/>
            </p:nvSpPr>
            <p:spPr bwMode="auto">
              <a:xfrm>
                <a:off x="2602" y="2180"/>
                <a:ext cx="43" cy="28"/>
              </a:xfrm>
              <a:custGeom>
                <a:avLst/>
                <a:gdLst>
                  <a:gd name="T0" fmla="*/ 0 w 18"/>
                  <a:gd name="T1" fmla="*/ 10 h 12"/>
                  <a:gd name="T2" fmla="*/ 9 w 18"/>
                  <a:gd name="T3" fmla="*/ 6 h 12"/>
                  <a:gd name="T4" fmla="*/ 13 w 18"/>
                  <a:gd name="T5" fmla="*/ 3 h 12"/>
                  <a:gd name="T6" fmla="*/ 17 w 18"/>
                  <a:gd name="T7" fmla="*/ 0 h 12"/>
                  <a:gd name="T8" fmla="*/ 18 w 18"/>
                  <a:gd name="T9" fmla="*/ 1 h 12"/>
                  <a:gd name="T10" fmla="*/ 14 w 18"/>
                  <a:gd name="T11" fmla="*/ 4 h 12"/>
                  <a:gd name="T12" fmla="*/ 10 w 18"/>
                  <a:gd name="T13" fmla="*/ 7 h 12"/>
                  <a:gd name="T14" fmla="*/ 1 w 18"/>
                  <a:gd name="T15" fmla="*/ 12 h 12"/>
                  <a:gd name="T16" fmla="*/ 0 w 18"/>
                  <a:gd name="T1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2">
                    <a:moveTo>
                      <a:pt x="0" y="10"/>
                    </a:moveTo>
                    <a:cubicBezTo>
                      <a:pt x="3" y="9"/>
                      <a:pt x="6" y="8"/>
                      <a:pt x="9" y="6"/>
                    </a:cubicBezTo>
                    <a:cubicBezTo>
                      <a:pt x="10" y="5"/>
                      <a:pt x="12" y="4"/>
                      <a:pt x="13" y="3"/>
                    </a:cubicBezTo>
                    <a:cubicBezTo>
                      <a:pt x="14" y="2"/>
                      <a:pt x="16" y="1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2"/>
                      <a:pt x="15" y="3"/>
                      <a:pt x="14" y="4"/>
                    </a:cubicBezTo>
                    <a:cubicBezTo>
                      <a:pt x="13" y="5"/>
                      <a:pt x="11" y="6"/>
                      <a:pt x="10" y="7"/>
                    </a:cubicBezTo>
                    <a:cubicBezTo>
                      <a:pt x="7" y="9"/>
                      <a:pt x="4" y="11"/>
                      <a:pt x="1" y="12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5" name="Freeform 908"/>
              <p:cNvSpPr>
                <a:spLocks/>
              </p:cNvSpPr>
              <p:nvPr/>
            </p:nvSpPr>
            <p:spPr bwMode="auto">
              <a:xfrm>
                <a:off x="4541" y="1647"/>
                <a:ext cx="788" cy="649"/>
              </a:xfrm>
              <a:custGeom>
                <a:avLst/>
                <a:gdLst>
                  <a:gd name="T0" fmla="*/ 10 w 333"/>
                  <a:gd name="T1" fmla="*/ 171 h 273"/>
                  <a:gd name="T2" fmla="*/ 12 w 333"/>
                  <a:gd name="T3" fmla="*/ 201 h 273"/>
                  <a:gd name="T4" fmla="*/ 38 w 333"/>
                  <a:gd name="T5" fmla="*/ 202 h 273"/>
                  <a:gd name="T6" fmla="*/ 167 w 333"/>
                  <a:gd name="T7" fmla="*/ 272 h 273"/>
                  <a:gd name="T8" fmla="*/ 297 w 333"/>
                  <a:gd name="T9" fmla="*/ 191 h 273"/>
                  <a:gd name="T10" fmla="*/ 323 w 333"/>
                  <a:gd name="T11" fmla="*/ 180 h 273"/>
                  <a:gd name="T12" fmla="*/ 302 w 333"/>
                  <a:gd name="T13" fmla="*/ 159 h 273"/>
                  <a:gd name="T14" fmla="*/ 172 w 333"/>
                  <a:gd name="T15" fmla="*/ 4 h 273"/>
                  <a:gd name="T16" fmla="*/ 10 w 333"/>
                  <a:gd name="T17" fmla="*/ 17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273">
                    <a:moveTo>
                      <a:pt x="10" y="171"/>
                    </a:moveTo>
                    <a:cubicBezTo>
                      <a:pt x="0" y="175"/>
                      <a:pt x="1" y="192"/>
                      <a:pt x="12" y="201"/>
                    </a:cubicBezTo>
                    <a:cubicBezTo>
                      <a:pt x="22" y="208"/>
                      <a:pt x="36" y="207"/>
                      <a:pt x="38" y="202"/>
                    </a:cubicBezTo>
                    <a:cubicBezTo>
                      <a:pt x="38" y="202"/>
                      <a:pt x="65" y="271"/>
                      <a:pt x="167" y="272"/>
                    </a:cubicBezTo>
                    <a:cubicBezTo>
                      <a:pt x="269" y="273"/>
                      <a:pt x="297" y="191"/>
                      <a:pt x="297" y="191"/>
                    </a:cubicBezTo>
                    <a:cubicBezTo>
                      <a:pt x="297" y="191"/>
                      <a:pt x="313" y="201"/>
                      <a:pt x="323" y="180"/>
                    </a:cubicBezTo>
                    <a:cubicBezTo>
                      <a:pt x="333" y="158"/>
                      <a:pt x="312" y="147"/>
                      <a:pt x="302" y="159"/>
                    </a:cubicBezTo>
                    <a:cubicBezTo>
                      <a:pt x="302" y="159"/>
                      <a:pt x="300" y="6"/>
                      <a:pt x="172" y="4"/>
                    </a:cubicBezTo>
                    <a:cubicBezTo>
                      <a:pt x="23" y="0"/>
                      <a:pt x="10" y="171"/>
                      <a:pt x="10" y="171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6" name="Freeform 909"/>
              <p:cNvSpPr>
                <a:spLocks/>
              </p:cNvSpPr>
              <p:nvPr/>
            </p:nvSpPr>
            <p:spPr bwMode="auto">
              <a:xfrm>
                <a:off x="4541" y="1628"/>
                <a:ext cx="767" cy="668"/>
              </a:xfrm>
              <a:custGeom>
                <a:avLst/>
                <a:gdLst>
                  <a:gd name="T0" fmla="*/ 151 w 324"/>
                  <a:gd name="T1" fmla="*/ 15 h 281"/>
                  <a:gd name="T2" fmla="*/ 10 w 324"/>
                  <a:gd name="T3" fmla="*/ 179 h 281"/>
                  <a:gd name="T4" fmla="*/ 12 w 324"/>
                  <a:gd name="T5" fmla="*/ 209 h 281"/>
                  <a:gd name="T6" fmla="*/ 38 w 324"/>
                  <a:gd name="T7" fmla="*/ 210 h 281"/>
                  <a:gd name="T8" fmla="*/ 167 w 324"/>
                  <a:gd name="T9" fmla="*/ 280 h 281"/>
                  <a:gd name="T10" fmla="*/ 280 w 324"/>
                  <a:gd name="T11" fmla="*/ 228 h 281"/>
                  <a:gd name="T12" fmla="*/ 247 w 324"/>
                  <a:gd name="T13" fmla="*/ 215 h 281"/>
                  <a:gd name="T14" fmla="*/ 214 w 324"/>
                  <a:gd name="T15" fmla="*/ 249 h 281"/>
                  <a:gd name="T16" fmla="*/ 180 w 324"/>
                  <a:gd name="T17" fmla="*/ 273 h 281"/>
                  <a:gd name="T18" fmla="*/ 127 w 324"/>
                  <a:gd name="T19" fmla="*/ 267 h 281"/>
                  <a:gd name="T20" fmla="*/ 91 w 324"/>
                  <a:gd name="T21" fmla="*/ 239 h 281"/>
                  <a:gd name="T22" fmla="*/ 61 w 324"/>
                  <a:gd name="T23" fmla="*/ 193 h 281"/>
                  <a:gd name="T24" fmla="*/ 97 w 324"/>
                  <a:gd name="T25" fmla="*/ 118 h 281"/>
                  <a:gd name="T26" fmla="*/ 171 w 324"/>
                  <a:gd name="T27" fmla="*/ 73 h 281"/>
                  <a:gd name="T28" fmla="*/ 183 w 324"/>
                  <a:gd name="T29" fmla="*/ 57 h 281"/>
                  <a:gd name="T30" fmla="*/ 186 w 324"/>
                  <a:gd name="T31" fmla="*/ 105 h 281"/>
                  <a:gd name="T32" fmla="*/ 213 w 324"/>
                  <a:gd name="T33" fmla="*/ 73 h 281"/>
                  <a:gd name="T34" fmla="*/ 259 w 324"/>
                  <a:gd name="T35" fmla="*/ 115 h 281"/>
                  <a:gd name="T36" fmla="*/ 291 w 324"/>
                  <a:gd name="T37" fmla="*/ 183 h 281"/>
                  <a:gd name="T38" fmla="*/ 285 w 324"/>
                  <a:gd name="T39" fmla="*/ 197 h 281"/>
                  <a:gd name="T40" fmla="*/ 308 w 324"/>
                  <a:gd name="T41" fmla="*/ 184 h 281"/>
                  <a:gd name="T42" fmla="*/ 324 w 324"/>
                  <a:gd name="T43" fmla="*/ 174 h 281"/>
                  <a:gd name="T44" fmla="*/ 302 w 324"/>
                  <a:gd name="T45" fmla="*/ 167 h 281"/>
                  <a:gd name="T46" fmla="*/ 151 w 324"/>
                  <a:gd name="T47" fmla="*/ 15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4" h="281">
                    <a:moveTo>
                      <a:pt x="151" y="15"/>
                    </a:moveTo>
                    <a:cubicBezTo>
                      <a:pt x="40" y="36"/>
                      <a:pt x="10" y="179"/>
                      <a:pt x="10" y="179"/>
                    </a:cubicBezTo>
                    <a:cubicBezTo>
                      <a:pt x="0" y="183"/>
                      <a:pt x="1" y="200"/>
                      <a:pt x="12" y="209"/>
                    </a:cubicBezTo>
                    <a:cubicBezTo>
                      <a:pt x="22" y="216"/>
                      <a:pt x="36" y="215"/>
                      <a:pt x="38" y="210"/>
                    </a:cubicBezTo>
                    <a:cubicBezTo>
                      <a:pt x="38" y="210"/>
                      <a:pt x="65" y="279"/>
                      <a:pt x="167" y="280"/>
                    </a:cubicBezTo>
                    <a:cubicBezTo>
                      <a:pt x="228" y="281"/>
                      <a:pt x="262" y="252"/>
                      <a:pt x="280" y="228"/>
                    </a:cubicBezTo>
                    <a:cubicBezTo>
                      <a:pt x="282" y="217"/>
                      <a:pt x="275" y="200"/>
                      <a:pt x="247" y="215"/>
                    </a:cubicBezTo>
                    <a:cubicBezTo>
                      <a:pt x="215" y="233"/>
                      <a:pt x="218" y="247"/>
                      <a:pt x="214" y="249"/>
                    </a:cubicBezTo>
                    <a:cubicBezTo>
                      <a:pt x="193" y="259"/>
                      <a:pt x="188" y="272"/>
                      <a:pt x="180" y="273"/>
                    </a:cubicBezTo>
                    <a:cubicBezTo>
                      <a:pt x="156" y="277"/>
                      <a:pt x="137" y="273"/>
                      <a:pt x="127" y="267"/>
                    </a:cubicBezTo>
                    <a:cubicBezTo>
                      <a:pt x="112" y="259"/>
                      <a:pt x="112" y="253"/>
                      <a:pt x="91" y="239"/>
                    </a:cubicBezTo>
                    <a:cubicBezTo>
                      <a:pt x="72" y="228"/>
                      <a:pt x="64" y="211"/>
                      <a:pt x="61" y="193"/>
                    </a:cubicBezTo>
                    <a:cubicBezTo>
                      <a:pt x="57" y="173"/>
                      <a:pt x="59" y="138"/>
                      <a:pt x="97" y="118"/>
                    </a:cubicBezTo>
                    <a:cubicBezTo>
                      <a:pt x="145" y="93"/>
                      <a:pt x="163" y="81"/>
                      <a:pt x="171" y="73"/>
                    </a:cubicBezTo>
                    <a:cubicBezTo>
                      <a:pt x="181" y="63"/>
                      <a:pt x="183" y="57"/>
                      <a:pt x="183" y="57"/>
                    </a:cubicBezTo>
                    <a:cubicBezTo>
                      <a:pt x="192" y="74"/>
                      <a:pt x="186" y="105"/>
                      <a:pt x="186" y="105"/>
                    </a:cubicBezTo>
                    <a:cubicBezTo>
                      <a:pt x="209" y="90"/>
                      <a:pt x="213" y="73"/>
                      <a:pt x="213" y="73"/>
                    </a:cubicBezTo>
                    <a:cubicBezTo>
                      <a:pt x="222" y="87"/>
                      <a:pt x="234" y="94"/>
                      <a:pt x="259" y="115"/>
                    </a:cubicBezTo>
                    <a:cubicBezTo>
                      <a:pt x="291" y="142"/>
                      <a:pt x="295" y="167"/>
                      <a:pt x="291" y="183"/>
                    </a:cubicBezTo>
                    <a:cubicBezTo>
                      <a:pt x="289" y="195"/>
                      <a:pt x="280" y="196"/>
                      <a:pt x="285" y="197"/>
                    </a:cubicBezTo>
                    <a:cubicBezTo>
                      <a:pt x="290" y="198"/>
                      <a:pt x="300" y="193"/>
                      <a:pt x="308" y="184"/>
                    </a:cubicBezTo>
                    <a:cubicBezTo>
                      <a:pt x="315" y="175"/>
                      <a:pt x="319" y="171"/>
                      <a:pt x="324" y="174"/>
                    </a:cubicBezTo>
                    <a:cubicBezTo>
                      <a:pt x="324" y="163"/>
                      <a:pt x="310" y="159"/>
                      <a:pt x="302" y="167"/>
                    </a:cubicBezTo>
                    <a:cubicBezTo>
                      <a:pt x="302" y="167"/>
                      <a:pt x="278" y="0"/>
                      <a:pt x="151" y="15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7" name="Freeform 910"/>
              <p:cNvSpPr>
                <a:spLocks/>
              </p:cNvSpPr>
              <p:nvPr/>
            </p:nvSpPr>
            <p:spPr bwMode="auto">
              <a:xfrm>
                <a:off x="4749" y="2127"/>
                <a:ext cx="455" cy="169"/>
              </a:xfrm>
              <a:custGeom>
                <a:avLst/>
                <a:gdLst>
                  <a:gd name="T0" fmla="*/ 169 w 192"/>
                  <a:gd name="T1" fmla="*/ 5 h 71"/>
                  <a:gd name="T2" fmla="*/ 137 w 192"/>
                  <a:gd name="T3" fmla="*/ 28 h 71"/>
                  <a:gd name="T4" fmla="*/ 130 w 192"/>
                  <a:gd name="T5" fmla="*/ 43 h 71"/>
                  <a:gd name="T6" fmla="*/ 87 w 192"/>
                  <a:gd name="T7" fmla="*/ 67 h 71"/>
                  <a:gd name="T8" fmla="*/ 29 w 192"/>
                  <a:gd name="T9" fmla="*/ 57 h 71"/>
                  <a:gd name="T10" fmla="*/ 17 w 192"/>
                  <a:gd name="T11" fmla="*/ 44 h 71"/>
                  <a:gd name="T12" fmla="*/ 0 w 192"/>
                  <a:gd name="T13" fmla="*/ 51 h 71"/>
                  <a:gd name="T14" fmla="*/ 79 w 192"/>
                  <a:gd name="T15" fmla="*/ 70 h 71"/>
                  <a:gd name="T16" fmla="*/ 192 w 192"/>
                  <a:gd name="T17" fmla="*/ 16 h 71"/>
                  <a:gd name="T18" fmla="*/ 169 w 192"/>
                  <a:gd name="T19" fmla="*/ 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1">
                    <a:moveTo>
                      <a:pt x="169" y="5"/>
                    </a:moveTo>
                    <a:cubicBezTo>
                      <a:pt x="159" y="9"/>
                      <a:pt x="144" y="20"/>
                      <a:pt x="137" y="28"/>
                    </a:cubicBezTo>
                    <a:cubicBezTo>
                      <a:pt x="131" y="36"/>
                      <a:pt x="141" y="39"/>
                      <a:pt x="130" y="43"/>
                    </a:cubicBezTo>
                    <a:cubicBezTo>
                      <a:pt x="108" y="51"/>
                      <a:pt x="104" y="66"/>
                      <a:pt x="87" y="67"/>
                    </a:cubicBezTo>
                    <a:cubicBezTo>
                      <a:pt x="52" y="69"/>
                      <a:pt x="34" y="61"/>
                      <a:pt x="29" y="57"/>
                    </a:cubicBezTo>
                    <a:cubicBezTo>
                      <a:pt x="25" y="54"/>
                      <a:pt x="21" y="47"/>
                      <a:pt x="17" y="44"/>
                    </a:cubicBezTo>
                    <a:cubicBezTo>
                      <a:pt x="17" y="44"/>
                      <a:pt x="1" y="50"/>
                      <a:pt x="0" y="51"/>
                    </a:cubicBezTo>
                    <a:cubicBezTo>
                      <a:pt x="19" y="61"/>
                      <a:pt x="45" y="69"/>
                      <a:pt x="79" y="70"/>
                    </a:cubicBezTo>
                    <a:cubicBezTo>
                      <a:pt x="148" y="71"/>
                      <a:pt x="192" y="16"/>
                      <a:pt x="192" y="16"/>
                    </a:cubicBezTo>
                    <a:cubicBezTo>
                      <a:pt x="192" y="6"/>
                      <a:pt x="183" y="0"/>
                      <a:pt x="169" y="5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8" name="Freeform 911"/>
              <p:cNvSpPr>
                <a:spLocks/>
              </p:cNvSpPr>
              <p:nvPr/>
            </p:nvSpPr>
            <p:spPr bwMode="auto">
              <a:xfrm>
                <a:off x="4539" y="1662"/>
                <a:ext cx="419" cy="546"/>
              </a:xfrm>
              <a:custGeom>
                <a:avLst/>
                <a:gdLst>
                  <a:gd name="T0" fmla="*/ 49 w 177"/>
                  <a:gd name="T1" fmla="*/ 158 h 230"/>
                  <a:gd name="T2" fmla="*/ 129 w 177"/>
                  <a:gd name="T3" fmla="*/ 79 h 230"/>
                  <a:gd name="T4" fmla="*/ 177 w 177"/>
                  <a:gd name="T5" fmla="*/ 38 h 230"/>
                  <a:gd name="T6" fmla="*/ 168 w 177"/>
                  <a:gd name="T7" fmla="*/ 11 h 230"/>
                  <a:gd name="T8" fmla="*/ 4 w 177"/>
                  <a:gd name="T9" fmla="*/ 177 h 230"/>
                  <a:gd name="T10" fmla="*/ 33 w 177"/>
                  <a:gd name="T11" fmla="*/ 199 h 230"/>
                  <a:gd name="T12" fmla="*/ 39 w 177"/>
                  <a:gd name="T13" fmla="*/ 196 h 230"/>
                  <a:gd name="T14" fmla="*/ 65 w 177"/>
                  <a:gd name="T15" fmla="*/ 230 h 230"/>
                  <a:gd name="T16" fmla="*/ 72 w 177"/>
                  <a:gd name="T17" fmla="*/ 226 h 230"/>
                  <a:gd name="T18" fmla="*/ 49 w 177"/>
                  <a:gd name="T19" fmla="*/ 158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7" h="230">
                    <a:moveTo>
                      <a:pt x="49" y="158"/>
                    </a:moveTo>
                    <a:cubicBezTo>
                      <a:pt x="55" y="121"/>
                      <a:pt x="97" y="99"/>
                      <a:pt x="129" y="79"/>
                    </a:cubicBezTo>
                    <a:cubicBezTo>
                      <a:pt x="160" y="60"/>
                      <a:pt x="171" y="47"/>
                      <a:pt x="177" y="38"/>
                    </a:cubicBezTo>
                    <a:cubicBezTo>
                      <a:pt x="168" y="11"/>
                      <a:pt x="168" y="11"/>
                      <a:pt x="168" y="11"/>
                    </a:cubicBezTo>
                    <a:cubicBezTo>
                      <a:pt x="145" y="0"/>
                      <a:pt x="0" y="156"/>
                      <a:pt x="4" y="177"/>
                    </a:cubicBezTo>
                    <a:cubicBezTo>
                      <a:pt x="21" y="177"/>
                      <a:pt x="32" y="189"/>
                      <a:pt x="33" y="199"/>
                    </a:cubicBezTo>
                    <a:cubicBezTo>
                      <a:pt x="37" y="199"/>
                      <a:pt x="38" y="198"/>
                      <a:pt x="39" y="196"/>
                    </a:cubicBezTo>
                    <a:cubicBezTo>
                      <a:pt x="39" y="196"/>
                      <a:pt x="46" y="213"/>
                      <a:pt x="65" y="230"/>
                    </a:cubicBezTo>
                    <a:cubicBezTo>
                      <a:pt x="69" y="228"/>
                      <a:pt x="72" y="226"/>
                      <a:pt x="72" y="226"/>
                    </a:cubicBezTo>
                    <a:cubicBezTo>
                      <a:pt x="60" y="215"/>
                      <a:pt x="44" y="192"/>
                      <a:pt x="49" y="158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9" name="Freeform 912"/>
              <p:cNvSpPr>
                <a:spLocks/>
              </p:cNvSpPr>
              <p:nvPr/>
            </p:nvSpPr>
            <p:spPr bwMode="auto">
              <a:xfrm>
                <a:off x="4948" y="1662"/>
                <a:ext cx="114" cy="216"/>
              </a:xfrm>
              <a:custGeom>
                <a:avLst/>
                <a:gdLst>
                  <a:gd name="T0" fmla="*/ 6 w 48"/>
                  <a:gd name="T1" fmla="*/ 22 h 91"/>
                  <a:gd name="T2" fmla="*/ 14 w 48"/>
                  <a:gd name="T3" fmla="*/ 91 h 91"/>
                  <a:gd name="T4" fmla="*/ 0 w 48"/>
                  <a:gd name="T5" fmla="*/ 0 h 91"/>
                  <a:gd name="T6" fmla="*/ 6 w 48"/>
                  <a:gd name="T7" fmla="*/ 2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91">
                    <a:moveTo>
                      <a:pt x="6" y="22"/>
                    </a:moveTo>
                    <a:cubicBezTo>
                      <a:pt x="15" y="29"/>
                      <a:pt x="27" y="52"/>
                      <a:pt x="14" y="91"/>
                    </a:cubicBezTo>
                    <a:cubicBezTo>
                      <a:pt x="48" y="34"/>
                      <a:pt x="11" y="3"/>
                      <a:pt x="0" y="0"/>
                    </a:cubicBezTo>
                    <a:cubicBezTo>
                      <a:pt x="2" y="8"/>
                      <a:pt x="6" y="22"/>
                      <a:pt x="6" y="22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0" name="Freeform 913"/>
              <p:cNvSpPr>
                <a:spLocks/>
              </p:cNvSpPr>
              <p:nvPr/>
            </p:nvSpPr>
            <p:spPr bwMode="auto">
              <a:xfrm>
                <a:off x="5041" y="1683"/>
                <a:ext cx="213" cy="383"/>
              </a:xfrm>
              <a:custGeom>
                <a:avLst/>
                <a:gdLst>
                  <a:gd name="T0" fmla="*/ 2 w 90"/>
                  <a:gd name="T1" fmla="*/ 0 h 161"/>
                  <a:gd name="T2" fmla="*/ 0 w 90"/>
                  <a:gd name="T3" fmla="*/ 32 h 161"/>
                  <a:gd name="T4" fmla="*/ 34 w 90"/>
                  <a:gd name="T5" fmla="*/ 72 h 161"/>
                  <a:gd name="T6" fmla="*/ 82 w 90"/>
                  <a:gd name="T7" fmla="*/ 161 h 161"/>
                  <a:gd name="T8" fmla="*/ 89 w 90"/>
                  <a:gd name="T9" fmla="*/ 131 h 161"/>
                  <a:gd name="T10" fmla="*/ 2 w 90"/>
                  <a:gd name="T1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161">
                    <a:moveTo>
                      <a:pt x="2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2" y="44"/>
                      <a:pt x="15" y="55"/>
                      <a:pt x="34" y="72"/>
                    </a:cubicBezTo>
                    <a:cubicBezTo>
                      <a:pt x="60" y="93"/>
                      <a:pt x="90" y="124"/>
                      <a:pt x="82" y="161"/>
                    </a:cubicBezTo>
                    <a:cubicBezTo>
                      <a:pt x="82" y="161"/>
                      <a:pt x="90" y="153"/>
                      <a:pt x="89" y="131"/>
                    </a:cubicBezTo>
                    <a:cubicBezTo>
                      <a:pt x="82" y="100"/>
                      <a:pt x="60" y="27"/>
                      <a:pt x="2" y="0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1" name="Freeform 914"/>
              <p:cNvSpPr>
                <a:spLocks/>
              </p:cNvSpPr>
              <p:nvPr/>
            </p:nvSpPr>
            <p:spPr bwMode="auto">
              <a:xfrm>
                <a:off x="5223" y="2013"/>
                <a:ext cx="83" cy="83"/>
              </a:xfrm>
              <a:custGeom>
                <a:avLst/>
                <a:gdLst>
                  <a:gd name="T0" fmla="*/ 35 w 35"/>
                  <a:gd name="T1" fmla="*/ 8 h 35"/>
                  <a:gd name="T2" fmla="*/ 20 w 35"/>
                  <a:gd name="T3" fmla="*/ 17 h 35"/>
                  <a:gd name="T4" fmla="*/ 0 w 35"/>
                  <a:gd name="T5" fmla="*/ 35 h 35"/>
                  <a:gd name="T6" fmla="*/ 16 w 35"/>
                  <a:gd name="T7" fmla="*/ 18 h 35"/>
                  <a:gd name="T8" fmla="*/ 24 w 35"/>
                  <a:gd name="T9" fmla="*/ 0 h 35"/>
                  <a:gd name="T10" fmla="*/ 35 w 35"/>
                  <a:gd name="T11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35">
                    <a:moveTo>
                      <a:pt x="35" y="8"/>
                    </a:moveTo>
                    <a:cubicBezTo>
                      <a:pt x="30" y="6"/>
                      <a:pt x="27" y="8"/>
                      <a:pt x="20" y="17"/>
                    </a:cubicBezTo>
                    <a:cubicBezTo>
                      <a:pt x="14" y="26"/>
                      <a:pt x="8" y="31"/>
                      <a:pt x="0" y="35"/>
                    </a:cubicBezTo>
                    <a:cubicBezTo>
                      <a:pt x="0" y="35"/>
                      <a:pt x="10" y="27"/>
                      <a:pt x="16" y="18"/>
                    </a:cubicBezTo>
                    <a:cubicBezTo>
                      <a:pt x="21" y="10"/>
                      <a:pt x="22" y="4"/>
                      <a:pt x="24" y="0"/>
                    </a:cubicBezTo>
                    <a:cubicBezTo>
                      <a:pt x="25" y="0"/>
                      <a:pt x="32" y="0"/>
                      <a:pt x="35" y="8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2" name="Freeform 915"/>
              <p:cNvSpPr>
                <a:spLocks noEditPoints="1"/>
              </p:cNvSpPr>
              <p:nvPr/>
            </p:nvSpPr>
            <p:spPr bwMode="auto">
              <a:xfrm>
                <a:off x="4543" y="1650"/>
                <a:ext cx="777" cy="646"/>
              </a:xfrm>
              <a:custGeom>
                <a:avLst/>
                <a:gdLst>
                  <a:gd name="T0" fmla="*/ 169 w 328"/>
                  <a:gd name="T1" fmla="*/ 272 h 272"/>
                  <a:gd name="T2" fmla="*/ 166 w 328"/>
                  <a:gd name="T3" fmla="*/ 272 h 272"/>
                  <a:gd name="T4" fmla="*/ 37 w 328"/>
                  <a:gd name="T5" fmla="*/ 203 h 272"/>
                  <a:gd name="T6" fmla="*/ 27 w 328"/>
                  <a:gd name="T7" fmla="*/ 206 h 272"/>
                  <a:gd name="T8" fmla="*/ 11 w 328"/>
                  <a:gd name="T9" fmla="*/ 201 h 272"/>
                  <a:gd name="T10" fmla="*/ 1 w 328"/>
                  <a:gd name="T11" fmla="*/ 180 h 272"/>
                  <a:gd name="T12" fmla="*/ 8 w 328"/>
                  <a:gd name="T13" fmla="*/ 169 h 272"/>
                  <a:gd name="T14" fmla="*/ 32 w 328"/>
                  <a:gd name="T15" fmla="*/ 86 h 272"/>
                  <a:gd name="T16" fmla="*/ 171 w 328"/>
                  <a:gd name="T17" fmla="*/ 2 h 272"/>
                  <a:gd name="T18" fmla="*/ 285 w 328"/>
                  <a:gd name="T19" fmla="*/ 81 h 272"/>
                  <a:gd name="T20" fmla="*/ 302 w 328"/>
                  <a:gd name="T21" fmla="*/ 156 h 272"/>
                  <a:gd name="T22" fmla="*/ 311 w 328"/>
                  <a:gd name="T23" fmla="*/ 152 h 272"/>
                  <a:gd name="T24" fmla="*/ 323 w 328"/>
                  <a:gd name="T25" fmla="*/ 159 h 272"/>
                  <a:gd name="T26" fmla="*/ 323 w 328"/>
                  <a:gd name="T27" fmla="*/ 180 h 272"/>
                  <a:gd name="T28" fmla="*/ 305 w 328"/>
                  <a:gd name="T29" fmla="*/ 193 h 272"/>
                  <a:gd name="T30" fmla="*/ 297 w 328"/>
                  <a:gd name="T31" fmla="*/ 191 h 272"/>
                  <a:gd name="T32" fmla="*/ 169 w 328"/>
                  <a:gd name="T33" fmla="*/ 272 h 272"/>
                  <a:gd name="T34" fmla="*/ 38 w 328"/>
                  <a:gd name="T35" fmla="*/ 199 h 272"/>
                  <a:gd name="T36" fmla="*/ 38 w 328"/>
                  <a:gd name="T37" fmla="*/ 201 h 272"/>
                  <a:gd name="T38" fmla="*/ 166 w 328"/>
                  <a:gd name="T39" fmla="*/ 270 h 272"/>
                  <a:gd name="T40" fmla="*/ 169 w 328"/>
                  <a:gd name="T41" fmla="*/ 270 h 272"/>
                  <a:gd name="T42" fmla="*/ 295 w 328"/>
                  <a:gd name="T43" fmla="*/ 189 h 272"/>
                  <a:gd name="T44" fmla="*/ 296 w 328"/>
                  <a:gd name="T45" fmla="*/ 188 h 272"/>
                  <a:gd name="T46" fmla="*/ 297 w 328"/>
                  <a:gd name="T47" fmla="*/ 189 h 272"/>
                  <a:gd name="T48" fmla="*/ 305 w 328"/>
                  <a:gd name="T49" fmla="*/ 191 h 272"/>
                  <a:gd name="T50" fmla="*/ 321 w 328"/>
                  <a:gd name="T51" fmla="*/ 179 h 272"/>
                  <a:gd name="T52" fmla="*/ 321 w 328"/>
                  <a:gd name="T53" fmla="*/ 160 h 272"/>
                  <a:gd name="T54" fmla="*/ 311 w 328"/>
                  <a:gd name="T55" fmla="*/ 154 h 272"/>
                  <a:gd name="T56" fmla="*/ 302 w 328"/>
                  <a:gd name="T57" fmla="*/ 159 h 272"/>
                  <a:gd name="T58" fmla="*/ 300 w 328"/>
                  <a:gd name="T59" fmla="*/ 161 h 272"/>
                  <a:gd name="T60" fmla="*/ 300 w 328"/>
                  <a:gd name="T61" fmla="*/ 158 h 272"/>
                  <a:gd name="T62" fmla="*/ 283 w 328"/>
                  <a:gd name="T63" fmla="*/ 82 h 272"/>
                  <a:gd name="T64" fmla="*/ 171 w 328"/>
                  <a:gd name="T65" fmla="*/ 4 h 272"/>
                  <a:gd name="T66" fmla="*/ 34 w 328"/>
                  <a:gd name="T67" fmla="*/ 87 h 272"/>
                  <a:gd name="T68" fmla="*/ 10 w 328"/>
                  <a:gd name="T69" fmla="*/ 170 h 272"/>
                  <a:gd name="T70" fmla="*/ 10 w 328"/>
                  <a:gd name="T71" fmla="*/ 171 h 272"/>
                  <a:gd name="T72" fmla="*/ 9 w 328"/>
                  <a:gd name="T73" fmla="*/ 171 h 272"/>
                  <a:gd name="T74" fmla="*/ 3 w 328"/>
                  <a:gd name="T75" fmla="*/ 180 h 272"/>
                  <a:gd name="T76" fmla="*/ 12 w 328"/>
                  <a:gd name="T77" fmla="*/ 199 h 272"/>
                  <a:gd name="T78" fmla="*/ 27 w 328"/>
                  <a:gd name="T79" fmla="*/ 204 h 272"/>
                  <a:gd name="T80" fmla="*/ 36 w 328"/>
                  <a:gd name="T81" fmla="*/ 201 h 272"/>
                  <a:gd name="T82" fmla="*/ 38 w 328"/>
                  <a:gd name="T83" fmla="*/ 19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8" h="272">
                    <a:moveTo>
                      <a:pt x="169" y="272"/>
                    </a:moveTo>
                    <a:cubicBezTo>
                      <a:pt x="168" y="272"/>
                      <a:pt x="167" y="272"/>
                      <a:pt x="166" y="272"/>
                    </a:cubicBezTo>
                    <a:cubicBezTo>
                      <a:pt x="73" y="271"/>
                      <a:pt x="42" y="214"/>
                      <a:pt x="37" y="203"/>
                    </a:cubicBezTo>
                    <a:cubicBezTo>
                      <a:pt x="35" y="205"/>
                      <a:pt x="31" y="206"/>
                      <a:pt x="27" y="206"/>
                    </a:cubicBezTo>
                    <a:cubicBezTo>
                      <a:pt x="21" y="206"/>
                      <a:pt x="15" y="204"/>
                      <a:pt x="11" y="201"/>
                    </a:cubicBezTo>
                    <a:cubicBezTo>
                      <a:pt x="4" y="196"/>
                      <a:pt x="0" y="188"/>
                      <a:pt x="1" y="180"/>
                    </a:cubicBezTo>
                    <a:cubicBezTo>
                      <a:pt x="2" y="175"/>
                      <a:pt x="4" y="171"/>
                      <a:pt x="8" y="169"/>
                    </a:cubicBezTo>
                    <a:cubicBezTo>
                      <a:pt x="8" y="164"/>
                      <a:pt x="13" y="125"/>
                      <a:pt x="32" y="86"/>
                    </a:cubicBezTo>
                    <a:cubicBezTo>
                      <a:pt x="52" y="47"/>
                      <a:pt x="93" y="0"/>
                      <a:pt x="171" y="2"/>
                    </a:cubicBezTo>
                    <a:cubicBezTo>
                      <a:pt x="238" y="3"/>
                      <a:pt x="270" y="45"/>
                      <a:pt x="285" y="81"/>
                    </a:cubicBezTo>
                    <a:cubicBezTo>
                      <a:pt x="299" y="114"/>
                      <a:pt x="302" y="147"/>
                      <a:pt x="302" y="156"/>
                    </a:cubicBezTo>
                    <a:cubicBezTo>
                      <a:pt x="305" y="153"/>
                      <a:pt x="308" y="152"/>
                      <a:pt x="311" y="152"/>
                    </a:cubicBezTo>
                    <a:cubicBezTo>
                      <a:pt x="316" y="152"/>
                      <a:pt x="320" y="155"/>
                      <a:pt x="323" y="159"/>
                    </a:cubicBezTo>
                    <a:cubicBezTo>
                      <a:pt x="325" y="162"/>
                      <a:pt x="328" y="169"/>
                      <a:pt x="323" y="180"/>
                    </a:cubicBezTo>
                    <a:cubicBezTo>
                      <a:pt x="317" y="191"/>
                      <a:pt x="310" y="193"/>
                      <a:pt x="305" y="193"/>
                    </a:cubicBezTo>
                    <a:cubicBezTo>
                      <a:pt x="301" y="193"/>
                      <a:pt x="298" y="192"/>
                      <a:pt x="297" y="191"/>
                    </a:cubicBezTo>
                    <a:cubicBezTo>
                      <a:pt x="293" y="201"/>
                      <a:pt x="261" y="272"/>
                      <a:pt x="169" y="272"/>
                    </a:cubicBezTo>
                    <a:close/>
                    <a:moveTo>
                      <a:pt x="38" y="199"/>
                    </a:moveTo>
                    <a:cubicBezTo>
                      <a:pt x="38" y="201"/>
                      <a:pt x="38" y="201"/>
                      <a:pt x="38" y="201"/>
                    </a:cubicBezTo>
                    <a:cubicBezTo>
                      <a:pt x="39" y="202"/>
                      <a:pt x="66" y="268"/>
                      <a:pt x="166" y="270"/>
                    </a:cubicBezTo>
                    <a:cubicBezTo>
                      <a:pt x="167" y="270"/>
                      <a:pt x="168" y="270"/>
                      <a:pt x="169" y="270"/>
                    </a:cubicBezTo>
                    <a:cubicBezTo>
                      <a:pt x="266" y="270"/>
                      <a:pt x="295" y="190"/>
                      <a:pt x="295" y="189"/>
                    </a:cubicBezTo>
                    <a:cubicBezTo>
                      <a:pt x="296" y="188"/>
                      <a:pt x="296" y="188"/>
                      <a:pt x="296" y="188"/>
                    </a:cubicBezTo>
                    <a:cubicBezTo>
                      <a:pt x="297" y="189"/>
                      <a:pt x="297" y="189"/>
                      <a:pt x="297" y="189"/>
                    </a:cubicBezTo>
                    <a:cubicBezTo>
                      <a:pt x="297" y="189"/>
                      <a:pt x="300" y="191"/>
                      <a:pt x="305" y="191"/>
                    </a:cubicBezTo>
                    <a:cubicBezTo>
                      <a:pt x="312" y="191"/>
                      <a:pt x="317" y="187"/>
                      <a:pt x="321" y="179"/>
                    </a:cubicBezTo>
                    <a:cubicBezTo>
                      <a:pt x="324" y="172"/>
                      <a:pt x="324" y="165"/>
                      <a:pt x="321" y="160"/>
                    </a:cubicBezTo>
                    <a:cubicBezTo>
                      <a:pt x="319" y="157"/>
                      <a:pt x="315" y="154"/>
                      <a:pt x="311" y="154"/>
                    </a:cubicBezTo>
                    <a:cubicBezTo>
                      <a:pt x="308" y="154"/>
                      <a:pt x="305" y="156"/>
                      <a:pt x="302" y="159"/>
                    </a:cubicBezTo>
                    <a:cubicBezTo>
                      <a:pt x="300" y="161"/>
                      <a:pt x="300" y="161"/>
                      <a:pt x="300" y="161"/>
                    </a:cubicBezTo>
                    <a:cubicBezTo>
                      <a:pt x="300" y="158"/>
                      <a:pt x="300" y="158"/>
                      <a:pt x="300" y="158"/>
                    </a:cubicBezTo>
                    <a:cubicBezTo>
                      <a:pt x="300" y="158"/>
                      <a:pt x="299" y="120"/>
                      <a:pt x="283" y="82"/>
                    </a:cubicBezTo>
                    <a:cubicBezTo>
                      <a:pt x="268" y="47"/>
                      <a:pt x="237" y="5"/>
                      <a:pt x="171" y="4"/>
                    </a:cubicBezTo>
                    <a:cubicBezTo>
                      <a:pt x="94" y="2"/>
                      <a:pt x="54" y="48"/>
                      <a:pt x="34" y="87"/>
                    </a:cubicBezTo>
                    <a:cubicBezTo>
                      <a:pt x="13" y="128"/>
                      <a:pt x="10" y="170"/>
                      <a:pt x="10" y="170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9" y="171"/>
                      <a:pt x="9" y="171"/>
                      <a:pt x="9" y="171"/>
                    </a:cubicBezTo>
                    <a:cubicBezTo>
                      <a:pt x="6" y="172"/>
                      <a:pt x="4" y="176"/>
                      <a:pt x="3" y="180"/>
                    </a:cubicBezTo>
                    <a:cubicBezTo>
                      <a:pt x="3" y="187"/>
                      <a:pt x="6" y="194"/>
                      <a:pt x="12" y="199"/>
                    </a:cubicBezTo>
                    <a:cubicBezTo>
                      <a:pt x="16" y="202"/>
                      <a:pt x="22" y="204"/>
                      <a:pt x="27" y="204"/>
                    </a:cubicBezTo>
                    <a:cubicBezTo>
                      <a:pt x="32" y="204"/>
                      <a:pt x="36" y="202"/>
                      <a:pt x="36" y="201"/>
                    </a:cubicBezTo>
                    <a:lnTo>
                      <a:pt x="38" y="199"/>
                    </a:lnTo>
                    <a:close/>
                  </a:path>
                </a:pathLst>
              </a:custGeom>
              <a:solidFill>
                <a:srgbClr val="91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3" name="Freeform 916"/>
              <p:cNvSpPr>
                <a:spLocks/>
              </p:cNvSpPr>
              <p:nvPr/>
            </p:nvSpPr>
            <p:spPr bwMode="auto">
              <a:xfrm>
                <a:off x="4749" y="1883"/>
                <a:ext cx="57" cy="50"/>
              </a:xfrm>
              <a:custGeom>
                <a:avLst/>
                <a:gdLst>
                  <a:gd name="T0" fmla="*/ 24 w 24"/>
                  <a:gd name="T1" fmla="*/ 13 h 21"/>
                  <a:gd name="T2" fmla="*/ 8 w 24"/>
                  <a:gd name="T3" fmla="*/ 11 h 21"/>
                  <a:gd name="T4" fmla="*/ 9 w 24"/>
                  <a:gd name="T5" fmla="*/ 18 h 21"/>
                  <a:gd name="T6" fmla="*/ 24 w 24"/>
                  <a:gd name="T7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1">
                    <a:moveTo>
                      <a:pt x="24" y="13"/>
                    </a:moveTo>
                    <a:cubicBezTo>
                      <a:pt x="24" y="9"/>
                      <a:pt x="18" y="0"/>
                      <a:pt x="8" y="11"/>
                    </a:cubicBezTo>
                    <a:cubicBezTo>
                      <a:pt x="0" y="19"/>
                      <a:pt x="3" y="21"/>
                      <a:pt x="9" y="18"/>
                    </a:cubicBezTo>
                    <a:cubicBezTo>
                      <a:pt x="14" y="16"/>
                      <a:pt x="23" y="17"/>
                      <a:pt x="24" y="13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4" name="Freeform 917"/>
              <p:cNvSpPr>
                <a:spLocks/>
              </p:cNvSpPr>
              <p:nvPr/>
            </p:nvSpPr>
            <p:spPr bwMode="auto">
              <a:xfrm>
                <a:off x="4759" y="1890"/>
                <a:ext cx="42" cy="35"/>
              </a:xfrm>
              <a:custGeom>
                <a:avLst/>
                <a:gdLst>
                  <a:gd name="T0" fmla="*/ 18 w 18"/>
                  <a:gd name="T1" fmla="*/ 8 h 15"/>
                  <a:gd name="T2" fmla="*/ 6 w 18"/>
                  <a:gd name="T3" fmla="*/ 7 h 15"/>
                  <a:gd name="T4" fmla="*/ 7 w 18"/>
                  <a:gd name="T5" fmla="*/ 13 h 15"/>
                  <a:gd name="T6" fmla="*/ 18 w 18"/>
                  <a:gd name="T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5">
                    <a:moveTo>
                      <a:pt x="18" y="8"/>
                    </a:moveTo>
                    <a:cubicBezTo>
                      <a:pt x="18" y="5"/>
                      <a:pt x="14" y="0"/>
                      <a:pt x="6" y="7"/>
                    </a:cubicBezTo>
                    <a:cubicBezTo>
                      <a:pt x="0" y="14"/>
                      <a:pt x="2" y="15"/>
                      <a:pt x="7" y="13"/>
                    </a:cubicBezTo>
                    <a:cubicBezTo>
                      <a:pt x="12" y="10"/>
                      <a:pt x="18" y="11"/>
                      <a:pt x="18" y="8"/>
                    </a:cubicBezTo>
                    <a:close/>
                  </a:path>
                </a:pathLst>
              </a:custGeom>
              <a:solidFill>
                <a:srgbClr val="B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5" name="Freeform 918"/>
              <p:cNvSpPr>
                <a:spLocks/>
              </p:cNvSpPr>
              <p:nvPr/>
            </p:nvSpPr>
            <p:spPr bwMode="auto">
              <a:xfrm>
                <a:off x="4759" y="1909"/>
                <a:ext cx="42" cy="16"/>
              </a:xfrm>
              <a:custGeom>
                <a:avLst/>
                <a:gdLst>
                  <a:gd name="T0" fmla="*/ 9 w 18"/>
                  <a:gd name="T1" fmla="*/ 2 h 7"/>
                  <a:gd name="T2" fmla="*/ 5 w 18"/>
                  <a:gd name="T3" fmla="*/ 0 h 7"/>
                  <a:gd name="T4" fmla="*/ 7 w 18"/>
                  <a:gd name="T5" fmla="*/ 5 h 7"/>
                  <a:gd name="T6" fmla="*/ 18 w 18"/>
                  <a:gd name="T7" fmla="*/ 1 h 7"/>
                  <a:gd name="T8" fmla="*/ 9 w 18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9" y="2"/>
                    </a:moveTo>
                    <a:cubicBezTo>
                      <a:pt x="5" y="4"/>
                      <a:pt x="3" y="4"/>
                      <a:pt x="5" y="0"/>
                    </a:cubicBezTo>
                    <a:cubicBezTo>
                      <a:pt x="0" y="6"/>
                      <a:pt x="3" y="7"/>
                      <a:pt x="7" y="5"/>
                    </a:cubicBezTo>
                    <a:cubicBezTo>
                      <a:pt x="11" y="2"/>
                      <a:pt x="17" y="3"/>
                      <a:pt x="18" y="1"/>
                    </a:cubicBezTo>
                    <a:cubicBezTo>
                      <a:pt x="15" y="1"/>
                      <a:pt x="12" y="1"/>
                      <a:pt x="9" y="2"/>
                    </a:cubicBezTo>
                    <a:close/>
                  </a:path>
                </a:pathLst>
              </a:custGeom>
              <a:solidFill>
                <a:srgbClr val="87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6" name="Freeform 919"/>
              <p:cNvSpPr>
                <a:spLocks noEditPoints="1"/>
              </p:cNvSpPr>
              <p:nvPr/>
            </p:nvSpPr>
            <p:spPr bwMode="auto">
              <a:xfrm>
                <a:off x="4761" y="1897"/>
                <a:ext cx="40" cy="26"/>
              </a:xfrm>
              <a:custGeom>
                <a:avLst/>
                <a:gdLst>
                  <a:gd name="T0" fmla="*/ 1 w 17"/>
                  <a:gd name="T1" fmla="*/ 11 h 11"/>
                  <a:gd name="T2" fmla="*/ 5 w 17"/>
                  <a:gd name="T3" fmla="*/ 4 h 11"/>
                  <a:gd name="T4" fmla="*/ 11 w 17"/>
                  <a:gd name="T5" fmla="*/ 0 h 11"/>
                  <a:gd name="T6" fmla="*/ 16 w 17"/>
                  <a:gd name="T7" fmla="*/ 1 h 11"/>
                  <a:gd name="T8" fmla="*/ 17 w 17"/>
                  <a:gd name="T9" fmla="*/ 5 h 11"/>
                  <a:gd name="T10" fmla="*/ 12 w 17"/>
                  <a:gd name="T11" fmla="*/ 8 h 11"/>
                  <a:gd name="T12" fmla="*/ 6 w 17"/>
                  <a:gd name="T13" fmla="*/ 10 h 11"/>
                  <a:gd name="T14" fmla="*/ 3 w 17"/>
                  <a:gd name="T15" fmla="*/ 11 h 11"/>
                  <a:gd name="T16" fmla="*/ 1 w 17"/>
                  <a:gd name="T17" fmla="*/ 11 h 11"/>
                  <a:gd name="T18" fmla="*/ 5 w 17"/>
                  <a:gd name="T19" fmla="*/ 4 h 11"/>
                  <a:gd name="T20" fmla="*/ 2 w 17"/>
                  <a:gd name="T21" fmla="*/ 10 h 11"/>
                  <a:gd name="T22" fmla="*/ 3 w 17"/>
                  <a:gd name="T23" fmla="*/ 10 h 11"/>
                  <a:gd name="T24" fmla="*/ 6 w 17"/>
                  <a:gd name="T25" fmla="*/ 9 h 11"/>
                  <a:gd name="T26" fmla="*/ 12 w 17"/>
                  <a:gd name="T27" fmla="*/ 7 h 11"/>
                  <a:gd name="T28" fmla="*/ 17 w 17"/>
                  <a:gd name="T29" fmla="*/ 5 h 11"/>
                  <a:gd name="T30" fmla="*/ 15 w 17"/>
                  <a:gd name="T31" fmla="*/ 2 h 11"/>
                  <a:gd name="T32" fmla="*/ 11 w 17"/>
                  <a:gd name="T33" fmla="*/ 1 h 11"/>
                  <a:gd name="T34" fmla="*/ 5 w 17"/>
                  <a:gd name="T3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1">
                    <a:moveTo>
                      <a:pt x="1" y="11"/>
                    </a:moveTo>
                    <a:cubicBezTo>
                      <a:pt x="0" y="9"/>
                      <a:pt x="2" y="7"/>
                      <a:pt x="5" y="4"/>
                    </a:cubicBezTo>
                    <a:cubicBezTo>
                      <a:pt x="7" y="2"/>
                      <a:pt x="9" y="0"/>
                      <a:pt x="11" y="0"/>
                    </a:cubicBezTo>
                    <a:cubicBezTo>
                      <a:pt x="13" y="0"/>
                      <a:pt x="15" y="0"/>
                      <a:pt x="16" y="1"/>
                    </a:cubicBezTo>
                    <a:cubicBezTo>
                      <a:pt x="17" y="2"/>
                      <a:pt x="17" y="4"/>
                      <a:pt x="17" y="5"/>
                    </a:cubicBezTo>
                    <a:cubicBezTo>
                      <a:pt x="17" y="7"/>
                      <a:pt x="15" y="8"/>
                      <a:pt x="12" y="8"/>
                    </a:cubicBezTo>
                    <a:cubicBezTo>
                      <a:pt x="10" y="9"/>
                      <a:pt x="8" y="9"/>
                      <a:pt x="6" y="10"/>
                    </a:cubicBezTo>
                    <a:cubicBezTo>
                      <a:pt x="5" y="11"/>
                      <a:pt x="4" y="11"/>
                      <a:pt x="3" y="11"/>
                    </a:cubicBezTo>
                    <a:cubicBezTo>
                      <a:pt x="2" y="11"/>
                      <a:pt x="1" y="11"/>
                      <a:pt x="1" y="11"/>
                    </a:cubicBezTo>
                    <a:close/>
                    <a:moveTo>
                      <a:pt x="5" y="4"/>
                    </a:moveTo>
                    <a:cubicBezTo>
                      <a:pt x="1" y="9"/>
                      <a:pt x="1" y="10"/>
                      <a:pt x="2" y="10"/>
                    </a:cubicBezTo>
                    <a:cubicBezTo>
                      <a:pt x="2" y="10"/>
                      <a:pt x="2" y="11"/>
                      <a:pt x="3" y="10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8" y="8"/>
                      <a:pt x="10" y="8"/>
                      <a:pt x="12" y="7"/>
                    </a:cubicBezTo>
                    <a:cubicBezTo>
                      <a:pt x="15" y="7"/>
                      <a:pt x="17" y="6"/>
                      <a:pt x="17" y="5"/>
                    </a:cubicBezTo>
                    <a:cubicBezTo>
                      <a:pt x="17" y="4"/>
                      <a:pt x="16" y="3"/>
                      <a:pt x="15" y="2"/>
                    </a:cubicBezTo>
                    <a:cubicBezTo>
                      <a:pt x="14" y="1"/>
                      <a:pt x="13" y="0"/>
                      <a:pt x="11" y="1"/>
                    </a:cubicBezTo>
                    <a:cubicBezTo>
                      <a:pt x="10" y="1"/>
                      <a:pt x="8" y="2"/>
                      <a:pt x="5" y="4"/>
                    </a:cubicBezTo>
                    <a:close/>
                  </a:path>
                </a:pathLst>
              </a:custGeom>
              <a:solidFill>
                <a:srgbClr val="5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7" name="Freeform 920"/>
              <p:cNvSpPr>
                <a:spLocks/>
              </p:cNvSpPr>
              <p:nvPr/>
            </p:nvSpPr>
            <p:spPr bwMode="auto">
              <a:xfrm>
                <a:off x="4778" y="1899"/>
                <a:ext cx="21" cy="7"/>
              </a:xfrm>
              <a:custGeom>
                <a:avLst/>
                <a:gdLst>
                  <a:gd name="T0" fmla="*/ 1 w 9"/>
                  <a:gd name="T1" fmla="*/ 2 h 3"/>
                  <a:gd name="T2" fmla="*/ 8 w 9"/>
                  <a:gd name="T3" fmla="*/ 1 h 3"/>
                  <a:gd name="T4" fmla="*/ 4 w 9"/>
                  <a:gd name="T5" fmla="*/ 3 h 3"/>
                  <a:gd name="T6" fmla="*/ 1 w 9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1" y="2"/>
                    </a:moveTo>
                    <a:cubicBezTo>
                      <a:pt x="2" y="1"/>
                      <a:pt x="5" y="0"/>
                      <a:pt x="8" y="1"/>
                    </a:cubicBezTo>
                    <a:cubicBezTo>
                      <a:pt x="9" y="2"/>
                      <a:pt x="7" y="3"/>
                      <a:pt x="4" y="3"/>
                    </a:cubicBezTo>
                    <a:cubicBezTo>
                      <a:pt x="2" y="3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D1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8" name="Freeform 921"/>
              <p:cNvSpPr>
                <a:spLocks/>
              </p:cNvSpPr>
              <p:nvPr/>
            </p:nvSpPr>
            <p:spPr bwMode="auto">
              <a:xfrm>
                <a:off x="4759" y="1947"/>
                <a:ext cx="71" cy="57"/>
              </a:xfrm>
              <a:custGeom>
                <a:avLst/>
                <a:gdLst>
                  <a:gd name="T0" fmla="*/ 23 w 30"/>
                  <a:gd name="T1" fmla="*/ 9 h 24"/>
                  <a:gd name="T2" fmla="*/ 0 w 30"/>
                  <a:gd name="T3" fmla="*/ 15 h 24"/>
                  <a:gd name="T4" fmla="*/ 13 w 30"/>
                  <a:gd name="T5" fmla="*/ 21 h 24"/>
                  <a:gd name="T6" fmla="*/ 23 w 30"/>
                  <a:gd name="T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23" y="9"/>
                    </a:moveTo>
                    <a:cubicBezTo>
                      <a:pt x="16" y="0"/>
                      <a:pt x="2" y="4"/>
                      <a:pt x="0" y="15"/>
                    </a:cubicBezTo>
                    <a:cubicBezTo>
                      <a:pt x="0" y="24"/>
                      <a:pt x="6" y="21"/>
                      <a:pt x="13" y="21"/>
                    </a:cubicBezTo>
                    <a:cubicBezTo>
                      <a:pt x="21" y="20"/>
                      <a:pt x="30" y="18"/>
                      <a:pt x="23" y="9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9" name="Freeform 922"/>
              <p:cNvSpPr>
                <a:spLocks/>
              </p:cNvSpPr>
              <p:nvPr/>
            </p:nvSpPr>
            <p:spPr bwMode="auto">
              <a:xfrm>
                <a:off x="4775" y="1959"/>
                <a:ext cx="43" cy="33"/>
              </a:xfrm>
              <a:custGeom>
                <a:avLst/>
                <a:gdLst>
                  <a:gd name="T0" fmla="*/ 8 w 18"/>
                  <a:gd name="T1" fmla="*/ 12 h 14"/>
                  <a:gd name="T2" fmla="*/ 14 w 18"/>
                  <a:gd name="T3" fmla="*/ 5 h 14"/>
                  <a:gd name="T4" fmla="*/ 1 w 18"/>
                  <a:gd name="T5" fmla="*/ 9 h 14"/>
                  <a:gd name="T6" fmla="*/ 8 w 18"/>
                  <a:gd name="T7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4">
                    <a:moveTo>
                      <a:pt x="8" y="12"/>
                    </a:moveTo>
                    <a:cubicBezTo>
                      <a:pt x="12" y="11"/>
                      <a:pt x="18" y="10"/>
                      <a:pt x="14" y="5"/>
                    </a:cubicBezTo>
                    <a:cubicBezTo>
                      <a:pt x="10" y="0"/>
                      <a:pt x="1" y="2"/>
                      <a:pt x="1" y="9"/>
                    </a:cubicBezTo>
                    <a:cubicBezTo>
                      <a:pt x="0" y="14"/>
                      <a:pt x="4" y="12"/>
                      <a:pt x="8" y="12"/>
                    </a:cubicBezTo>
                    <a:close/>
                  </a:path>
                </a:pathLst>
              </a:custGeom>
              <a:solidFill>
                <a:srgbClr val="91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0" name="Freeform 923"/>
              <p:cNvSpPr>
                <a:spLocks noEditPoints="1"/>
              </p:cNvSpPr>
              <p:nvPr/>
            </p:nvSpPr>
            <p:spPr bwMode="auto">
              <a:xfrm>
                <a:off x="4775" y="1961"/>
                <a:ext cx="38" cy="29"/>
              </a:xfrm>
              <a:custGeom>
                <a:avLst/>
                <a:gdLst>
                  <a:gd name="T0" fmla="*/ 8 w 16"/>
                  <a:gd name="T1" fmla="*/ 11 h 12"/>
                  <a:gd name="T2" fmla="*/ 6 w 16"/>
                  <a:gd name="T3" fmla="*/ 12 h 12"/>
                  <a:gd name="T4" fmla="*/ 1 w 16"/>
                  <a:gd name="T5" fmla="*/ 11 h 12"/>
                  <a:gd name="T6" fmla="*/ 0 w 16"/>
                  <a:gd name="T7" fmla="*/ 8 h 12"/>
                  <a:gd name="T8" fmla="*/ 6 w 16"/>
                  <a:gd name="T9" fmla="*/ 1 h 12"/>
                  <a:gd name="T10" fmla="*/ 14 w 16"/>
                  <a:gd name="T11" fmla="*/ 4 h 12"/>
                  <a:gd name="T12" fmla="*/ 16 w 16"/>
                  <a:gd name="T13" fmla="*/ 8 h 12"/>
                  <a:gd name="T14" fmla="*/ 11 w 16"/>
                  <a:gd name="T15" fmla="*/ 11 h 12"/>
                  <a:gd name="T16" fmla="*/ 8 w 16"/>
                  <a:gd name="T17" fmla="*/ 11 h 12"/>
                  <a:gd name="T18" fmla="*/ 1 w 16"/>
                  <a:gd name="T19" fmla="*/ 8 h 12"/>
                  <a:gd name="T20" fmla="*/ 2 w 16"/>
                  <a:gd name="T21" fmla="*/ 11 h 12"/>
                  <a:gd name="T22" fmla="*/ 6 w 16"/>
                  <a:gd name="T23" fmla="*/ 11 h 12"/>
                  <a:gd name="T24" fmla="*/ 8 w 16"/>
                  <a:gd name="T25" fmla="*/ 11 h 12"/>
                  <a:gd name="T26" fmla="*/ 11 w 16"/>
                  <a:gd name="T27" fmla="*/ 10 h 12"/>
                  <a:gd name="T28" fmla="*/ 15 w 16"/>
                  <a:gd name="T29" fmla="*/ 8 h 12"/>
                  <a:gd name="T30" fmla="*/ 14 w 16"/>
                  <a:gd name="T31" fmla="*/ 4 h 12"/>
                  <a:gd name="T32" fmla="*/ 6 w 16"/>
                  <a:gd name="T33" fmla="*/ 2 h 12"/>
                  <a:gd name="T34" fmla="*/ 1 w 16"/>
                  <a:gd name="T3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2">
                    <a:moveTo>
                      <a:pt x="8" y="11"/>
                    </a:moveTo>
                    <a:cubicBezTo>
                      <a:pt x="8" y="11"/>
                      <a:pt x="7" y="12"/>
                      <a:pt x="6" y="12"/>
                    </a:cubicBezTo>
                    <a:cubicBezTo>
                      <a:pt x="4" y="12"/>
                      <a:pt x="2" y="12"/>
                      <a:pt x="1" y="11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1" y="4"/>
                      <a:pt x="3" y="2"/>
                      <a:pt x="6" y="1"/>
                    </a:cubicBezTo>
                    <a:cubicBezTo>
                      <a:pt x="9" y="0"/>
                      <a:pt x="12" y="1"/>
                      <a:pt x="14" y="4"/>
                    </a:cubicBezTo>
                    <a:cubicBezTo>
                      <a:pt x="16" y="5"/>
                      <a:pt x="16" y="7"/>
                      <a:pt x="16" y="8"/>
                    </a:cubicBezTo>
                    <a:cubicBezTo>
                      <a:pt x="15" y="9"/>
                      <a:pt x="14" y="10"/>
                      <a:pt x="11" y="11"/>
                    </a:cubicBezTo>
                    <a:cubicBezTo>
                      <a:pt x="10" y="11"/>
                      <a:pt x="9" y="11"/>
                      <a:pt x="8" y="11"/>
                    </a:cubicBezTo>
                    <a:close/>
                    <a:moveTo>
                      <a:pt x="1" y="8"/>
                    </a:moveTo>
                    <a:cubicBezTo>
                      <a:pt x="1" y="9"/>
                      <a:pt x="1" y="10"/>
                      <a:pt x="2" y="11"/>
                    </a:cubicBezTo>
                    <a:cubicBezTo>
                      <a:pt x="2" y="11"/>
                      <a:pt x="4" y="11"/>
                      <a:pt x="6" y="11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9" y="10"/>
                      <a:pt x="10" y="10"/>
                      <a:pt x="11" y="10"/>
                    </a:cubicBezTo>
                    <a:cubicBezTo>
                      <a:pt x="13" y="10"/>
                      <a:pt x="15" y="9"/>
                      <a:pt x="15" y="8"/>
                    </a:cubicBezTo>
                    <a:cubicBezTo>
                      <a:pt x="15" y="7"/>
                      <a:pt x="15" y="6"/>
                      <a:pt x="14" y="4"/>
                    </a:cubicBezTo>
                    <a:cubicBezTo>
                      <a:pt x="12" y="2"/>
                      <a:pt x="9" y="1"/>
                      <a:pt x="6" y="2"/>
                    </a:cubicBezTo>
                    <a:cubicBezTo>
                      <a:pt x="4" y="2"/>
                      <a:pt x="1" y="4"/>
                      <a:pt x="1" y="8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1" name="Freeform 924"/>
              <p:cNvSpPr>
                <a:spLocks/>
              </p:cNvSpPr>
              <p:nvPr/>
            </p:nvSpPr>
            <p:spPr bwMode="auto">
              <a:xfrm>
                <a:off x="4780" y="1966"/>
                <a:ext cx="19" cy="14"/>
              </a:xfrm>
              <a:custGeom>
                <a:avLst/>
                <a:gdLst>
                  <a:gd name="T0" fmla="*/ 6 w 8"/>
                  <a:gd name="T1" fmla="*/ 3 h 6"/>
                  <a:gd name="T2" fmla="*/ 1 w 8"/>
                  <a:gd name="T3" fmla="*/ 4 h 6"/>
                  <a:gd name="T4" fmla="*/ 4 w 8"/>
                  <a:gd name="T5" fmla="*/ 6 h 6"/>
                  <a:gd name="T6" fmla="*/ 6 w 8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6" y="3"/>
                    </a:moveTo>
                    <a:cubicBezTo>
                      <a:pt x="5" y="0"/>
                      <a:pt x="1" y="1"/>
                      <a:pt x="1" y="4"/>
                    </a:cubicBezTo>
                    <a:cubicBezTo>
                      <a:pt x="0" y="6"/>
                      <a:pt x="2" y="6"/>
                      <a:pt x="4" y="6"/>
                    </a:cubicBezTo>
                    <a:cubicBezTo>
                      <a:pt x="6" y="5"/>
                      <a:pt x="8" y="5"/>
                      <a:pt x="6" y="3"/>
                    </a:cubicBezTo>
                    <a:close/>
                  </a:path>
                </a:pathLst>
              </a:custGeom>
              <a:solidFill>
                <a:srgbClr val="C4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2" name="Freeform 925"/>
              <p:cNvSpPr>
                <a:spLocks/>
              </p:cNvSpPr>
              <p:nvPr/>
            </p:nvSpPr>
            <p:spPr bwMode="auto">
              <a:xfrm>
                <a:off x="4785" y="1971"/>
                <a:ext cx="7" cy="4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3" name="Freeform 926"/>
              <p:cNvSpPr>
                <a:spLocks/>
              </p:cNvSpPr>
              <p:nvPr/>
            </p:nvSpPr>
            <p:spPr bwMode="auto">
              <a:xfrm>
                <a:off x="5062" y="1895"/>
                <a:ext cx="61" cy="42"/>
              </a:xfrm>
              <a:custGeom>
                <a:avLst/>
                <a:gdLst>
                  <a:gd name="T0" fmla="*/ 1 w 26"/>
                  <a:gd name="T1" fmla="*/ 13 h 18"/>
                  <a:gd name="T2" fmla="*/ 16 w 26"/>
                  <a:gd name="T3" fmla="*/ 9 h 18"/>
                  <a:gd name="T4" fmla="*/ 16 w 26"/>
                  <a:gd name="T5" fmla="*/ 16 h 18"/>
                  <a:gd name="T6" fmla="*/ 1 w 26"/>
                  <a:gd name="T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8">
                    <a:moveTo>
                      <a:pt x="1" y="13"/>
                    </a:moveTo>
                    <a:cubicBezTo>
                      <a:pt x="0" y="10"/>
                      <a:pt x="5" y="0"/>
                      <a:pt x="16" y="9"/>
                    </a:cubicBezTo>
                    <a:cubicBezTo>
                      <a:pt x="26" y="16"/>
                      <a:pt x="22" y="18"/>
                      <a:pt x="16" y="16"/>
                    </a:cubicBezTo>
                    <a:cubicBezTo>
                      <a:pt x="11" y="15"/>
                      <a:pt x="2" y="17"/>
                      <a:pt x="1" y="13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4" name="Freeform 927"/>
              <p:cNvSpPr>
                <a:spLocks/>
              </p:cNvSpPr>
              <p:nvPr/>
            </p:nvSpPr>
            <p:spPr bwMode="auto">
              <a:xfrm>
                <a:off x="5071" y="1902"/>
                <a:ext cx="48" cy="31"/>
              </a:xfrm>
              <a:custGeom>
                <a:avLst/>
                <a:gdLst>
                  <a:gd name="T0" fmla="*/ 1 w 20"/>
                  <a:gd name="T1" fmla="*/ 9 h 13"/>
                  <a:gd name="T2" fmla="*/ 12 w 20"/>
                  <a:gd name="T3" fmla="*/ 6 h 13"/>
                  <a:gd name="T4" fmla="*/ 13 w 20"/>
                  <a:gd name="T5" fmla="*/ 12 h 13"/>
                  <a:gd name="T6" fmla="*/ 1 w 20"/>
                  <a:gd name="T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3">
                    <a:moveTo>
                      <a:pt x="1" y="9"/>
                    </a:moveTo>
                    <a:cubicBezTo>
                      <a:pt x="0" y="6"/>
                      <a:pt x="4" y="0"/>
                      <a:pt x="12" y="6"/>
                    </a:cubicBezTo>
                    <a:cubicBezTo>
                      <a:pt x="20" y="12"/>
                      <a:pt x="17" y="13"/>
                      <a:pt x="13" y="12"/>
                    </a:cubicBezTo>
                    <a:cubicBezTo>
                      <a:pt x="7" y="10"/>
                      <a:pt x="2" y="12"/>
                      <a:pt x="1" y="9"/>
                    </a:cubicBezTo>
                    <a:close/>
                  </a:path>
                </a:pathLst>
              </a:custGeom>
              <a:solidFill>
                <a:srgbClr val="B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5" name="Freeform 928"/>
              <p:cNvSpPr>
                <a:spLocks/>
              </p:cNvSpPr>
              <p:nvPr/>
            </p:nvSpPr>
            <p:spPr bwMode="auto">
              <a:xfrm>
                <a:off x="5074" y="1918"/>
                <a:ext cx="45" cy="15"/>
              </a:xfrm>
              <a:custGeom>
                <a:avLst/>
                <a:gdLst>
                  <a:gd name="T0" fmla="*/ 9 w 19"/>
                  <a:gd name="T1" fmla="*/ 3 h 6"/>
                  <a:gd name="T2" fmla="*/ 13 w 19"/>
                  <a:gd name="T3" fmla="*/ 0 h 6"/>
                  <a:gd name="T4" fmla="*/ 12 w 19"/>
                  <a:gd name="T5" fmla="*/ 5 h 6"/>
                  <a:gd name="T6" fmla="*/ 0 w 19"/>
                  <a:gd name="T7" fmla="*/ 3 h 6"/>
                  <a:gd name="T8" fmla="*/ 9 w 19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9" y="3"/>
                    </a:moveTo>
                    <a:cubicBezTo>
                      <a:pt x="13" y="4"/>
                      <a:pt x="16" y="3"/>
                      <a:pt x="13" y="0"/>
                    </a:cubicBezTo>
                    <a:cubicBezTo>
                      <a:pt x="19" y="5"/>
                      <a:pt x="16" y="6"/>
                      <a:pt x="12" y="5"/>
                    </a:cubicBezTo>
                    <a:cubicBezTo>
                      <a:pt x="7" y="3"/>
                      <a:pt x="2" y="5"/>
                      <a:pt x="0" y="3"/>
                    </a:cubicBezTo>
                    <a:cubicBezTo>
                      <a:pt x="3" y="3"/>
                      <a:pt x="6" y="2"/>
                      <a:pt x="9" y="3"/>
                    </a:cubicBezTo>
                    <a:close/>
                  </a:path>
                </a:pathLst>
              </a:custGeom>
              <a:solidFill>
                <a:srgbClr val="87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6" name="Freeform 929"/>
              <p:cNvSpPr>
                <a:spLocks noEditPoints="1"/>
              </p:cNvSpPr>
              <p:nvPr/>
            </p:nvSpPr>
            <p:spPr bwMode="auto">
              <a:xfrm>
                <a:off x="5071" y="1909"/>
                <a:ext cx="43" cy="24"/>
              </a:xfrm>
              <a:custGeom>
                <a:avLst/>
                <a:gdLst>
                  <a:gd name="T0" fmla="*/ 16 w 18"/>
                  <a:gd name="T1" fmla="*/ 10 h 10"/>
                  <a:gd name="T2" fmla="*/ 12 w 18"/>
                  <a:gd name="T3" fmla="*/ 9 h 10"/>
                  <a:gd name="T4" fmla="*/ 6 w 18"/>
                  <a:gd name="T5" fmla="*/ 8 h 10"/>
                  <a:gd name="T6" fmla="*/ 0 w 18"/>
                  <a:gd name="T7" fmla="*/ 6 h 10"/>
                  <a:gd name="T8" fmla="*/ 2 w 18"/>
                  <a:gd name="T9" fmla="*/ 2 h 10"/>
                  <a:gd name="T10" fmla="*/ 6 w 18"/>
                  <a:gd name="T11" fmla="*/ 0 h 10"/>
                  <a:gd name="T12" fmla="*/ 13 w 18"/>
                  <a:gd name="T13" fmla="*/ 3 h 10"/>
                  <a:gd name="T14" fmla="*/ 18 w 18"/>
                  <a:gd name="T15" fmla="*/ 9 h 10"/>
                  <a:gd name="T16" fmla="*/ 16 w 18"/>
                  <a:gd name="T17" fmla="*/ 10 h 10"/>
                  <a:gd name="T18" fmla="*/ 6 w 18"/>
                  <a:gd name="T19" fmla="*/ 1 h 10"/>
                  <a:gd name="T20" fmla="*/ 2 w 18"/>
                  <a:gd name="T21" fmla="*/ 2 h 10"/>
                  <a:gd name="T22" fmla="*/ 1 w 18"/>
                  <a:gd name="T23" fmla="*/ 6 h 10"/>
                  <a:gd name="T24" fmla="*/ 6 w 18"/>
                  <a:gd name="T25" fmla="*/ 8 h 10"/>
                  <a:gd name="T26" fmla="*/ 13 w 18"/>
                  <a:gd name="T27" fmla="*/ 8 h 10"/>
                  <a:gd name="T28" fmla="*/ 16 w 18"/>
                  <a:gd name="T29" fmla="*/ 9 h 10"/>
                  <a:gd name="T30" fmla="*/ 17 w 18"/>
                  <a:gd name="T31" fmla="*/ 9 h 10"/>
                  <a:gd name="T32" fmla="*/ 12 w 18"/>
                  <a:gd name="T33" fmla="*/ 4 h 10"/>
                  <a:gd name="T34" fmla="*/ 6 w 18"/>
                  <a:gd name="T3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10">
                    <a:moveTo>
                      <a:pt x="16" y="10"/>
                    </a:moveTo>
                    <a:cubicBezTo>
                      <a:pt x="15" y="10"/>
                      <a:pt x="14" y="9"/>
                      <a:pt x="12" y="9"/>
                    </a:cubicBezTo>
                    <a:cubicBezTo>
                      <a:pt x="10" y="8"/>
                      <a:pt x="8" y="8"/>
                      <a:pt x="6" y="8"/>
                    </a:cubicBezTo>
                    <a:cubicBezTo>
                      <a:pt x="3" y="8"/>
                      <a:pt x="1" y="8"/>
                      <a:pt x="0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8" y="0"/>
                      <a:pt x="10" y="1"/>
                      <a:pt x="13" y="3"/>
                    </a:cubicBezTo>
                    <a:cubicBezTo>
                      <a:pt x="16" y="6"/>
                      <a:pt x="18" y="8"/>
                      <a:pt x="18" y="9"/>
                    </a:cubicBezTo>
                    <a:cubicBezTo>
                      <a:pt x="17" y="9"/>
                      <a:pt x="17" y="10"/>
                      <a:pt x="16" y="10"/>
                    </a:cubicBezTo>
                    <a:close/>
                    <a:moveTo>
                      <a:pt x="6" y="1"/>
                    </a:moveTo>
                    <a:cubicBezTo>
                      <a:pt x="4" y="1"/>
                      <a:pt x="3" y="2"/>
                      <a:pt x="2" y="2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7"/>
                      <a:pt x="3" y="7"/>
                      <a:pt x="6" y="8"/>
                    </a:cubicBezTo>
                    <a:cubicBezTo>
                      <a:pt x="8" y="8"/>
                      <a:pt x="10" y="8"/>
                      <a:pt x="13" y="8"/>
                    </a:cubicBezTo>
                    <a:cubicBezTo>
                      <a:pt x="14" y="9"/>
                      <a:pt x="15" y="9"/>
                      <a:pt x="16" y="9"/>
                    </a:cubicBezTo>
                    <a:cubicBezTo>
                      <a:pt x="16" y="9"/>
                      <a:pt x="17" y="9"/>
                      <a:pt x="17" y="9"/>
                    </a:cubicBezTo>
                    <a:cubicBezTo>
                      <a:pt x="17" y="8"/>
                      <a:pt x="17" y="7"/>
                      <a:pt x="12" y="4"/>
                    </a:cubicBezTo>
                    <a:cubicBezTo>
                      <a:pt x="10" y="2"/>
                      <a:pt x="7" y="1"/>
                      <a:pt x="6" y="1"/>
                    </a:cubicBezTo>
                    <a:close/>
                  </a:path>
                </a:pathLst>
              </a:custGeom>
              <a:solidFill>
                <a:srgbClr val="5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7" name="Freeform 930"/>
              <p:cNvSpPr>
                <a:spLocks/>
              </p:cNvSpPr>
              <p:nvPr/>
            </p:nvSpPr>
            <p:spPr bwMode="auto">
              <a:xfrm>
                <a:off x="5074" y="1911"/>
                <a:ext cx="23" cy="10"/>
              </a:xfrm>
              <a:custGeom>
                <a:avLst/>
                <a:gdLst>
                  <a:gd name="T0" fmla="*/ 8 w 10"/>
                  <a:gd name="T1" fmla="*/ 2 h 4"/>
                  <a:gd name="T2" fmla="*/ 2 w 10"/>
                  <a:gd name="T3" fmla="*/ 2 h 4"/>
                  <a:gd name="T4" fmla="*/ 5 w 10"/>
                  <a:gd name="T5" fmla="*/ 3 h 4"/>
                  <a:gd name="T6" fmla="*/ 8 w 10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4">
                    <a:moveTo>
                      <a:pt x="8" y="2"/>
                    </a:moveTo>
                    <a:cubicBezTo>
                      <a:pt x="7" y="1"/>
                      <a:pt x="4" y="0"/>
                      <a:pt x="2" y="2"/>
                    </a:cubicBezTo>
                    <a:cubicBezTo>
                      <a:pt x="0" y="3"/>
                      <a:pt x="2" y="4"/>
                      <a:pt x="5" y="3"/>
                    </a:cubicBezTo>
                    <a:cubicBezTo>
                      <a:pt x="8" y="2"/>
                      <a:pt x="10" y="3"/>
                      <a:pt x="8" y="2"/>
                    </a:cubicBezTo>
                    <a:close/>
                  </a:path>
                </a:pathLst>
              </a:custGeom>
              <a:solidFill>
                <a:srgbClr val="D1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8" name="Freeform 931"/>
              <p:cNvSpPr>
                <a:spLocks/>
              </p:cNvSpPr>
              <p:nvPr/>
            </p:nvSpPr>
            <p:spPr bwMode="auto">
              <a:xfrm>
                <a:off x="5048" y="1956"/>
                <a:ext cx="73" cy="55"/>
              </a:xfrm>
              <a:custGeom>
                <a:avLst/>
                <a:gdLst>
                  <a:gd name="T0" fmla="*/ 27 w 31"/>
                  <a:gd name="T1" fmla="*/ 12 h 23"/>
                  <a:gd name="T2" fmla="*/ 4 w 31"/>
                  <a:gd name="T3" fmla="*/ 11 h 23"/>
                  <a:gd name="T4" fmla="*/ 14 w 31"/>
                  <a:gd name="T5" fmla="*/ 20 h 23"/>
                  <a:gd name="T6" fmla="*/ 27 w 31"/>
                  <a:gd name="T7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3">
                    <a:moveTo>
                      <a:pt x="27" y="12"/>
                    </a:moveTo>
                    <a:cubicBezTo>
                      <a:pt x="23" y="2"/>
                      <a:pt x="8" y="0"/>
                      <a:pt x="4" y="11"/>
                    </a:cubicBezTo>
                    <a:cubicBezTo>
                      <a:pt x="0" y="19"/>
                      <a:pt x="7" y="18"/>
                      <a:pt x="14" y="20"/>
                    </a:cubicBezTo>
                    <a:cubicBezTo>
                      <a:pt x="21" y="22"/>
                      <a:pt x="31" y="23"/>
                      <a:pt x="27" y="12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9" name="Freeform 932"/>
              <p:cNvSpPr>
                <a:spLocks/>
              </p:cNvSpPr>
              <p:nvPr/>
            </p:nvSpPr>
            <p:spPr bwMode="auto">
              <a:xfrm>
                <a:off x="5069" y="1971"/>
                <a:ext cx="43" cy="30"/>
              </a:xfrm>
              <a:custGeom>
                <a:avLst/>
                <a:gdLst>
                  <a:gd name="T0" fmla="*/ 8 w 18"/>
                  <a:gd name="T1" fmla="*/ 11 h 13"/>
                  <a:gd name="T2" fmla="*/ 16 w 18"/>
                  <a:gd name="T3" fmla="*/ 7 h 13"/>
                  <a:gd name="T4" fmla="*/ 2 w 18"/>
                  <a:gd name="T5" fmla="*/ 6 h 13"/>
                  <a:gd name="T6" fmla="*/ 8 w 18"/>
                  <a:gd name="T7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3">
                    <a:moveTo>
                      <a:pt x="8" y="11"/>
                    </a:moveTo>
                    <a:cubicBezTo>
                      <a:pt x="12" y="12"/>
                      <a:pt x="18" y="13"/>
                      <a:pt x="16" y="7"/>
                    </a:cubicBezTo>
                    <a:cubicBezTo>
                      <a:pt x="14" y="1"/>
                      <a:pt x="5" y="0"/>
                      <a:pt x="2" y="6"/>
                    </a:cubicBezTo>
                    <a:cubicBezTo>
                      <a:pt x="0" y="10"/>
                      <a:pt x="4" y="10"/>
                      <a:pt x="8" y="11"/>
                    </a:cubicBezTo>
                    <a:close/>
                  </a:path>
                </a:pathLst>
              </a:custGeom>
              <a:solidFill>
                <a:srgbClr val="91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0" name="Freeform 933"/>
              <p:cNvSpPr>
                <a:spLocks noEditPoints="1"/>
              </p:cNvSpPr>
              <p:nvPr/>
            </p:nvSpPr>
            <p:spPr bwMode="auto">
              <a:xfrm>
                <a:off x="5071" y="1973"/>
                <a:ext cx="38" cy="28"/>
              </a:xfrm>
              <a:custGeom>
                <a:avLst/>
                <a:gdLst>
                  <a:gd name="T0" fmla="*/ 7 w 16"/>
                  <a:gd name="T1" fmla="*/ 11 h 12"/>
                  <a:gd name="T2" fmla="*/ 5 w 16"/>
                  <a:gd name="T3" fmla="*/ 10 h 12"/>
                  <a:gd name="T4" fmla="*/ 0 w 16"/>
                  <a:gd name="T5" fmla="*/ 8 h 12"/>
                  <a:gd name="T6" fmla="*/ 1 w 16"/>
                  <a:gd name="T7" fmla="*/ 5 h 12"/>
                  <a:gd name="T8" fmla="*/ 8 w 16"/>
                  <a:gd name="T9" fmla="*/ 0 h 12"/>
                  <a:gd name="T10" fmla="*/ 15 w 16"/>
                  <a:gd name="T11" fmla="*/ 6 h 12"/>
                  <a:gd name="T12" fmla="*/ 15 w 16"/>
                  <a:gd name="T13" fmla="*/ 10 h 12"/>
                  <a:gd name="T14" fmla="*/ 10 w 16"/>
                  <a:gd name="T15" fmla="*/ 11 h 12"/>
                  <a:gd name="T16" fmla="*/ 7 w 16"/>
                  <a:gd name="T17" fmla="*/ 11 h 12"/>
                  <a:gd name="T18" fmla="*/ 1 w 16"/>
                  <a:gd name="T19" fmla="*/ 5 h 12"/>
                  <a:gd name="T20" fmla="*/ 1 w 16"/>
                  <a:gd name="T21" fmla="*/ 8 h 12"/>
                  <a:gd name="T22" fmla="*/ 5 w 16"/>
                  <a:gd name="T23" fmla="*/ 10 h 12"/>
                  <a:gd name="T24" fmla="*/ 7 w 16"/>
                  <a:gd name="T25" fmla="*/ 10 h 12"/>
                  <a:gd name="T26" fmla="*/ 10 w 16"/>
                  <a:gd name="T27" fmla="*/ 10 h 12"/>
                  <a:gd name="T28" fmla="*/ 14 w 16"/>
                  <a:gd name="T29" fmla="*/ 10 h 12"/>
                  <a:gd name="T30" fmla="*/ 14 w 16"/>
                  <a:gd name="T31" fmla="*/ 6 h 12"/>
                  <a:gd name="T32" fmla="*/ 8 w 16"/>
                  <a:gd name="T33" fmla="*/ 1 h 12"/>
                  <a:gd name="T34" fmla="*/ 1 w 16"/>
                  <a:gd name="T3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2">
                    <a:moveTo>
                      <a:pt x="7" y="11"/>
                    </a:moveTo>
                    <a:cubicBezTo>
                      <a:pt x="6" y="11"/>
                      <a:pt x="6" y="10"/>
                      <a:pt x="5" y="10"/>
                    </a:cubicBezTo>
                    <a:cubicBezTo>
                      <a:pt x="3" y="10"/>
                      <a:pt x="1" y="10"/>
                      <a:pt x="0" y="8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2" y="2"/>
                      <a:pt x="5" y="0"/>
                      <a:pt x="8" y="0"/>
                    </a:cubicBezTo>
                    <a:cubicBezTo>
                      <a:pt x="12" y="1"/>
                      <a:pt x="14" y="3"/>
                      <a:pt x="15" y="6"/>
                    </a:cubicBezTo>
                    <a:cubicBezTo>
                      <a:pt x="16" y="8"/>
                      <a:pt x="16" y="9"/>
                      <a:pt x="15" y="10"/>
                    </a:cubicBezTo>
                    <a:cubicBezTo>
                      <a:pt x="14" y="11"/>
                      <a:pt x="12" y="12"/>
                      <a:pt x="10" y="11"/>
                    </a:cubicBezTo>
                    <a:cubicBezTo>
                      <a:pt x="9" y="11"/>
                      <a:pt x="8" y="11"/>
                      <a:pt x="7" y="11"/>
                    </a:cubicBezTo>
                    <a:close/>
                    <a:moveTo>
                      <a:pt x="1" y="5"/>
                    </a:moveTo>
                    <a:cubicBezTo>
                      <a:pt x="1" y="6"/>
                      <a:pt x="1" y="7"/>
                      <a:pt x="1" y="8"/>
                    </a:cubicBezTo>
                    <a:cubicBezTo>
                      <a:pt x="1" y="9"/>
                      <a:pt x="3" y="9"/>
                      <a:pt x="5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8" y="10"/>
                      <a:pt x="9" y="10"/>
                      <a:pt x="10" y="10"/>
                    </a:cubicBezTo>
                    <a:cubicBezTo>
                      <a:pt x="12" y="11"/>
                      <a:pt x="14" y="10"/>
                      <a:pt x="14" y="10"/>
                    </a:cubicBezTo>
                    <a:cubicBezTo>
                      <a:pt x="15" y="9"/>
                      <a:pt x="15" y="8"/>
                      <a:pt x="14" y="6"/>
                    </a:cubicBezTo>
                    <a:cubicBezTo>
                      <a:pt x="13" y="3"/>
                      <a:pt x="11" y="2"/>
                      <a:pt x="8" y="1"/>
                    </a:cubicBezTo>
                    <a:cubicBezTo>
                      <a:pt x="6" y="1"/>
                      <a:pt x="3" y="2"/>
                      <a:pt x="1" y="5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1" name="Freeform 934"/>
              <p:cNvSpPr>
                <a:spLocks/>
              </p:cNvSpPr>
              <p:nvPr/>
            </p:nvSpPr>
            <p:spPr bwMode="auto">
              <a:xfrm>
                <a:off x="5076" y="1978"/>
                <a:ext cx="19" cy="12"/>
              </a:xfrm>
              <a:custGeom>
                <a:avLst/>
                <a:gdLst>
                  <a:gd name="T0" fmla="*/ 7 w 8"/>
                  <a:gd name="T1" fmla="*/ 2 h 5"/>
                  <a:gd name="T2" fmla="*/ 1 w 8"/>
                  <a:gd name="T3" fmla="*/ 2 h 5"/>
                  <a:gd name="T4" fmla="*/ 4 w 8"/>
                  <a:gd name="T5" fmla="*/ 4 h 5"/>
                  <a:gd name="T6" fmla="*/ 7 w 8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7" y="2"/>
                    </a:moveTo>
                    <a:cubicBezTo>
                      <a:pt x="6" y="0"/>
                      <a:pt x="3" y="0"/>
                      <a:pt x="1" y="2"/>
                    </a:cubicBezTo>
                    <a:cubicBezTo>
                      <a:pt x="0" y="4"/>
                      <a:pt x="2" y="4"/>
                      <a:pt x="4" y="4"/>
                    </a:cubicBezTo>
                    <a:cubicBezTo>
                      <a:pt x="6" y="5"/>
                      <a:pt x="8" y="5"/>
                      <a:pt x="7" y="2"/>
                    </a:cubicBezTo>
                    <a:close/>
                  </a:path>
                </a:pathLst>
              </a:custGeom>
              <a:solidFill>
                <a:srgbClr val="C4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2" name="Freeform 935"/>
              <p:cNvSpPr>
                <a:spLocks/>
              </p:cNvSpPr>
              <p:nvPr/>
            </p:nvSpPr>
            <p:spPr bwMode="auto">
              <a:xfrm>
                <a:off x="5083" y="1980"/>
                <a:ext cx="7" cy="5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1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3" name="Freeform 936"/>
              <p:cNvSpPr>
                <a:spLocks/>
              </p:cNvSpPr>
              <p:nvPr/>
            </p:nvSpPr>
            <p:spPr bwMode="auto">
              <a:xfrm>
                <a:off x="4910" y="2011"/>
                <a:ext cx="57" cy="40"/>
              </a:xfrm>
              <a:custGeom>
                <a:avLst/>
                <a:gdLst>
                  <a:gd name="T0" fmla="*/ 1 w 24"/>
                  <a:gd name="T1" fmla="*/ 2 h 17"/>
                  <a:gd name="T2" fmla="*/ 15 w 24"/>
                  <a:gd name="T3" fmla="*/ 14 h 17"/>
                  <a:gd name="T4" fmla="*/ 22 w 24"/>
                  <a:gd name="T5" fmla="*/ 0 h 17"/>
                  <a:gd name="T6" fmla="*/ 12 w 24"/>
                  <a:gd name="T7" fmla="*/ 8 h 17"/>
                  <a:gd name="T8" fmla="*/ 1 w 24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1" y="2"/>
                    </a:moveTo>
                    <a:cubicBezTo>
                      <a:pt x="0" y="8"/>
                      <a:pt x="4" y="17"/>
                      <a:pt x="15" y="14"/>
                    </a:cubicBezTo>
                    <a:cubicBezTo>
                      <a:pt x="23" y="12"/>
                      <a:pt x="24" y="3"/>
                      <a:pt x="22" y="0"/>
                    </a:cubicBezTo>
                    <a:cubicBezTo>
                      <a:pt x="21" y="3"/>
                      <a:pt x="18" y="7"/>
                      <a:pt x="12" y="8"/>
                    </a:cubicBezTo>
                    <a:cubicBezTo>
                      <a:pt x="7" y="8"/>
                      <a:pt x="2" y="6"/>
                      <a:pt x="1" y="2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4" name="Freeform 937"/>
              <p:cNvSpPr>
                <a:spLocks/>
              </p:cNvSpPr>
              <p:nvPr/>
            </p:nvSpPr>
            <p:spPr bwMode="auto">
              <a:xfrm>
                <a:off x="4908" y="1990"/>
                <a:ext cx="54" cy="57"/>
              </a:xfrm>
              <a:custGeom>
                <a:avLst/>
                <a:gdLst>
                  <a:gd name="T0" fmla="*/ 12 w 23"/>
                  <a:gd name="T1" fmla="*/ 1 h 24"/>
                  <a:gd name="T2" fmla="*/ 7 w 23"/>
                  <a:gd name="T3" fmla="*/ 3 h 24"/>
                  <a:gd name="T4" fmla="*/ 3 w 23"/>
                  <a:gd name="T5" fmla="*/ 7 h 24"/>
                  <a:gd name="T6" fmla="*/ 2 w 23"/>
                  <a:gd name="T7" fmla="*/ 12 h 24"/>
                  <a:gd name="T8" fmla="*/ 4 w 23"/>
                  <a:gd name="T9" fmla="*/ 18 h 24"/>
                  <a:gd name="T10" fmla="*/ 13 w 23"/>
                  <a:gd name="T11" fmla="*/ 23 h 24"/>
                  <a:gd name="T12" fmla="*/ 18 w 23"/>
                  <a:gd name="T13" fmla="*/ 22 h 24"/>
                  <a:gd name="T14" fmla="*/ 23 w 23"/>
                  <a:gd name="T15" fmla="*/ 18 h 24"/>
                  <a:gd name="T16" fmla="*/ 19 w 23"/>
                  <a:gd name="T17" fmla="*/ 23 h 24"/>
                  <a:gd name="T18" fmla="*/ 13 w 23"/>
                  <a:gd name="T19" fmla="*/ 24 h 24"/>
                  <a:gd name="T20" fmla="*/ 6 w 23"/>
                  <a:gd name="T21" fmla="*/ 23 h 24"/>
                  <a:gd name="T22" fmla="*/ 2 w 23"/>
                  <a:gd name="T23" fmla="*/ 18 h 24"/>
                  <a:gd name="T24" fmla="*/ 0 w 23"/>
                  <a:gd name="T25" fmla="*/ 12 h 24"/>
                  <a:gd name="T26" fmla="*/ 2 w 23"/>
                  <a:gd name="T27" fmla="*/ 6 h 24"/>
                  <a:gd name="T28" fmla="*/ 6 w 23"/>
                  <a:gd name="T29" fmla="*/ 2 h 24"/>
                  <a:gd name="T30" fmla="*/ 12 w 23"/>
                  <a:gd name="T31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24">
                    <a:moveTo>
                      <a:pt x="12" y="1"/>
                    </a:moveTo>
                    <a:cubicBezTo>
                      <a:pt x="10" y="1"/>
                      <a:pt x="8" y="2"/>
                      <a:pt x="7" y="3"/>
                    </a:cubicBezTo>
                    <a:cubicBezTo>
                      <a:pt x="5" y="4"/>
                      <a:pt x="4" y="5"/>
                      <a:pt x="3" y="7"/>
                    </a:cubicBezTo>
                    <a:cubicBezTo>
                      <a:pt x="2" y="9"/>
                      <a:pt x="2" y="11"/>
                      <a:pt x="2" y="12"/>
                    </a:cubicBezTo>
                    <a:cubicBezTo>
                      <a:pt x="2" y="14"/>
                      <a:pt x="3" y="16"/>
                      <a:pt x="4" y="18"/>
                    </a:cubicBezTo>
                    <a:cubicBezTo>
                      <a:pt x="5" y="21"/>
                      <a:pt x="9" y="23"/>
                      <a:pt x="13" y="23"/>
                    </a:cubicBezTo>
                    <a:cubicBezTo>
                      <a:pt x="14" y="23"/>
                      <a:pt x="16" y="23"/>
                      <a:pt x="18" y="22"/>
                    </a:cubicBezTo>
                    <a:cubicBezTo>
                      <a:pt x="20" y="21"/>
                      <a:pt x="21" y="20"/>
                      <a:pt x="23" y="18"/>
                    </a:cubicBezTo>
                    <a:cubicBezTo>
                      <a:pt x="22" y="20"/>
                      <a:pt x="20" y="22"/>
                      <a:pt x="19" y="23"/>
                    </a:cubicBezTo>
                    <a:cubicBezTo>
                      <a:pt x="17" y="24"/>
                      <a:pt x="15" y="24"/>
                      <a:pt x="13" y="24"/>
                    </a:cubicBezTo>
                    <a:cubicBezTo>
                      <a:pt x="10" y="24"/>
                      <a:pt x="8" y="24"/>
                      <a:pt x="6" y="23"/>
                    </a:cubicBezTo>
                    <a:cubicBezTo>
                      <a:pt x="5" y="22"/>
                      <a:pt x="3" y="20"/>
                      <a:pt x="2" y="18"/>
                    </a:cubicBezTo>
                    <a:cubicBezTo>
                      <a:pt x="1" y="17"/>
                      <a:pt x="0" y="15"/>
                      <a:pt x="0" y="12"/>
                    </a:cubicBezTo>
                    <a:cubicBezTo>
                      <a:pt x="0" y="10"/>
                      <a:pt x="1" y="8"/>
                      <a:pt x="2" y="6"/>
                    </a:cubicBezTo>
                    <a:cubicBezTo>
                      <a:pt x="3" y="5"/>
                      <a:pt x="4" y="3"/>
                      <a:pt x="6" y="2"/>
                    </a:cubicBezTo>
                    <a:cubicBezTo>
                      <a:pt x="8" y="1"/>
                      <a:pt x="10" y="0"/>
                      <a:pt x="12" y="1"/>
                    </a:cubicBezTo>
                    <a:close/>
                  </a:path>
                </a:pathLst>
              </a:custGeom>
              <a:solidFill>
                <a:srgbClr val="D67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5" name="Freeform 938"/>
              <p:cNvSpPr>
                <a:spLocks/>
              </p:cNvSpPr>
              <p:nvPr/>
            </p:nvSpPr>
            <p:spPr bwMode="auto">
              <a:xfrm>
                <a:off x="4920" y="1999"/>
                <a:ext cx="23" cy="19"/>
              </a:xfrm>
              <a:custGeom>
                <a:avLst/>
                <a:gdLst>
                  <a:gd name="T0" fmla="*/ 10 w 10"/>
                  <a:gd name="T1" fmla="*/ 3 h 8"/>
                  <a:gd name="T2" fmla="*/ 6 w 10"/>
                  <a:gd name="T3" fmla="*/ 7 h 8"/>
                  <a:gd name="T4" fmla="*/ 1 w 10"/>
                  <a:gd name="T5" fmla="*/ 5 h 8"/>
                  <a:gd name="T6" fmla="*/ 5 w 10"/>
                  <a:gd name="T7" fmla="*/ 0 h 8"/>
                  <a:gd name="T8" fmla="*/ 10 w 10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10" y="3"/>
                    </a:moveTo>
                    <a:cubicBezTo>
                      <a:pt x="10" y="5"/>
                      <a:pt x="9" y="7"/>
                      <a:pt x="6" y="7"/>
                    </a:cubicBezTo>
                    <a:cubicBezTo>
                      <a:pt x="3" y="8"/>
                      <a:pt x="1" y="6"/>
                      <a:pt x="1" y="5"/>
                    </a:cubicBezTo>
                    <a:cubicBezTo>
                      <a:pt x="0" y="3"/>
                      <a:pt x="2" y="1"/>
                      <a:pt x="5" y="0"/>
                    </a:cubicBezTo>
                    <a:cubicBezTo>
                      <a:pt x="7" y="0"/>
                      <a:pt x="10" y="1"/>
                      <a:pt x="10" y="3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6" name="Freeform 939"/>
              <p:cNvSpPr>
                <a:spLocks/>
              </p:cNvSpPr>
              <p:nvPr/>
            </p:nvSpPr>
            <p:spPr bwMode="auto">
              <a:xfrm>
                <a:off x="4771" y="2068"/>
                <a:ext cx="307" cy="150"/>
              </a:xfrm>
              <a:custGeom>
                <a:avLst/>
                <a:gdLst>
                  <a:gd name="T0" fmla="*/ 4 w 130"/>
                  <a:gd name="T1" fmla="*/ 6 h 63"/>
                  <a:gd name="T2" fmla="*/ 14 w 130"/>
                  <a:gd name="T3" fmla="*/ 6 h 63"/>
                  <a:gd name="T4" fmla="*/ 14 w 130"/>
                  <a:gd name="T5" fmla="*/ 10 h 63"/>
                  <a:gd name="T6" fmla="*/ 67 w 130"/>
                  <a:gd name="T7" fmla="*/ 23 h 63"/>
                  <a:gd name="T8" fmla="*/ 130 w 130"/>
                  <a:gd name="T9" fmla="*/ 13 h 63"/>
                  <a:gd name="T10" fmla="*/ 70 w 130"/>
                  <a:gd name="T11" fmla="*/ 62 h 63"/>
                  <a:gd name="T12" fmla="*/ 4 w 130"/>
                  <a:gd name="T13" fmla="*/ 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63">
                    <a:moveTo>
                      <a:pt x="4" y="6"/>
                    </a:moveTo>
                    <a:cubicBezTo>
                      <a:pt x="7" y="0"/>
                      <a:pt x="16" y="4"/>
                      <a:pt x="14" y="6"/>
                    </a:cubicBezTo>
                    <a:cubicBezTo>
                      <a:pt x="12" y="9"/>
                      <a:pt x="14" y="10"/>
                      <a:pt x="14" y="10"/>
                    </a:cubicBezTo>
                    <a:cubicBezTo>
                      <a:pt x="30" y="17"/>
                      <a:pt x="48" y="22"/>
                      <a:pt x="67" y="23"/>
                    </a:cubicBezTo>
                    <a:cubicBezTo>
                      <a:pt x="87" y="25"/>
                      <a:pt x="110" y="21"/>
                      <a:pt x="130" y="13"/>
                    </a:cubicBezTo>
                    <a:cubicBezTo>
                      <a:pt x="130" y="13"/>
                      <a:pt x="118" y="62"/>
                      <a:pt x="70" y="62"/>
                    </a:cubicBezTo>
                    <a:cubicBezTo>
                      <a:pt x="21" y="63"/>
                      <a:pt x="0" y="15"/>
                      <a:pt x="4" y="6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7" name="Freeform 940"/>
              <p:cNvSpPr>
                <a:spLocks/>
              </p:cNvSpPr>
              <p:nvPr/>
            </p:nvSpPr>
            <p:spPr bwMode="auto">
              <a:xfrm>
                <a:off x="4799" y="2089"/>
                <a:ext cx="279" cy="129"/>
              </a:xfrm>
              <a:custGeom>
                <a:avLst/>
                <a:gdLst>
                  <a:gd name="T0" fmla="*/ 57 w 118"/>
                  <a:gd name="T1" fmla="*/ 14 h 54"/>
                  <a:gd name="T2" fmla="*/ 0 w 118"/>
                  <a:gd name="T3" fmla="*/ 0 h 54"/>
                  <a:gd name="T4" fmla="*/ 61 w 118"/>
                  <a:gd name="T5" fmla="*/ 52 h 54"/>
                  <a:gd name="T6" fmla="*/ 118 w 118"/>
                  <a:gd name="T7" fmla="*/ 3 h 54"/>
                  <a:gd name="T8" fmla="*/ 57 w 118"/>
                  <a:gd name="T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4">
                    <a:moveTo>
                      <a:pt x="57" y="14"/>
                    </a:moveTo>
                    <a:cubicBezTo>
                      <a:pt x="39" y="14"/>
                      <a:pt x="12" y="9"/>
                      <a:pt x="0" y="0"/>
                    </a:cubicBezTo>
                    <a:cubicBezTo>
                      <a:pt x="0" y="0"/>
                      <a:pt x="13" y="54"/>
                      <a:pt x="61" y="52"/>
                    </a:cubicBezTo>
                    <a:cubicBezTo>
                      <a:pt x="109" y="49"/>
                      <a:pt x="118" y="3"/>
                      <a:pt x="118" y="3"/>
                    </a:cubicBezTo>
                    <a:cubicBezTo>
                      <a:pt x="103" y="11"/>
                      <a:pt x="75" y="15"/>
                      <a:pt x="57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8" name="Freeform 941"/>
              <p:cNvSpPr>
                <a:spLocks/>
              </p:cNvSpPr>
              <p:nvPr/>
            </p:nvSpPr>
            <p:spPr bwMode="auto">
              <a:xfrm>
                <a:off x="4799" y="2089"/>
                <a:ext cx="133" cy="122"/>
              </a:xfrm>
              <a:custGeom>
                <a:avLst/>
                <a:gdLst>
                  <a:gd name="T0" fmla="*/ 0 w 56"/>
                  <a:gd name="T1" fmla="*/ 0 h 51"/>
                  <a:gd name="T2" fmla="*/ 8 w 56"/>
                  <a:gd name="T3" fmla="*/ 4 h 51"/>
                  <a:gd name="T4" fmla="*/ 10 w 56"/>
                  <a:gd name="T5" fmla="*/ 9 h 51"/>
                  <a:gd name="T6" fmla="*/ 22 w 56"/>
                  <a:gd name="T7" fmla="*/ 34 h 51"/>
                  <a:gd name="T8" fmla="*/ 56 w 56"/>
                  <a:gd name="T9" fmla="*/ 50 h 51"/>
                  <a:gd name="T10" fmla="*/ 51 w 56"/>
                  <a:gd name="T11" fmla="*/ 51 h 51"/>
                  <a:gd name="T12" fmla="*/ 0 w 56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1">
                    <a:moveTo>
                      <a:pt x="0" y="0"/>
                    </a:moveTo>
                    <a:cubicBezTo>
                      <a:pt x="2" y="2"/>
                      <a:pt x="5" y="3"/>
                      <a:pt x="8" y="4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4" y="6"/>
                      <a:pt x="13" y="24"/>
                      <a:pt x="22" y="34"/>
                    </a:cubicBezTo>
                    <a:cubicBezTo>
                      <a:pt x="32" y="45"/>
                      <a:pt x="44" y="49"/>
                      <a:pt x="56" y="50"/>
                    </a:cubicBezTo>
                    <a:cubicBezTo>
                      <a:pt x="56" y="50"/>
                      <a:pt x="54" y="51"/>
                      <a:pt x="51" y="51"/>
                    </a:cubicBezTo>
                    <a:cubicBezTo>
                      <a:pt x="10" y="4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9" name="Freeform 942"/>
              <p:cNvSpPr>
                <a:spLocks/>
              </p:cNvSpPr>
              <p:nvPr/>
            </p:nvSpPr>
            <p:spPr bwMode="auto">
              <a:xfrm>
                <a:off x="4799" y="2089"/>
                <a:ext cx="279" cy="126"/>
              </a:xfrm>
              <a:custGeom>
                <a:avLst/>
                <a:gdLst>
                  <a:gd name="T0" fmla="*/ 67 w 118"/>
                  <a:gd name="T1" fmla="*/ 21 h 53"/>
                  <a:gd name="T2" fmla="*/ 1 w 118"/>
                  <a:gd name="T3" fmla="*/ 4 h 53"/>
                  <a:gd name="T4" fmla="*/ 0 w 118"/>
                  <a:gd name="T5" fmla="*/ 0 h 53"/>
                  <a:gd name="T6" fmla="*/ 57 w 118"/>
                  <a:gd name="T7" fmla="*/ 14 h 53"/>
                  <a:gd name="T8" fmla="*/ 118 w 118"/>
                  <a:gd name="T9" fmla="*/ 3 h 53"/>
                  <a:gd name="T10" fmla="*/ 65 w 118"/>
                  <a:gd name="T11" fmla="*/ 51 h 53"/>
                  <a:gd name="T12" fmla="*/ 46 w 118"/>
                  <a:gd name="T13" fmla="*/ 49 h 53"/>
                  <a:gd name="T14" fmla="*/ 102 w 118"/>
                  <a:gd name="T15" fmla="*/ 19 h 53"/>
                  <a:gd name="T16" fmla="*/ 67 w 118"/>
                  <a:gd name="T17" fmla="*/ 2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53">
                    <a:moveTo>
                      <a:pt x="67" y="21"/>
                    </a:moveTo>
                    <a:cubicBezTo>
                      <a:pt x="36" y="21"/>
                      <a:pt x="15" y="12"/>
                      <a:pt x="1" y="4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2" y="9"/>
                      <a:pt x="39" y="14"/>
                      <a:pt x="57" y="14"/>
                    </a:cubicBezTo>
                    <a:cubicBezTo>
                      <a:pt x="75" y="15"/>
                      <a:pt x="103" y="11"/>
                      <a:pt x="118" y="3"/>
                    </a:cubicBezTo>
                    <a:cubicBezTo>
                      <a:pt x="118" y="3"/>
                      <a:pt x="109" y="47"/>
                      <a:pt x="65" y="51"/>
                    </a:cubicBezTo>
                    <a:cubicBezTo>
                      <a:pt x="49" y="51"/>
                      <a:pt x="46" y="49"/>
                      <a:pt x="46" y="49"/>
                    </a:cubicBezTo>
                    <a:cubicBezTo>
                      <a:pt x="81" y="53"/>
                      <a:pt x="100" y="28"/>
                      <a:pt x="102" y="19"/>
                    </a:cubicBezTo>
                    <a:cubicBezTo>
                      <a:pt x="103" y="13"/>
                      <a:pt x="99" y="20"/>
                      <a:pt x="67" y="2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0" name="Freeform 943"/>
              <p:cNvSpPr>
                <a:spLocks/>
              </p:cNvSpPr>
              <p:nvPr/>
            </p:nvSpPr>
            <p:spPr bwMode="auto">
              <a:xfrm>
                <a:off x="4799" y="2089"/>
                <a:ext cx="279" cy="119"/>
              </a:xfrm>
              <a:custGeom>
                <a:avLst/>
                <a:gdLst>
                  <a:gd name="T0" fmla="*/ 1 w 118"/>
                  <a:gd name="T1" fmla="*/ 3 h 50"/>
                  <a:gd name="T2" fmla="*/ 0 w 118"/>
                  <a:gd name="T3" fmla="*/ 0 h 50"/>
                  <a:gd name="T4" fmla="*/ 57 w 118"/>
                  <a:gd name="T5" fmla="*/ 14 h 50"/>
                  <a:gd name="T6" fmla="*/ 118 w 118"/>
                  <a:gd name="T7" fmla="*/ 3 h 50"/>
                  <a:gd name="T8" fmla="*/ 59 w 118"/>
                  <a:gd name="T9" fmla="*/ 50 h 50"/>
                  <a:gd name="T10" fmla="*/ 106 w 118"/>
                  <a:gd name="T11" fmla="*/ 21 h 50"/>
                  <a:gd name="T12" fmla="*/ 66 w 118"/>
                  <a:gd name="T13" fmla="*/ 18 h 50"/>
                  <a:gd name="T14" fmla="*/ 1 w 118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" h="50">
                    <a:moveTo>
                      <a:pt x="1" y="3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2" y="9"/>
                      <a:pt x="39" y="14"/>
                      <a:pt x="57" y="14"/>
                    </a:cubicBezTo>
                    <a:cubicBezTo>
                      <a:pt x="75" y="15"/>
                      <a:pt x="103" y="11"/>
                      <a:pt x="118" y="3"/>
                    </a:cubicBezTo>
                    <a:cubicBezTo>
                      <a:pt x="118" y="3"/>
                      <a:pt x="109" y="50"/>
                      <a:pt x="59" y="50"/>
                    </a:cubicBezTo>
                    <a:cubicBezTo>
                      <a:pt x="87" y="48"/>
                      <a:pt x="101" y="31"/>
                      <a:pt x="106" y="21"/>
                    </a:cubicBezTo>
                    <a:cubicBezTo>
                      <a:pt x="113" y="6"/>
                      <a:pt x="103" y="17"/>
                      <a:pt x="66" y="18"/>
                    </a:cubicBezTo>
                    <a:cubicBezTo>
                      <a:pt x="33" y="19"/>
                      <a:pt x="11" y="9"/>
                      <a:pt x="1" y="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1" name="Freeform 944"/>
              <p:cNvSpPr>
                <a:spLocks noEditPoints="1"/>
              </p:cNvSpPr>
              <p:nvPr/>
            </p:nvSpPr>
            <p:spPr bwMode="auto">
              <a:xfrm>
                <a:off x="4794" y="2085"/>
                <a:ext cx="287" cy="130"/>
              </a:xfrm>
              <a:custGeom>
                <a:avLst/>
                <a:gdLst>
                  <a:gd name="T0" fmla="*/ 0 w 121"/>
                  <a:gd name="T1" fmla="*/ 0 h 55"/>
                  <a:gd name="T2" fmla="*/ 1 w 121"/>
                  <a:gd name="T3" fmla="*/ 2 h 55"/>
                  <a:gd name="T4" fmla="*/ 1 w 121"/>
                  <a:gd name="T5" fmla="*/ 2 h 55"/>
                  <a:gd name="T6" fmla="*/ 4 w 121"/>
                  <a:gd name="T7" fmla="*/ 12 h 55"/>
                  <a:gd name="T8" fmla="*/ 9 w 121"/>
                  <a:gd name="T9" fmla="*/ 21 h 55"/>
                  <a:gd name="T10" fmla="*/ 22 w 121"/>
                  <a:gd name="T11" fmla="*/ 39 h 55"/>
                  <a:gd name="T12" fmla="*/ 40 w 121"/>
                  <a:gd name="T13" fmla="*/ 51 h 55"/>
                  <a:gd name="T14" fmla="*/ 62 w 121"/>
                  <a:gd name="T15" fmla="*/ 55 h 55"/>
                  <a:gd name="T16" fmla="*/ 83 w 121"/>
                  <a:gd name="T17" fmla="*/ 51 h 55"/>
                  <a:gd name="T18" fmla="*/ 101 w 121"/>
                  <a:gd name="T19" fmla="*/ 40 h 55"/>
                  <a:gd name="T20" fmla="*/ 113 w 121"/>
                  <a:gd name="T21" fmla="*/ 24 h 55"/>
                  <a:gd name="T22" fmla="*/ 120 w 121"/>
                  <a:gd name="T23" fmla="*/ 5 h 55"/>
                  <a:gd name="T24" fmla="*/ 120 w 121"/>
                  <a:gd name="T25" fmla="*/ 5 h 55"/>
                  <a:gd name="T26" fmla="*/ 121 w 121"/>
                  <a:gd name="T27" fmla="*/ 4 h 55"/>
                  <a:gd name="T28" fmla="*/ 119 w 121"/>
                  <a:gd name="T29" fmla="*/ 5 h 55"/>
                  <a:gd name="T30" fmla="*/ 105 w 121"/>
                  <a:gd name="T31" fmla="*/ 10 h 55"/>
                  <a:gd name="T32" fmla="*/ 90 w 121"/>
                  <a:gd name="T33" fmla="*/ 13 h 55"/>
                  <a:gd name="T34" fmla="*/ 59 w 121"/>
                  <a:gd name="T35" fmla="*/ 15 h 55"/>
                  <a:gd name="T36" fmla="*/ 30 w 121"/>
                  <a:gd name="T37" fmla="*/ 11 h 55"/>
                  <a:gd name="T38" fmla="*/ 16 w 121"/>
                  <a:gd name="T39" fmla="*/ 7 h 55"/>
                  <a:gd name="T40" fmla="*/ 3 w 121"/>
                  <a:gd name="T41" fmla="*/ 1 h 55"/>
                  <a:gd name="T42" fmla="*/ 0 w 121"/>
                  <a:gd name="T43" fmla="*/ 0 h 55"/>
                  <a:gd name="T44" fmla="*/ 4 w 121"/>
                  <a:gd name="T45" fmla="*/ 4 h 55"/>
                  <a:gd name="T46" fmla="*/ 15 w 121"/>
                  <a:gd name="T47" fmla="*/ 10 h 55"/>
                  <a:gd name="T48" fmla="*/ 29 w 121"/>
                  <a:gd name="T49" fmla="*/ 14 h 55"/>
                  <a:gd name="T50" fmla="*/ 44 w 121"/>
                  <a:gd name="T51" fmla="*/ 16 h 55"/>
                  <a:gd name="T52" fmla="*/ 59 w 121"/>
                  <a:gd name="T53" fmla="*/ 18 h 55"/>
                  <a:gd name="T54" fmla="*/ 75 w 121"/>
                  <a:gd name="T55" fmla="*/ 17 h 55"/>
                  <a:gd name="T56" fmla="*/ 90 w 121"/>
                  <a:gd name="T57" fmla="*/ 15 h 55"/>
                  <a:gd name="T58" fmla="*/ 106 w 121"/>
                  <a:gd name="T59" fmla="*/ 12 h 55"/>
                  <a:gd name="T60" fmla="*/ 118 w 121"/>
                  <a:gd name="T61" fmla="*/ 7 h 55"/>
                  <a:gd name="T62" fmla="*/ 112 w 121"/>
                  <a:gd name="T63" fmla="*/ 23 h 55"/>
                  <a:gd name="T64" fmla="*/ 99 w 121"/>
                  <a:gd name="T65" fmla="*/ 38 h 55"/>
                  <a:gd name="T66" fmla="*/ 82 w 121"/>
                  <a:gd name="T67" fmla="*/ 48 h 55"/>
                  <a:gd name="T68" fmla="*/ 62 w 121"/>
                  <a:gd name="T69" fmla="*/ 52 h 55"/>
                  <a:gd name="T70" fmla="*/ 41 w 121"/>
                  <a:gd name="T71" fmla="*/ 49 h 55"/>
                  <a:gd name="T72" fmla="*/ 23 w 121"/>
                  <a:gd name="T73" fmla="*/ 37 h 55"/>
                  <a:gd name="T74" fmla="*/ 11 w 121"/>
                  <a:gd name="T75" fmla="*/ 21 h 55"/>
                  <a:gd name="T76" fmla="*/ 4 w 121"/>
                  <a:gd name="T77" fmla="*/ 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" h="55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5"/>
                      <a:pt x="3" y="9"/>
                      <a:pt x="4" y="12"/>
                    </a:cubicBezTo>
                    <a:cubicBezTo>
                      <a:pt x="6" y="15"/>
                      <a:pt x="7" y="18"/>
                      <a:pt x="9" y="21"/>
                    </a:cubicBezTo>
                    <a:cubicBezTo>
                      <a:pt x="12" y="28"/>
                      <a:pt x="16" y="34"/>
                      <a:pt x="22" y="39"/>
                    </a:cubicBezTo>
                    <a:cubicBezTo>
                      <a:pt x="27" y="44"/>
                      <a:pt x="33" y="48"/>
                      <a:pt x="40" y="51"/>
                    </a:cubicBezTo>
                    <a:cubicBezTo>
                      <a:pt x="47" y="54"/>
                      <a:pt x="55" y="55"/>
                      <a:pt x="62" y="55"/>
                    </a:cubicBezTo>
                    <a:cubicBezTo>
                      <a:pt x="70" y="55"/>
                      <a:pt x="77" y="54"/>
                      <a:pt x="83" y="51"/>
                    </a:cubicBezTo>
                    <a:cubicBezTo>
                      <a:pt x="90" y="48"/>
                      <a:pt x="96" y="45"/>
                      <a:pt x="101" y="40"/>
                    </a:cubicBezTo>
                    <a:cubicBezTo>
                      <a:pt x="106" y="35"/>
                      <a:pt x="110" y="30"/>
                      <a:pt x="113" y="24"/>
                    </a:cubicBezTo>
                    <a:cubicBezTo>
                      <a:pt x="117" y="18"/>
                      <a:pt x="119" y="12"/>
                      <a:pt x="120" y="5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21" y="4"/>
                      <a:pt x="121" y="4"/>
                      <a:pt x="121" y="4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5" y="7"/>
                      <a:pt x="110" y="8"/>
                      <a:pt x="105" y="10"/>
                    </a:cubicBezTo>
                    <a:cubicBezTo>
                      <a:pt x="100" y="11"/>
                      <a:pt x="95" y="12"/>
                      <a:pt x="90" y="13"/>
                    </a:cubicBezTo>
                    <a:cubicBezTo>
                      <a:pt x="80" y="14"/>
                      <a:pt x="69" y="15"/>
                      <a:pt x="59" y="15"/>
                    </a:cubicBezTo>
                    <a:cubicBezTo>
                      <a:pt x="49" y="14"/>
                      <a:pt x="39" y="13"/>
                      <a:pt x="30" y="11"/>
                    </a:cubicBezTo>
                    <a:cubicBezTo>
                      <a:pt x="25" y="10"/>
                      <a:pt x="20" y="9"/>
                      <a:pt x="16" y="7"/>
                    </a:cubicBezTo>
                    <a:cubicBezTo>
                      <a:pt x="11" y="6"/>
                      <a:pt x="6" y="4"/>
                      <a:pt x="3" y="1"/>
                    </a:cubicBezTo>
                    <a:lnTo>
                      <a:pt x="0" y="0"/>
                    </a:lnTo>
                    <a:close/>
                    <a:moveTo>
                      <a:pt x="4" y="4"/>
                    </a:moveTo>
                    <a:cubicBezTo>
                      <a:pt x="7" y="6"/>
                      <a:pt x="11" y="8"/>
                      <a:pt x="15" y="10"/>
                    </a:cubicBezTo>
                    <a:cubicBezTo>
                      <a:pt x="20" y="11"/>
                      <a:pt x="24" y="13"/>
                      <a:pt x="29" y="14"/>
                    </a:cubicBezTo>
                    <a:cubicBezTo>
                      <a:pt x="34" y="15"/>
                      <a:pt x="39" y="16"/>
                      <a:pt x="44" y="16"/>
                    </a:cubicBezTo>
                    <a:cubicBezTo>
                      <a:pt x="49" y="17"/>
                      <a:pt x="54" y="17"/>
                      <a:pt x="59" y="18"/>
                    </a:cubicBezTo>
                    <a:cubicBezTo>
                      <a:pt x="64" y="18"/>
                      <a:pt x="70" y="18"/>
                      <a:pt x="75" y="17"/>
                    </a:cubicBezTo>
                    <a:cubicBezTo>
                      <a:pt x="80" y="17"/>
                      <a:pt x="85" y="16"/>
                      <a:pt x="90" y="15"/>
                    </a:cubicBezTo>
                    <a:cubicBezTo>
                      <a:pt x="96" y="14"/>
                      <a:pt x="101" y="13"/>
                      <a:pt x="106" y="12"/>
                    </a:cubicBezTo>
                    <a:cubicBezTo>
                      <a:pt x="110" y="11"/>
                      <a:pt x="114" y="9"/>
                      <a:pt x="118" y="7"/>
                    </a:cubicBezTo>
                    <a:cubicBezTo>
                      <a:pt x="117" y="13"/>
                      <a:pt x="114" y="18"/>
                      <a:pt x="112" y="23"/>
                    </a:cubicBezTo>
                    <a:cubicBezTo>
                      <a:pt x="108" y="29"/>
                      <a:pt x="104" y="34"/>
                      <a:pt x="99" y="38"/>
                    </a:cubicBezTo>
                    <a:cubicBezTo>
                      <a:pt x="94" y="43"/>
                      <a:pt x="89" y="46"/>
                      <a:pt x="82" y="48"/>
                    </a:cubicBezTo>
                    <a:cubicBezTo>
                      <a:pt x="76" y="51"/>
                      <a:pt x="69" y="52"/>
                      <a:pt x="62" y="52"/>
                    </a:cubicBezTo>
                    <a:cubicBezTo>
                      <a:pt x="55" y="52"/>
                      <a:pt x="48" y="51"/>
                      <a:pt x="41" y="49"/>
                    </a:cubicBezTo>
                    <a:cubicBezTo>
                      <a:pt x="34" y="46"/>
                      <a:pt x="28" y="42"/>
                      <a:pt x="23" y="37"/>
                    </a:cubicBezTo>
                    <a:cubicBezTo>
                      <a:pt x="18" y="32"/>
                      <a:pt x="14" y="27"/>
                      <a:pt x="11" y="21"/>
                    </a:cubicBezTo>
                    <a:cubicBezTo>
                      <a:pt x="8" y="15"/>
                      <a:pt x="5" y="10"/>
                      <a:pt x="4" y="4"/>
                    </a:cubicBezTo>
                    <a:close/>
                  </a:path>
                </a:pathLst>
              </a:custGeom>
              <a:solidFill>
                <a:srgbClr val="D67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2" name="Freeform 945"/>
              <p:cNvSpPr>
                <a:spLocks/>
              </p:cNvSpPr>
              <p:nvPr/>
            </p:nvSpPr>
            <p:spPr bwMode="auto">
              <a:xfrm>
                <a:off x="5067" y="2087"/>
                <a:ext cx="26" cy="24"/>
              </a:xfrm>
              <a:custGeom>
                <a:avLst/>
                <a:gdLst>
                  <a:gd name="T0" fmla="*/ 0 w 11"/>
                  <a:gd name="T1" fmla="*/ 5 h 10"/>
                  <a:gd name="T2" fmla="*/ 1 w 11"/>
                  <a:gd name="T3" fmla="*/ 3 h 10"/>
                  <a:gd name="T4" fmla="*/ 6 w 11"/>
                  <a:gd name="T5" fmla="*/ 3 h 10"/>
                  <a:gd name="T6" fmla="*/ 7 w 11"/>
                  <a:gd name="T7" fmla="*/ 7 h 10"/>
                  <a:gd name="T8" fmla="*/ 4 w 11"/>
                  <a:gd name="T9" fmla="*/ 10 h 10"/>
                  <a:gd name="T10" fmla="*/ 3 w 11"/>
                  <a:gd name="T11" fmla="*/ 6 h 10"/>
                  <a:gd name="T12" fmla="*/ 0 w 11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0" y="5"/>
                    </a:moveTo>
                    <a:cubicBezTo>
                      <a:pt x="2" y="5"/>
                      <a:pt x="2" y="4"/>
                      <a:pt x="1" y="3"/>
                    </a:cubicBezTo>
                    <a:cubicBezTo>
                      <a:pt x="1" y="1"/>
                      <a:pt x="2" y="0"/>
                      <a:pt x="6" y="3"/>
                    </a:cubicBezTo>
                    <a:cubicBezTo>
                      <a:pt x="10" y="5"/>
                      <a:pt x="11" y="8"/>
                      <a:pt x="7" y="7"/>
                    </a:cubicBezTo>
                    <a:cubicBezTo>
                      <a:pt x="5" y="6"/>
                      <a:pt x="4" y="9"/>
                      <a:pt x="4" y="10"/>
                    </a:cubicBezTo>
                    <a:cubicBezTo>
                      <a:pt x="4" y="10"/>
                      <a:pt x="4" y="7"/>
                      <a:pt x="3" y="6"/>
                    </a:cubicBezTo>
                    <a:cubicBezTo>
                      <a:pt x="2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D67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3" name="Freeform 946"/>
              <p:cNvSpPr>
                <a:spLocks/>
              </p:cNvSpPr>
              <p:nvPr/>
            </p:nvSpPr>
            <p:spPr bwMode="auto">
              <a:xfrm>
                <a:off x="4785" y="2075"/>
                <a:ext cx="24" cy="21"/>
              </a:xfrm>
              <a:custGeom>
                <a:avLst/>
                <a:gdLst>
                  <a:gd name="T0" fmla="*/ 10 w 10"/>
                  <a:gd name="T1" fmla="*/ 7 h 9"/>
                  <a:gd name="T2" fmla="*/ 8 w 10"/>
                  <a:gd name="T3" fmla="*/ 4 h 9"/>
                  <a:gd name="T4" fmla="*/ 6 w 10"/>
                  <a:gd name="T5" fmla="*/ 2 h 9"/>
                  <a:gd name="T6" fmla="*/ 2 w 10"/>
                  <a:gd name="T7" fmla="*/ 8 h 9"/>
                  <a:gd name="T8" fmla="*/ 6 w 10"/>
                  <a:gd name="T9" fmla="*/ 9 h 9"/>
                  <a:gd name="T10" fmla="*/ 10 w 10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10" y="7"/>
                    </a:moveTo>
                    <a:cubicBezTo>
                      <a:pt x="9" y="7"/>
                      <a:pt x="7" y="6"/>
                      <a:pt x="8" y="4"/>
                    </a:cubicBezTo>
                    <a:cubicBezTo>
                      <a:pt x="9" y="2"/>
                      <a:pt x="8" y="0"/>
                      <a:pt x="6" y="2"/>
                    </a:cubicBezTo>
                    <a:cubicBezTo>
                      <a:pt x="3" y="4"/>
                      <a:pt x="0" y="7"/>
                      <a:pt x="2" y="8"/>
                    </a:cubicBezTo>
                    <a:cubicBezTo>
                      <a:pt x="3" y="9"/>
                      <a:pt x="5" y="6"/>
                      <a:pt x="6" y="9"/>
                    </a:cubicBez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D67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4" name="Freeform 947"/>
              <p:cNvSpPr>
                <a:spLocks/>
              </p:cNvSpPr>
              <p:nvPr/>
            </p:nvSpPr>
            <p:spPr bwMode="auto">
              <a:xfrm>
                <a:off x="4477" y="1609"/>
                <a:ext cx="843" cy="599"/>
              </a:xfrm>
              <a:custGeom>
                <a:avLst/>
                <a:gdLst>
                  <a:gd name="T0" fmla="*/ 216 w 356"/>
                  <a:gd name="T1" fmla="*/ 108 h 252"/>
                  <a:gd name="T2" fmla="*/ 207 w 356"/>
                  <a:gd name="T3" fmla="*/ 33 h 252"/>
                  <a:gd name="T4" fmla="*/ 200 w 356"/>
                  <a:gd name="T5" fmla="*/ 75 h 252"/>
                  <a:gd name="T6" fmla="*/ 199 w 356"/>
                  <a:gd name="T7" fmla="*/ 52 h 252"/>
                  <a:gd name="T8" fmla="*/ 134 w 356"/>
                  <a:gd name="T9" fmla="*/ 108 h 252"/>
                  <a:gd name="T10" fmla="*/ 66 w 356"/>
                  <a:gd name="T11" fmla="*/ 204 h 252"/>
                  <a:gd name="T12" fmla="*/ 64 w 356"/>
                  <a:gd name="T13" fmla="*/ 252 h 252"/>
                  <a:gd name="T14" fmla="*/ 54 w 356"/>
                  <a:gd name="T15" fmla="*/ 199 h 252"/>
                  <a:gd name="T16" fmla="*/ 24 w 356"/>
                  <a:gd name="T17" fmla="*/ 206 h 252"/>
                  <a:gd name="T18" fmla="*/ 200 w 356"/>
                  <a:gd name="T19" fmla="*/ 1 h 252"/>
                  <a:gd name="T20" fmla="*/ 348 w 356"/>
                  <a:gd name="T21" fmla="*/ 165 h 252"/>
                  <a:gd name="T22" fmla="*/ 314 w 356"/>
                  <a:gd name="T23" fmla="*/ 204 h 252"/>
                  <a:gd name="T24" fmla="*/ 315 w 356"/>
                  <a:gd name="T25" fmla="*/ 146 h 252"/>
                  <a:gd name="T26" fmla="*/ 241 w 356"/>
                  <a:gd name="T27" fmla="*/ 40 h 252"/>
                  <a:gd name="T28" fmla="*/ 216 w 356"/>
                  <a:gd name="T29" fmla="*/ 10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6" h="252">
                    <a:moveTo>
                      <a:pt x="216" y="108"/>
                    </a:moveTo>
                    <a:cubicBezTo>
                      <a:pt x="216" y="108"/>
                      <a:pt x="237" y="64"/>
                      <a:pt x="207" y="33"/>
                    </a:cubicBezTo>
                    <a:cubicBezTo>
                      <a:pt x="207" y="33"/>
                      <a:pt x="214" y="54"/>
                      <a:pt x="200" y="75"/>
                    </a:cubicBezTo>
                    <a:cubicBezTo>
                      <a:pt x="200" y="75"/>
                      <a:pt x="203" y="58"/>
                      <a:pt x="199" y="52"/>
                    </a:cubicBezTo>
                    <a:cubicBezTo>
                      <a:pt x="199" y="52"/>
                      <a:pt x="200" y="66"/>
                      <a:pt x="134" y="108"/>
                    </a:cubicBezTo>
                    <a:cubicBezTo>
                      <a:pt x="72" y="148"/>
                      <a:pt x="63" y="172"/>
                      <a:pt x="66" y="204"/>
                    </a:cubicBezTo>
                    <a:cubicBezTo>
                      <a:pt x="70" y="237"/>
                      <a:pt x="64" y="252"/>
                      <a:pt x="64" y="252"/>
                    </a:cubicBezTo>
                    <a:cubicBezTo>
                      <a:pt x="64" y="252"/>
                      <a:pt x="67" y="216"/>
                      <a:pt x="54" y="199"/>
                    </a:cubicBezTo>
                    <a:cubicBezTo>
                      <a:pt x="41" y="182"/>
                      <a:pt x="23" y="189"/>
                      <a:pt x="24" y="206"/>
                    </a:cubicBezTo>
                    <a:cubicBezTo>
                      <a:pt x="24" y="206"/>
                      <a:pt x="0" y="0"/>
                      <a:pt x="200" y="1"/>
                    </a:cubicBezTo>
                    <a:cubicBezTo>
                      <a:pt x="311" y="1"/>
                      <a:pt x="356" y="123"/>
                      <a:pt x="348" y="165"/>
                    </a:cubicBezTo>
                    <a:cubicBezTo>
                      <a:pt x="336" y="162"/>
                      <a:pt x="338" y="191"/>
                      <a:pt x="314" y="204"/>
                    </a:cubicBezTo>
                    <a:cubicBezTo>
                      <a:pt x="314" y="204"/>
                      <a:pt x="335" y="188"/>
                      <a:pt x="315" y="146"/>
                    </a:cubicBezTo>
                    <a:cubicBezTo>
                      <a:pt x="294" y="99"/>
                      <a:pt x="254" y="95"/>
                      <a:pt x="241" y="40"/>
                    </a:cubicBezTo>
                    <a:cubicBezTo>
                      <a:pt x="241" y="40"/>
                      <a:pt x="246" y="79"/>
                      <a:pt x="216" y="108"/>
                    </a:cubicBezTo>
                    <a:close/>
                  </a:path>
                </a:pathLst>
              </a:custGeom>
              <a:solidFill>
                <a:srgbClr val="ED94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5" name="Freeform 948"/>
              <p:cNvSpPr>
                <a:spLocks/>
              </p:cNvSpPr>
              <p:nvPr/>
            </p:nvSpPr>
            <p:spPr bwMode="auto">
              <a:xfrm>
                <a:off x="4962" y="1678"/>
                <a:ext cx="57" cy="117"/>
              </a:xfrm>
              <a:custGeom>
                <a:avLst/>
                <a:gdLst>
                  <a:gd name="T0" fmla="*/ 24 w 24"/>
                  <a:gd name="T1" fmla="*/ 40 h 49"/>
                  <a:gd name="T2" fmla="*/ 0 w 24"/>
                  <a:gd name="T3" fmla="*/ 0 h 49"/>
                  <a:gd name="T4" fmla="*/ 2 w 24"/>
                  <a:gd name="T5" fmla="*/ 4 h 49"/>
                  <a:gd name="T6" fmla="*/ 18 w 24"/>
                  <a:gd name="T7" fmla="*/ 49 h 49"/>
                  <a:gd name="T8" fmla="*/ 24 w 24"/>
                  <a:gd name="T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9">
                    <a:moveTo>
                      <a:pt x="24" y="40"/>
                    </a:moveTo>
                    <a:cubicBezTo>
                      <a:pt x="23" y="18"/>
                      <a:pt x="8" y="6"/>
                      <a:pt x="0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6" y="18"/>
                      <a:pt x="19" y="35"/>
                      <a:pt x="18" y="49"/>
                    </a:cubicBezTo>
                    <a:lnTo>
                      <a:pt x="24" y="40"/>
                    </a:lnTo>
                    <a:close/>
                  </a:path>
                </a:pathLst>
              </a:custGeom>
              <a:solidFill>
                <a:srgbClr val="FAAD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6" name="Freeform 949"/>
              <p:cNvSpPr>
                <a:spLocks/>
              </p:cNvSpPr>
              <p:nvPr/>
            </p:nvSpPr>
            <p:spPr bwMode="auto">
              <a:xfrm>
                <a:off x="4988" y="1640"/>
                <a:ext cx="301" cy="454"/>
              </a:xfrm>
              <a:custGeom>
                <a:avLst/>
                <a:gdLst>
                  <a:gd name="T0" fmla="*/ 98 w 127"/>
                  <a:gd name="T1" fmla="*/ 191 h 191"/>
                  <a:gd name="T2" fmla="*/ 127 w 127"/>
                  <a:gd name="T3" fmla="*/ 153 h 191"/>
                  <a:gd name="T4" fmla="*/ 64 w 127"/>
                  <a:gd name="T5" fmla="*/ 78 h 191"/>
                  <a:gd name="T6" fmla="*/ 34 w 127"/>
                  <a:gd name="T7" fmla="*/ 35 h 191"/>
                  <a:gd name="T8" fmla="*/ 23 w 127"/>
                  <a:gd name="T9" fmla="*/ 20 h 191"/>
                  <a:gd name="T10" fmla="*/ 7 w 127"/>
                  <a:gd name="T11" fmla="*/ 63 h 191"/>
                  <a:gd name="T12" fmla="*/ 0 w 127"/>
                  <a:gd name="T13" fmla="*/ 95 h 191"/>
                  <a:gd name="T14" fmla="*/ 25 w 127"/>
                  <a:gd name="T15" fmla="*/ 27 h 191"/>
                  <a:gd name="T16" fmla="*/ 99 w 127"/>
                  <a:gd name="T17" fmla="*/ 133 h 191"/>
                  <a:gd name="T18" fmla="*/ 98 w 127"/>
                  <a:gd name="T19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191">
                    <a:moveTo>
                      <a:pt x="98" y="191"/>
                    </a:moveTo>
                    <a:cubicBezTo>
                      <a:pt x="122" y="174"/>
                      <a:pt x="119" y="158"/>
                      <a:pt x="127" y="153"/>
                    </a:cubicBezTo>
                    <a:cubicBezTo>
                      <a:pt x="119" y="121"/>
                      <a:pt x="83" y="96"/>
                      <a:pt x="64" y="78"/>
                    </a:cubicBezTo>
                    <a:cubicBezTo>
                      <a:pt x="48" y="63"/>
                      <a:pt x="40" y="51"/>
                      <a:pt x="34" y="35"/>
                    </a:cubicBezTo>
                    <a:cubicBezTo>
                      <a:pt x="28" y="21"/>
                      <a:pt x="25" y="0"/>
                      <a:pt x="23" y="20"/>
                    </a:cubicBezTo>
                    <a:cubicBezTo>
                      <a:pt x="21" y="43"/>
                      <a:pt x="13" y="57"/>
                      <a:pt x="7" y="63"/>
                    </a:cubicBezTo>
                    <a:cubicBezTo>
                      <a:pt x="7" y="81"/>
                      <a:pt x="0" y="95"/>
                      <a:pt x="0" y="95"/>
                    </a:cubicBezTo>
                    <a:cubicBezTo>
                      <a:pt x="30" y="66"/>
                      <a:pt x="25" y="27"/>
                      <a:pt x="25" y="27"/>
                    </a:cubicBezTo>
                    <a:cubicBezTo>
                      <a:pt x="38" y="82"/>
                      <a:pt x="78" y="86"/>
                      <a:pt x="99" y="133"/>
                    </a:cubicBezTo>
                    <a:cubicBezTo>
                      <a:pt x="119" y="175"/>
                      <a:pt x="98" y="191"/>
                      <a:pt x="98" y="191"/>
                    </a:cubicBezTo>
                    <a:close/>
                  </a:path>
                </a:pathLst>
              </a:custGeom>
              <a:solidFill>
                <a:srgbClr val="FAAD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7" name="Freeform 950"/>
              <p:cNvSpPr>
                <a:spLocks/>
              </p:cNvSpPr>
              <p:nvPr/>
            </p:nvSpPr>
            <p:spPr bwMode="auto">
              <a:xfrm>
                <a:off x="4946" y="1723"/>
                <a:ext cx="21" cy="60"/>
              </a:xfrm>
              <a:custGeom>
                <a:avLst/>
                <a:gdLst>
                  <a:gd name="T0" fmla="*/ 9 w 9"/>
                  <a:gd name="T1" fmla="*/ 12 h 25"/>
                  <a:gd name="T2" fmla="*/ 0 w 9"/>
                  <a:gd name="T3" fmla="*/ 0 h 25"/>
                  <a:gd name="T4" fmla="*/ 1 w 9"/>
                  <a:gd name="T5" fmla="*/ 4 h 25"/>
                  <a:gd name="T6" fmla="*/ 3 w 9"/>
                  <a:gd name="T7" fmla="*/ 25 h 25"/>
                  <a:gd name="T8" fmla="*/ 9 w 9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5">
                    <a:moveTo>
                      <a:pt x="9" y="12"/>
                    </a:moveTo>
                    <a:cubicBezTo>
                      <a:pt x="8" y="6"/>
                      <a:pt x="2" y="1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8"/>
                      <a:pt x="3" y="25"/>
                      <a:pt x="3" y="25"/>
                    </a:cubicBezTo>
                    <a:cubicBezTo>
                      <a:pt x="6" y="19"/>
                      <a:pt x="7" y="16"/>
                      <a:pt x="9" y="12"/>
                    </a:cubicBezTo>
                    <a:close/>
                  </a:path>
                </a:pathLst>
              </a:custGeom>
              <a:solidFill>
                <a:srgbClr val="D878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8" name="Freeform 951"/>
              <p:cNvSpPr>
                <a:spLocks/>
              </p:cNvSpPr>
              <p:nvPr/>
            </p:nvSpPr>
            <p:spPr bwMode="auto">
              <a:xfrm>
                <a:off x="4946" y="1723"/>
                <a:ext cx="16" cy="60"/>
              </a:xfrm>
              <a:custGeom>
                <a:avLst/>
                <a:gdLst>
                  <a:gd name="T0" fmla="*/ 3 w 7"/>
                  <a:gd name="T1" fmla="*/ 25 h 25"/>
                  <a:gd name="T2" fmla="*/ 7 w 7"/>
                  <a:gd name="T3" fmla="*/ 17 h 25"/>
                  <a:gd name="T4" fmla="*/ 0 w 7"/>
                  <a:gd name="T5" fmla="*/ 0 h 25"/>
                  <a:gd name="T6" fmla="*/ 1 w 7"/>
                  <a:gd name="T7" fmla="*/ 4 h 25"/>
                  <a:gd name="T8" fmla="*/ 3 w 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">
                    <a:moveTo>
                      <a:pt x="3" y="25"/>
                    </a:moveTo>
                    <a:cubicBezTo>
                      <a:pt x="5" y="22"/>
                      <a:pt x="6" y="19"/>
                      <a:pt x="7" y="17"/>
                    </a:cubicBezTo>
                    <a:cubicBezTo>
                      <a:pt x="7" y="7"/>
                      <a:pt x="1" y="1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8"/>
                      <a:pt x="3" y="25"/>
                      <a:pt x="3" y="25"/>
                    </a:cubicBezTo>
                    <a:close/>
                  </a:path>
                </a:pathLst>
              </a:custGeom>
              <a:solidFill>
                <a:srgbClr val="C15E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9" name="Freeform 952"/>
              <p:cNvSpPr>
                <a:spLocks/>
              </p:cNvSpPr>
              <p:nvPr/>
            </p:nvSpPr>
            <p:spPr bwMode="auto">
              <a:xfrm>
                <a:off x="4527" y="1716"/>
                <a:ext cx="424" cy="492"/>
              </a:xfrm>
              <a:custGeom>
                <a:avLst/>
                <a:gdLst>
                  <a:gd name="T0" fmla="*/ 119 w 179"/>
                  <a:gd name="T1" fmla="*/ 48 h 207"/>
                  <a:gd name="T2" fmla="*/ 54 w 179"/>
                  <a:gd name="T3" fmla="*/ 87 h 207"/>
                  <a:gd name="T4" fmla="*/ 124 w 179"/>
                  <a:gd name="T5" fmla="*/ 0 h 207"/>
                  <a:gd name="T6" fmla="*/ 37 w 179"/>
                  <a:gd name="T7" fmla="*/ 70 h 207"/>
                  <a:gd name="T8" fmla="*/ 48 w 179"/>
                  <a:gd name="T9" fmla="*/ 36 h 207"/>
                  <a:gd name="T10" fmla="*/ 1 w 179"/>
                  <a:gd name="T11" fmla="*/ 151 h 207"/>
                  <a:gd name="T12" fmla="*/ 3 w 179"/>
                  <a:gd name="T13" fmla="*/ 161 h 207"/>
                  <a:gd name="T14" fmla="*/ 33 w 179"/>
                  <a:gd name="T15" fmla="*/ 154 h 207"/>
                  <a:gd name="T16" fmla="*/ 43 w 179"/>
                  <a:gd name="T17" fmla="*/ 207 h 207"/>
                  <a:gd name="T18" fmla="*/ 45 w 179"/>
                  <a:gd name="T19" fmla="*/ 159 h 207"/>
                  <a:gd name="T20" fmla="*/ 113 w 179"/>
                  <a:gd name="T21" fmla="*/ 63 h 207"/>
                  <a:gd name="T22" fmla="*/ 177 w 179"/>
                  <a:gd name="T23" fmla="*/ 3 h 207"/>
                  <a:gd name="T24" fmla="*/ 119 w 179"/>
                  <a:gd name="T25" fmla="*/ 4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207">
                    <a:moveTo>
                      <a:pt x="119" y="48"/>
                    </a:moveTo>
                    <a:cubicBezTo>
                      <a:pt x="83" y="65"/>
                      <a:pt x="66" y="74"/>
                      <a:pt x="54" y="87"/>
                    </a:cubicBezTo>
                    <a:cubicBezTo>
                      <a:pt x="54" y="87"/>
                      <a:pt x="64" y="38"/>
                      <a:pt x="124" y="0"/>
                    </a:cubicBezTo>
                    <a:cubicBezTo>
                      <a:pt x="124" y="0"/>
                      <a:pt x="73" y="10"/>
                      <a:pt x="37" y="70"/>
                    </a:cubicBezTo>
                    <a:cubicBezTo>
                      <a:pt x="37" y="70"/>
                      <a:pt x="36" y="51"/>
                      <a:pt x="48" y="36"/>
                    </a:cubicBezTo>
                    <a:cubicBezTo>
                      <a:pt x="48" y="36"/>
                      <a:pt x="6" y="52"/>
                      <a:pt x="1" y="151"/>
                    </a:cubicBezTo>
                    <a:cubicBezTo>
                      <a:pt x="0" y="160"/>
                      <a:pt x="3" y="161"/>
                      <a:pt x="3" y="161"/>
                    </a:cubicBezTo>
                    <a:cubicBezTo>
                      <a:pt x="4" y="144"/>
                      <a:pt x="20" y="137"/>
                      <a:pt x="33" y="154"/>
                    </a:cubicBezTo>
                    <a:cubicBezTo>
                      <a:pt x="46" y="171"/>
                      <a:pt x="43" y="207"/>
                      <a:pt x="43" y="207"/>
                    </a:cubicBezTo>
                    <a:cubicBezTo>
                      <a:pt x="43" y="207"/>
                      <a:pt x="49" y="192"/>
                      <a:pt x="45" y="159"/>
                    </a:cubicBezTo>
                    <a:cubicBezTo>
                      <a:pt x="42" y="127"/>
                      <a:pt x="51" y="103"/>
                      <a:pt x="113" y="63"/>
                    </a:cubicBezTo>
                    <a:cubicBezTo>
                      <a:pt x="176" y="23"/>
                      <a:pt x="179" y="8"/>
                      <a:pt x="177" y="3"/>
                    </a:cubicBezTo>
                    <a:cubicBezTo>
                      <a:pt x="173" y="13"/>
                      <a:pt x="157" y="30"/>
                      <a:pt x="119" y="48"/>
                    </a:cubicBezTo>
                    <a:close/>
                  </a:path>
                </a:pathLst>
              </a:custGeom>
              <a:solidFill>
                <a:srgbClr val="D878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0" name="Freeform 953"/>
              <p:cNvSpPr>
                <a:spLocks/>
              </p:cNvSpPr>
              <p:nvPr/>
            </p:nvSpPr>
            <p:spPr bwMode="auto">
              <a:xfrm>
                <a:off x="4534" y="1728"/>
                <a:ext cx="412" cy="480"/>
              </a:xfrm>
              <a:custGeom>
                <a:avLst/>
                <a:gdLst>
                  <a:gd name="T0" fmla="*/ 125 w 174"/>
                  <a:gd name="T1" fmla="*/ 42 h 202"/>
                  <a:gd name="T2" fmla="*/ 41 w 174"/>
                  <a:gd name="T3" fmla="*/ 104 h 202"/>
                  <a:gd name="T4" fmla="*/ 23 w 174"/>
                  <a:gd name="T5" fmla="*/ 111 h 202"/>
                  <a:gd name="T6" fmla="*/ 1 w 174"/>
                  <a:gd name="T7" fmla="*/ 150 h 202"/>
                  <a:gd name="T8" fmla="*/ 30 w 174"/>
                  <a:gd name="T9" fmla="*/ 149 h 202"/>
                  <a:gd name="T10" fmla="*/ 40 w 174"/>
                  <a:gd name="T11" fmla="*/ 202 h 202"/>
                  <a:gd name="T12" fmla="*/ 42 w 174"/>
                  <a:gd name="T13" fmla="*/ 154 h 202"/>
                  <a:gd name="T14" fmla="*/ 110 w 174"/>
                  <a:gd name="T15" fmla="*/ 58 h 202"/>
                  <a:gd name="T16" fmla="*/ 174 w 174"/>
                  <a:gd name="T17" fmla="*/ 4 h 202"/>
                  <a:gd name="T18" fmla="*/ 174 w 174"/>
                  <a:gd name="T19" fmla="*/ 0 h 202"/>
                  <a:gd name="T20" fmla="*/ 125 w 174"/>
                  <a:gd name="T21" fmla="*/ 4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202">
                    <a:moveTo>
                      <a:pt x="125" y="42"/>
                    </a:moveTo>
                    <a:cubicBezTo>
                      <a:pt x="84" y="67"/>
                      <a:pt x="62" y="76"/>
                      <a:pt x="41" y="104"/>
                    </a:cubicBezTo>
                    <a:cubicBezTo>
                      <a:pt x="28" y="120"/>
                      <a:pt x="19" y="126"/>
                      <a:pt x="23" y="111"/>
                    </a:cubicBezTo>
                    <a:cubicBezTo>
                      <a:pt x="26" y="100"/>
                      <a:pt x="0" y="111"/>
                      <a:pt x="1" y="150"/>
                    </a:cubicBezTo>
                    <a:cubicBezTo>
                      <a:pt x="3" y="139"/>
                      <a:pt x="19" y="134"/>
                      <a:pt x="30" y="149"/>
                    </a:cubicBezTo>
                    <a:cubicBezTo>
                      <a:pt x="43" y="166"/>
                      <a:pt x="40" y="202"/>
                      <a:pt x="40" y="202"/>
                    </a:cubicBezTo>
                    <a:cubicBezTo>
                      <a:pt x="40" y="202"/>
                      <a:pt x="46" y="187"/>
                      <a:pt x="42" y="154"/>
                    </a:cubicBezTo>
                    <a:cubicBezTo>
                      <a:pt x="39" y="122"/>
                      <a:pt x="48" y="98"/>
                      <a:pt x="110" y="58"/>
                    </a:cubicBezTo>
                    <a:cubicBezTo>
                      <a:pt x="158" y="28"/>
                      <a:pt x="171" y="12"/>
                      <a:pt x="174" y="4"/>
                    </a:cubicBezTo>
                    <a:cubicBezTo>
                      <a:pt x="174" y="1"/>
                      <a:pt x="174" y="0"/>
                      <a:pt x="174" y="0"/>
                    </a:cubicBezTo>
                    <a:cubicBezTo>
                      <a:pt x="172" y="4"/>
                      <a:pt x="167" y="18"/>
                      <a:pt x="125" y="42"/>
                    </a:cubicBezTo>
                    <a:close/>
                  </a:path>
                </a:pathLst>
              </a:custGeom>
              <a:solidFill>
                <a:srgbClr val="C15E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1" name="Freeform 954"/>
              <p:cNvSpPr>
                <a:spLocks/>
              </p:cNvSpPr>
              <p:nvPr/>
            </p:nvSpPr>
            <p:spPr bwMode="auto">
              <a:xfrm>
                <a:off x="4539" y="1678"/>
                <a:ext cx="752" cy="547"/>
              </a:xfrm>
              <a:custGeom>
                <a:avLst/>
                <a:gdLst>
                  <a:gd name="T0" fmla="*/ 8 w 318"/>
                  <a:gd name="T1" fmla="*/ 160 h 230"/>
                  <a:gd name="T2" fmla="*/ 34 w 318"/>
                  <a:gd name="T3" fmla="*/ 179 h 230"/>
                  <a:gd name="T4" fmla="*/ 39 w 318"/>
                  <a:gd name="T5" fmla="*/ 223 h 230"/>
                  <a:gd name="T6" fmla="*/ 40 w 318"/>
                  <a:gd name="T7" fmla="*/ 207 h 230"/>
                  <a:gd name="T8" fmla="*/ 39 w 318"/>
                  <a:gd name="T9" fmla="*/ 174 h 230"/>
                  <a:gd name="T10" fmla="*/ 42 w 318"/>
                  <a:gd name="T11" fmla="*/ 142 h 230"/>
                  <a:gd name="T12" fmla="*/ 72 w 318"/>
                  <a:gd name="T13" fmla="*/ 103 h 230"/>
                  <a:gd name="T14" fmla="*/ 112 w 318"/>
                  <a:gd name="T15" fmla="*/ 75 h 230"/>
                  <a:gd name="T16" fmla="*/ 151 w 318"/>
                  <a:gd name="T17" fmla="*/ 47 h 230"/>
                  <a:gd name="T18" fmla="*/ 168 w 318"/>
                  <a:gd name="T19" fmla="*/ 29 h 230"/>
                  <a:gd name="T20" fmla="*/ 172 w 318"/>
                  <a:gd name="T21" fmla="*/ 22 h 230"/>
                  <a:gd name="T22" fmla="*/ 174 w 318"/>
                  <a:gd name="T23" fmla="*/ 22 h 230"/>
                  <a:gd name="T24" fmla="*/ 176 w 318"/>
                  <a:gd name="T25" fmla="*/ 40 h 230"/>
                  <a:gd name="T26" fmla="*/ 174 w 318"/>
                  <a:gd name="T27" fmla="*/ 45 h 230"/>
                  <a:gd name="T28" fmla="*/ 182 w 318"/>
                  <a:gd name="T29" fmla="*/ 15 h 230"/>
                  <a:gd name="T30" fmla="*/ 179 w 318"/>
                  <a:gd name="T31" fmla="*/ 0 h 230"/>
                  <a:gd name="T32" fmla="*/ 193 w 318"/>
                  <a:gd name="T33" fmla="*/ 20 h 230"/>
                  <a:gd name="T34" fmla="*/ 197 w 318"/>
                  <a:gd name="T35" fmla="*/ 60 h 230"/>
                  <a:gd name="T36" fmla="*/ 189 w 318"/>
                  <a:gd name="T37" fmla="*/ 79 h 230"/>
                  <a:gd name="T38" fmla="*/ 214 w 318"/>
                  <a:gd name="T39" fmla="*/ 30 h 230"/>
                  <a:gd name="T40" fmla="*/ 216 w 318"/>
                  <a:gd name="T41" fmla="*/ 11 h 230"/>
                  <a:gd name="T42" fmla="*/ 238 w 318"/>
                  <a:gd name="T43" fmla="*/ 53 h 230"/>
                  <a:gd name="T44" fmla="*/ 285 w 318"/>
                  <a:gd name="T45" fmla="*/ 107 h 230"/>
                  <a:gd name="T46" fmla="*/ 299 w 318"/>
                  <a:gd name="T47" fmla="*/ 153 h 230"/>
                  <a:gd name="T48" fmla="*/ 288 w 318"/>
                  <a:gd name="T49" fmla="*/ 174 h 230"/>
                  <a:gd name="T50" fmla="*/ 310 w 318"/>
                  <a:gd name="T51" fmla="*/ 146 h 230"/>
                  <a:gd name="T52" fmla="*/ 317 w 318"/>
                  <a:gd name="T53" fmla="*/ 136 h 230"/>
                  <a:gd name="T54" fmla="*/ 314 w 318"/>
                  <a:gd name="T55" fmla="*/ 141 h 230"/>
                  <a:gd name="T56" fmla="*/ 306 w 318"/>
                  <a:gd name="T57" fmla="*/ 158 h 230"/>
                  <a:gd name="T58" fmla="*/ 288 w 318"/>
                  <a:gd name="T59" fmla="*/ 174 h 230"/>
                  <a:gd name="T60" fmla="*/ 296 w 318"/>
                  <a:gd name="T61" fmla="*/ 153 h 230"/>
                  <a:gd name="T62" fmla="*/ 284 w 318"/>
                  <a:gd name="T63" fmla="*/ 108 h 230"/>
                  <a:gd name="T64" fmla="*/ 236 w 318"/>
                  <a:gd name="T65" fmla="*/ 54 h 230"/>
                  <a:gd name="T66" fmla="*/ 214 w 318"/>
                  <a:gd name="T67" fmla="*/ 11 h 230"/>
                  <a:gd name="T68" fmla="*/ 216 w 318"/>
                  <a:gd name="T69" fmla="*/ 30 h 230"/>
                  <a:gd name="T70" fmla="*/ 191 w 318"/>
                  <a:gd name="T71" fmla="*/ 80 h 230"/>
                  <a:gd name="T72" fmla="*/ 189 w 318"/>
                  <a:gd name="T73" fmla="*/ 79 h 230"/>
                  <a:gd name="T74" fmla="*/ 196 w 318"/>
                  <a:gd name="T75" fmla="*/ 40 h 230"/>
                  <a:gd name="T76" fmla="*/ 181 w 318"/>
                  <a:gd name="T77" fmla="*/ 5 h 230"/>
                  <a:gd name="T78" fmla="*/ 184 w 318"/>
                  <a:gd name="T79" fmla="*/ 15 h 230"/>
                  <a:gd name="T80" fmla="*/ 175 w 318"/>
                  <a:gd name="T81" fmla="*/ 46 h 230"/>
                  <a:gd name="T82" fmla="*/ 173 w 318"/>
                  <a:gd name="T83" fmla="*/ 46 h 230"/>
                  <a:gd name="T84" fmla="*/ 174 w 318"/>
                  <a:gd name="T85" fmla="*/ 34 h 230"/>
                  <a:gd name="T86" fmla="*/ 174 w 318"/>
                  <a:gd name="T87" fmla="*/ 23 h 230"/>
                  <a:gd name="T88" fmla="*/ 170 w 318"/>
                  <a:gd name="T89" fmla="*/ 30 h 230"/>
                  <a:gd name="T90" fmla="*/ 153 w 318"/>
                  <a:gd name="T91" fmla="*/ 48 h 230"/>
                  <a:gd name="T92" fmla="*/ 113 w 318"/>
                  <a:gd name="T93" fmla="*/ 77 h 230"/>
                  <a:gd name="T94" fmla="*/ 74 w 318"/>
                  <a:gd name="T95" fmla="*/ 105 h 230"/>
                  <a:gd name="T96" fmla="*/ 44 w 318"/>
                  <a:gd name="T97" fmla="*/ 143 h 230"/>
                  <a:gd name="T98" fmla="*/ 41 w 318"/>
                  <a:gd name="T99" fmla="*/ 174 h 230"/>
                  <a:gd name="T100" fmla="*/ 42 w 318"/>
                  <a:gd name="T101" fmla="*/ 207 h 230"/>
                  <a:gd name="T102" fmla="*/ 37 w 318"/>
                  <a:gd name="T103" fmla="*/ 230 h 230"/>
                  <a:gd name="T104" fmla="*/ 37 w 318"/>
                  <a:gd name="T105" fmla="*/ 201 h 230"/>
                  <a:gd name="T106" fmla="*/ 27 w 318"/>
                  <a:gd name="T107" fmla="*/ 170 h 230"/>
                  <a:gd name="T108" fmla="*/ 9 w 318"/>
                  <a:gd name="T109" fmla="*/ 161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8" h="230">
                    <a:moveTo>
                      <a:pt x="0" y="167"/>
                    </a:moveTo>
                    <a:cubicBezTo>
                      <a:pt x="1" y="164"/>
                      <a:pt x="5" y="161"/>
                      <a:pt x="8" y="160"/>
                    </a:cubicBezTo>
                    <a:cubicBezTo>
                      <a:pt x="12" y="159"/>
                      <a:pt x="16" y="160"/>
                      <a:pt x="20" y="162"/>
                    </a:cubicBezTo>
                    <a:cubicBezTo>
                      <a:pt x="27" y="165"/>
                      <a:pt x="31" y="172"/>
                      <a:pt x="34" y="179"/>
                    </a:cubicBezTo>
                    <a:cubicBezTo>
                      <a:pt x="37" y="186"/>
                      <a:pt x="38" y="193"/>
                      <a:pt x="39" y="201"/>
                    </a:cubicBezTo>
                    <a:cubicBezTo>
                      <a:pt x="39" y="208"/>
                      <a:pt x="40" y="215"/>
                      <a:pt x="39" y="223"/>
                    </a:cubicBezTo>
                    <a:cubicBezTo>
                      <a:pt x="37" y="222"/>
                      <a:pt x="37" y="222"/>
                      <a:pt x="37" y="222"/>
                    </a:cubicBezTo>
                    <a:cubicBezTo>
                      <a:pt x="39" y="217"/>
                      <a:pt x="40" y="212"/>
                      <a:pt x="40" y="207"/>
                    </a:cubicBezTo>
                    <a:cubicBezTo>
                      <a:pt x="41" y="201"/>
                      <a:pt x="41" y="196"/>
                      <a:pt x="41" y="191"/>
                    </a:cubicBezTo>
                    <a:cubicBezTo>
                      <a:pt x="40" y="185"/>
                      <a:pt x="40" y="180"/>
                      <a:pt x="39" y="174"/>
                    </a:cubicBezTo>
                    <a:cubicBezTo>
                      <a:pt x="39" y="169"/>
                      <a:pt x="38" y="163"/>
                      <a:pt x="39" y="158"/>
                    </a:cubicBezTo>
                    <a:cubicBezTo>
                      <a:pt x="39" y="153"/>
                      <a:pt x="40" y="147"/>
                      <a:pt x="42" y="142"/>
                    </a:cubicBezTo>
                    <a:cubicBezTo>
                      <a:pt x="44" y="137"/>
                      <a:pt x="47" y="132"/>
                      <a:pt x="50" y="127"/>
                    </a:cubicBezTo>
                    <a:cubicBezTo>
                      <a:pt x="56" y="118"/>
                      <a:pt x="64" y="110"/>
                      <a:pt x="72" y="103"/>
                    </a:cubicBezTo>
                    <a:cubicBezTo>
                      <a:pt x="81" y="96"/>
                      <a:pt x="89" y="90"/>
                      <a:pt x="99" y="84"/>
                    </a:cubicBezTo>
                    <a:cubicBezTo>
                      <a:pt x="103" y="81"/>
                      <a:pt x="108" y="78"/>
                      <a:pt x="112" y="75"/>
                    </a:cubicBezTo>
                    <a:cubicBezTo>
                      <a:pt x="117" y="72"/>
                      <a:pt x="121" y="69"/>
                      <a:pt x="126" y="66"/>
                    </a:cubicBezTo>
                    <a:cubicBezTo>
                      <a:pt x="135" y="60"/>
                      <a:pt x="143" y="54"/>
                      <a:pt x="151" y="47"/>
                    </a:cubicBezTo>
                    <a:cubicBezTo>
                      <a:pt x="155" y="43"/>
                      <a:pt x="159" y="39"/>
                      <a:pt x="163" y="35"/>
                    </a:cubicBezTo>
                    <a:cubicBezTo>
                      <a:pt x="165" y="33"/>
                      <a:pt x="166" y="31"/>
                      <a:pt x="168" y="29"/>
                    </a:cubicBezTo>
                    <a:cubicBezTo>
                      <a:pt x="169" y="28"/>
                      <a:pt x="170" y="27"/>
                      <a:pt x="170" y="26"/>
                    </a:cubicBezTo>
                    <a:cubicBezTo>
                      <a:pt x="171" y="25"/>
                      <a:pt x="171" y="23"/>
                      <a:pt x="172" y="22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4" y="22"/>
                      <a:pt x="174" y="22"/>
                      <a:pt x="174" y="22"/>
                    </a:cubicBezTo>
                    <a:cubicBezTo>
                      <a:pt x="176" y="26"/>
                      <a:pt x="176" y="30"/>
                      <a:pt x="176" y="34"/>
                    </a:cubicBezTo>
                    <a:cubicBezTo>
                      <a:pt x="177" y="36"/>
                      <a:pt x="176" y="38"/>
                      <a:pt x="176" y="40"/>
                    </a:cubicBezTo>
                    <a:cubicBezTo>
                      <a:pt x="176" y="42"/>
                      <a:pt x="176" y="44"/>
                      <a:pt x="175" y="46"/>
                    </a:cubicBezTo>
                    <a:cubicBezTo>
                      <a:pt x="174" y="45"/>
                      <a:pt x="174" y="45"/>
                      <a:pt x="174" y="45"/>
                    </a:cubicBezTo>
                    <a:cubicBezTo>
                      <a:pt x="178" y="39"/>
                      <a:pt x="180" y="33"/>
                      <a:pt x="181" y="25"/>
                    </a:cubicBezTo>
                    <a:cubicBezTo>
                      <a:pt x="182" y="22"/>
                      <a:pt x="182" y="18"/>
                      <a:pt x="182" y="15"/>
                    </a:cubicBezTo>
                    <a:cubicBezTo>
                      <a:pt x="182" y="11"/>
                      <a:pt x="181" y="8"/>
                      <a:pt x="180" y="4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7" y="8"/>
                      <a:pt x="191" y="14"/>
                      <a:pt x="193" y="20"/>
                    </a:cubicBezTo>
                    <a:cubicBezTo>
                      <a:pt x="196" y="27"/>
                      <a:pt x="198" y="33"/>
                      <a:pt x="198" y="40"/>
                    </a:cubicBezTo>
                    <a:cubicBezTo>
                      <a:pt x="199" y="47"/>
                      <a:pt x="198" y="54"/>
                      <a:pt x="197" y="60"/>
                    </a:cubicBezTo>
                    <a:cubicBezTo>
                      <a:pt x="196" y="67"/>
                      <a:pt x="194" y="74"/>
                      <a:pt x="191" y="80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98" y="70"/>
                      <a:pt x="205" y="59"/>
                      <a:pt x="209" y="48"/>
                    </a:cubicBezTo>
                    <a:cubicBezTo>
                      <a:pt x="211" y="42"/>
                      <a:pt x="213" y="36"/>
                      <a:pt x="214" y="30"/>
                    </a:cubicBezTo>
                    <a:cubicBezTo>
                      <a:pt x="215" y="23"/>
                      <a:pt x="215" y="17"/>
                      <a:pt x="214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18" y="18"/>
                      <a:pt x="221" y="26"/>
                      <a:pt x="224" y="33"/>
                    </a:cubicBezTo>
                    <a:cubicBezTo>
                      <a:pt x="228" y="40"/>
                      <a:pt x="232" y="47"/>
                      <a:pt x="238" y="53"/>
                    </a:cubicBezTo>
                    <a:cubicBezTo>
                      <a:pt x="248" y="65"/>
                      <a:pt x="260" y="75"/>
                      <a:pt x="271" y="87"/>
                    </a:cubicBezTo>
                    <a:cubicBezTo>
                      <a:pt x="277" y="93"/>
                      <a:pt x="281" y="100"/>
                      <a:pt x="285" y="107"/>
                    </a:cubicBezTo>
                    <a:cubicBezTo>
                      <a:pt x="289" y="114"/>
                      <a:pt x="293" y="121"/>
                      <a:pt x="295" y="129"/>
                    </a:cubicBezTo>
                    <a:cubicBezTo>
                      <a:pt x="298" y="137"/>
                      <a:pt x="299" y="145"/>
                      <a:pt x="299" y="153"/>
                    </a:cubicBezTo>
                    <a:cubicBezTo>
                      <a:pt x="298" y="162"/>
                      <a:pt x="295" y="170"/>
                      <a:pt x="289" y="176"/>
                    </a:cubicBezTo>
                    <a:cubicBezTo>
                      <a:pt x="288" y="174"/>
                      <a:pt x="288" y="174"/>
                      <a:pt x="288" y="174"/>
                    </a:cubicBezTo>
                    <a:cubicBezTo>
                      <a:pt x="295" y="170"/>
                      <a:pt x="301" y="164"/>
                      <a:pt x="305" y="157"/>
                    </a:cubicBezTo>
                    <a:cubicBezTo>
                      <a:pt x="307" y="154"/>
                      <a:pt x="309" y="150"/>
                      <a:pt x="310" y="146"/>
                    </a:cubicBezTo>
                    <a:cubicBezTo>
                      <a:pt x="311" y="144"/>
                      <a:pt x="312" y="142"/>
                      <a:pt x="313" y="140"/>
                    </a:cubicBezTo>
                    <a:cubicBezTo>
                      <a:pt x="314" y="139"/>
                      <a:pt x="315" y="137"/>
                      <a:pt x="317" y="136"/>
                    </a:cubicBezTo>
                    <a:cubicBezTo>
                      <a:pt x="318" y="137"/>
                      <a:pt x="318" y="137"/>
                      <a:pt x="318" y="137"/>
                    </a:cubicBezTo>
                    <a:cubicBezTo>
                      <a:pt x="316" y="138"/>
                      <a:pt x="315" y="139"/>
                      <a:pt x="314" y="141"/>
                    </a:cubicBezTo>
                    <a:cubicBezTo>
                      <a:pt x="313" y="143"/>
                      <a:pt x="312" y="145"/>
                      <a:pt x="311" y="147"/>
                    </a:cubicBezTo>
                    <a:cubicBezTo>
                      <a:pt x="310" y="150"/>
                      <a:pt x="308" y="154"/>
                      <a:pt x="306" y="158"/>
                    </a:cubicBezTo>
                    <a:cubicBezTo>
                      <a:pt x="302" y="165"/>
                      <a:pt x="296" y="171"/>
                      <a:pt x="289" y="176"/>
                    </a:cubicBezTo>
                    <a:cubicBezTo>
                      <a:pt x="288" y="174"/>
                      <a:pt x="288" y="174"/>
                      <a:pt x="288" y="174"/>
                    </a:cubicBezTo>
                    <a:cubicBezTo>
                      <a:pt x="291" y="172"/>
                      <a:pt x="293" y="168"/>
                      <a:pt x="294" y="165"/>
                    </a:cubicBezTo>
                    <a:cubicBezTo>
                      <a:pt x="295" y="161"/>
                      <a:pt x="296" y="157"/>
                      <a:pt x="296" y="153"/>
                    </a:cubicBezTo>
                    <a:cubicBezTo>
                      <a:pt x="297" y="145"/>
                      <a:pt x="295" y="137"/>
                      <a:pt x="293" y="130"/>
                    </a:cubicBezTo>
                    <a:cubicBezTo>
                      <a:pt x="291" y="122"/>
                      <a:pt x="288" y="115"/>
                      <a:pt x="284" y="108"/>
                    </a:cubicBezTo>
                    <a:cubicBezTo>
                      <a:pt x="280" y="101"/>
                      <a:pt x="275" y="95"/>
                      <a:pt x="270" y="89"/>
                    </a:cubicBezTo>
                    <a:cubicBezTo>
                      <a:pt x="259" y="77"/>
                      <a:pt x="246" y="67"/>
                      <a:pt x="236" y="54"/>
                    </a:cubicBezTo>
                    <a:cubicBezTo>
                      <a:pt x="231" y="48"/>
                      <a:pt x="226" y="41"/>
                      <a:pt x="222" y="34"/>
                    </a:cubicBezTo>
                    <a:cubicBezTo>
                      <a:pt x="219" y="27"/>
                      <a:pt x="216" y="19"/>
                      <a:pt x="214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17" y="17"/>
                      <a:pt x="217" y="24"/>
                      <a:pt x="216" y="30"/>
                    </a:cubicBezTo>
                    <a:cubicBezTo>
                      <a:pt x="215" y="36"/>
                      <a:pt x="213" y="42"/>
                      <a:pt x="211" y="48"/>
                    </a:cubicBezTo>
                    <a:cubicBezTo>
                      <a:pt x="207" y="60"/>
                      <a:pt x="200" y="71"/>
                      <a:pt x="191" y="80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92" y="73"/>
                      <a:pt x="193" y="66"/>
                      <a:pt x="195" y="60"/>
                    </a:cubicBezTo>
                    <a:cubicBezTo>
                      <a:pt x="196" y="53"/>
                      <a:pt x="196" y="47"/>
                      <a:pt x="196" y="40"/>
                    </a:cubicBezTo>
                    <a:cubicBezTo>
                      <a:pt x="195" y="34"/>
                      <a:pt x="194" y="27"/>
                      <a:pt x="191" y="21"/>
                    </a:cubicBezTo>
                    <a:cubicBezTo>
                      <a:pt x="189" y="15"/>
                      <a:pt x="185" y="10"/>
                      <a:pt x="181" y="5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4" y="7"/>
                      <a:pt x="184" y="11"/>
                      <a:pt x="184" y="15"/>
                    </a:cubicBezTo>
                    <a:cubicBezTo>
                      <a:pt x="184" y="18"/>
                      <a:pt x="184" y="22"/>
                      <a:pt x="184" y="26"/>
                    </a:cubicBezTo>
                    <a:cubicBezTo>
                      <a:pt x="182" y="33"/>
                      <a:pt x="180" y="40"/>
                      <a:pt x="175" y="46"/>
                    </a:cubicBezTo>
                    <a:cubicBezTo>
                      <a:pt x="172" y="51"/>
                      <a:pt x="172" y="51"/>
                      <a:pt x="172" y="51"/>
                    </a:cubicBezTo>
                    <a:cubicBezTo>
                      <a:pt x="173" y="46"/>
                      <a:pt x="173" y="46"/>
                      <a:pt x="173" y="46"/>
                    </a:cubicBezTo>
                    <a:cubicBezTo>
                      <a:pt x="174" y="44"/>
                      <a:pt x="174" y="42"/>
                      <a:pt x="174" y="40"/>
                    </a:cubicBezTo>
                    <a:cubicBezTo>
                      <a:pt x="174" y="38"/>
                      <a:pt x="174" y="36"/>
                      <a:pt x="174" y="34"/>
                    </a:cubicBezTo>
                    <a:cubicBezTo>
                      <a:pt x="174" y="30"/>
                      <a:pt x="173" y="26"/>
                      <a:pt x="172" y="23"/>
                    </a:cubicBezTo>
                    <a:cubicBezTo>
                      <a:pt x="174" y="23"/>
                      <a:pt x="174" y="23"/>
                      <a:pt x="174" y="23"/>
                    </a:cubicBezTo>
                    <a:cubicBezTo>
                      <a:pt x="173" y="24"/>
                      <a:pt x="173" y="26"/>
                      <a:pt x="172" y="27"/>
                    </a:cubicBezTo>
                    <a:cubicBezTo>
                      <a:pt x="171" y="28"/>
                      <a:pt x="171" y="29"/>
                      <a:pt x="170" y="30"/>
                    </a:cubicBezTo>
                    <a:cubicBezTo>
                      <a:pt x="168" y="33"/>
                      <a:pt x="166" y="35"/>
                      <a:pt x="165" y="37"/>
                    </a:cubicBezTo>
                    <a:cubicBezTo>
                      <a:pt x="161" y="41"/>
                      <a:pt x="157" y="45"/>
                      <a:pt x="153" y="48"/>
                    </a:cubicBezTo>
                    <a:cubicBezTo>
                      <a:pt x="145" y="55"/>
                      <a:pt x="136" y="62"/>
                      <a:pt x="127" y="68"/>
                    </a:cubicBezTo>
                    <a:cubicBezTo>
                      <a:pt x="122" y="71"/>
                      <a:pt x="118" y="74"/>
                      <a:pt x="113" y="77"/>
                    </a:cubicBezTo>
                    <a:cubicBezTo>
                      <a:pt x="109" y="80"/>
                      <a:pt x="104" y="83"/>
                      <a:pt x="100" y="86"/>
                    </a:cubicBezTo>
                    <a:cubicBezTo>
                      <a:pt x="91" y="92"/>
                      <a:pt x="82" y="98"/>
                      <a:pt x="74" y="105"/>
                    </a:cubicBezTo>
                    <a:cubicBezTo>
                      <a:pt x="65" y="112"/>
                      <a:pt x="58" y="120"/>
                      <a:pt x="52" y="128"/>
                    </a:cubicBezTo>
                    <a:cubicBezTo>
                      <a:pt x="48" y="133"/>
                      <a:pt x="46" y="138"/>
                      <a:pt x="44" y="143"/>
                    </a:cubicBezTo>
                    <a:cubicBezTo>
                      <a:pt x="42" y="148"/>
                      <a:pt x="41" y="153"/>
                      <a:pt x="41" y="158"/>
                    </a:cubicBezTo>
                    <a:cubicBezTo>
                      <a:pt x="41" y="163"/>
                      <a:pt x="41" y="169"/>
                      <a:pt x="41" y="174"/>
                    </a:cubicBezTo>
                    <a:cubicBezTo>
                      <a:pt x="42" y="180"/>
                      <a:pt x="42" y="185"/>
                      <a:pt x="43" y="190"/>
                    </a:cubicBezTo>
                    <a:cubicBezTo>
                      <a:pt x="43" y="196"/>
                      <a:pt x="43" y="201"/>
                      <a:pt x="42" y="207"/>
                    </a:cubicBezTo>
                    <a:cubicBezTo>
                      <a:pt x="42" y="212"/>
                      <a:pt x="41" y="218"/>
                      <a:pt x="39" y="223"/>
                    </a:cubicBezTo>
                    <a:cubicBezTo>
                      <a:pt x="37" y="230"/>
                      <a:pt x="37" y="230"/>
                      <a:pt x="37" y="230"/>
                    </a:cubicBezTo>
                    <a:cubicBezTo>
                      <a:pt x="37" y="223"/>
                      <a:pt x="37" y="223"/>
                      <a:pt x="37" y="223"/>
                    </a:cubicBezTo>
                    <a:cubicBezTo>
                      <a:pt x="37" y="215"/>
                      <a:pt x="37" y="208"/>
                      <a:pt x="37" y="201"/>
                    </a:cubicBezTo>
                    <a:cubicBezTo>
                      <a:pt x="36" y="193"/>
                      <a:pt x="35" y="186"/>
                      <a:pt x="32" y="180"/>
                    </a:cubicBezTo>
                    <a:cubicBezTo>
                      <a:pt x="31" y="176"/>
                      <a:pt x="29" y="173"/>
                      <a:pt x="27" y="170"/>
                    </a:cubicBezTo>
                    <a:cubicBezTo>
                      <a:pt x="25" y="167"/>
                      <a:pt x="22" y="165"/>
                      <a:pt x="19" y="163"/>
                    </a:cubicBezTo>
                    <a:cubicBezTo>
                      <a:pt x="16" y="162"/>
                      <a:pt x="12" y="161"/>
                      <a:pt x="9" y="161"/>
                    </a:cubicBezTo>
                    <a:cubicBezTo>
                      <a:pt x="5" y="162"/>
                      <a:pt x="2" y="164"/>
                      <a:pt x="0" y="167"/>
                    </a:cubicBezTo>
                    <a:close/>
                  </a:path>
                </a:pathLst>
              </a:custGeom>
              <a:solidFill>
                <a:srgbClr val="91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2" name="Freeform 955"/>
              <p:cNvSpPr>
                <a:spLocks/>
              </p:cNvSpPr>
              <p:nvPr/>
            </p:nvSpPr>
            <p:spPr bwMode="auto">
              <a:xfrm>
                <a:off x="4513" y="1626"/>
                <a:ext cx="303" cy="335"/>
              </a:xfrm>
              <a:custGeom>
                <a:avLst/>
                <a:gdLst>
                  <a:gd name="T0" fmla="*/ 0 w 128"/>
                  <a:gd name="T1" fmla="*/ 141 h 141"/>
                  <a:gd name="T2" fmla="*/ 5 w 128"/>
                  <a:gd name="T3" fmla="*/ 115 h 141"/>
                  <a:gd name="T4" fmla="*/ 13 w 128"/>
                  <a:gd name="T5" fmla="*/ 91 h 141"/>
                  <a:gd name="T6" fmla="*/ 40 w 128"/>
                  <a:gd name="T7" fmla="*/ 47 h 141"/>
                  <a:gd name="T8" fmla="*/ 79 w 128"/>
                  <a:gd name="T9" fmla="*/ 14 h 141"/>
                  <a:gd name="T10" fmla="*/ 103 w 128"/>
                  <a:gd name="T11" fmla="*/ 4 h 141"/>
                  <a:gd name="T12" fmla="*/ 128 w 128"/>
                  <a:gd name="T13" fmla="*/ 0 h 141"/>
                  <a:gd name="T14" fmla="*/ 80 w 128"/>
                  <a:gd name="T15" fmla="*/ 16 h 141"/>
                  <a:gd name="T16" fmla="*/ 42 w 128"/>
                  <a:gd name="T17" fmla="*/ 48 h 141"/>
                  <a:gd name="T18" fmla="*/ 15 w 128"/>
                  <a:gd name="T19" fmla="*/ 92 h 141"/>
                  <a:gd name="T20" fmla="*/ 6 w 128"/>
                  <a:gd name="T21" fmla="*/ 116 h 141"/>
                  <a:gd name="T22" fmla="*/ 0 w 128"/>
                  <a:gd name="T23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141">
                    <a:moveTo>
                      <a:pt x="0" y="141"/>
                    </a:moveTo>
                    <a:cubicBezTo>
                      <a:pt x="1" y="132"/>
                      <a:pt x="3" y="124"/>
                      <a:pt x="5" y="115"/>
                    </a:cubicBezTo>
                    <a:cubicBezTo>
                      <a:pt x="7" y="107"/>
                      <a:pt x="10" y="99"/>
                      <a:pt x="13" y="91"/>
                    </a:cubicBezTo>
                    <a:cubicBezTo>
                      <a:pt x="20" y="75"/>
                      <a:pt x="29" y="60"/>
                      <a:pt x="40" y="47"/>
                    </a:cubicBezTo>
                    <a:cubicBezTo>
                      <a:pt x="51" y="34"/>
                      <a:pt x="64" y="22"/>
                      <a:pt x="79" y="14"/>
                    </a:cubicBezTo>
                    <a:cubicBezTo>
                      <a:pt x="87" y="10"/>
                      <a:pt x="95" y="7"/>
                      <a:pt x="103" y="4"/>
                    </a:cubicBezTo>
                    <a:cubicBezTo>
                      <a:pt x="111" y="2"/>
                      <a:pt x="120" y="1"/>
                      <a:pt x="128" y="0"/>
                    </a:cubicBezTo>
                    <a:cubicBezTo>
                      <a:pt x="111" y="2"/>
                      <a:pt x="95" y="7"/>
                      <a:pt x="80" y="16"/>
                    </a:cubicBezTo>
                    <a:cubicBezTo>
                      <a:pt x="65" y="24"/>
                      <a:pt x="52" y="35"/>
                      <a:pt x="42" y="48"/>
                    </a:cubicBezTo>
                    <a:cubicBezTo>
                      <a:pt x="31" y="61"/>
                      <a:pt x="22" y="76"/>
                      <a:pt x="15" y="92"/>
                    </a:cubicBezTo>
                    <a:cubicBezTo>
                      <a:pt x="12" y="100"/>
                      <a:pt x="9" y="108"/>
                      <a:pt x="6" y="116"/>
                    </a:cubicBezTo>
                    <a:cubicBezTo>
                      <a:pt x="4" y="124"/>
                      <a:pt x="2" y="132"/>
                      <a:pt x="0" y="141"/>
                    </a:cubicBezTo>
                    <a:close/>
                  </a:path>
                </a:pathLst>
              </a:custGeom>
              <a:solidFill>
                <a:srgbClr val="D878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3" name="Freeform 956"/>
              <p:cNvSpPr>
                <a:spLocks/>
              </p:cNvSpPr>
              <p:nvPr/>
            </p:nvSpPr>
            <p:spPr bwMode="auto">
              <a:xfrm>
                <a:off x="5263" y="2049"/>
                <a:ext cx="28" cy="31"/>
              </a:xfrm>
              <a:custGeom>
                <a:avLst/>
                <a:gdLst>
                  <a:gd name="T0" fmla="*/ 3 w 12"/>
                  <a:gd name="T1" fmla="*/ 12 h 13"/>
                  <a:gd name="T2" fmla="*/ 11 w 12"/>
                  <a:gd name="T3" fmla="*/ 4 h 13"/>
                  <a:gd name="T4" fmla="*/ 5 w 12"/>
                  <a:gd name="T5" fmla="*/ 5 h 13"/>
                  <a:gd name="T6" fmla="*/ 3 w 12"/>
                  <a:gd name="T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3">
                    <a:moveTo>
                      <a:pt x="3" y="12"/>
                    </a:moveTo>
                    <a:cubicBezTo>
                      <a:pt x="8" y="13"/>
                      <a:pt x="12" y="8"/>
                      <a:pt x="11" y="4"/>
                    </a:cubicBezTo>
                    <a:cubicBezTo>
                      <a:pt x="11" y="0"/>
                      <a:pt x="5" y="0"/>
                      <a:pt x="5" y="5"/>
                    </a:cubicBezTo>
                    <a:cubicBezTo>
                      <a:pt x="4" y="10"/>
                      <a:pt x="0" y="12"/>
                      <a:pt x="3" y="12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4" name="Freeform 957"/>
              <p:cNvSpPr>
                <a:spLocks/>
              </p:cNvSpPr>
              <p:nvPr/>
            </p:nvSpPr>
            <p:spPr bwMode="auto">
              <a:xfrm>
                <a:off x="4569" y="2082"/>
                <a:ext cx="31" cy="29"/>
              </a:xfrm>
              <a:custGeom>
                <a:avLst/>
                <a:gdLst>
                  <a:gd name="T0" fmla="*/ 7 w 13"/>
                  <a:gd name="T1" fmla="*/ 5 h 12"/>
                  <a:gd name="T2" fmla="*/ 0 w 13"/>
                  <a:gd name="T3" fmla="*/ 4 h 12"/>
                  <a:gd name="T4" fmla="*/ 10 w 13"/>
                  <a:gd name="T5" fmla="*/ 11 h 12"/>
                  <a:gd name="T6" fmla="*/ 7 w 13"/>
                  <a:gd name="T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2">
                    <a:moveTo>
                      <a:pt x="7" y="5"/>
                    </a:moveTo>
                    <a:cubicBezTo>
                      <a:pt x="6" y="0"/>
                      <a:pt x="0" y="1"/>
                      <a:pt x="0" y="4"/>
                    </a:cubicBezTo>
                    <a:cubicBezTo>
                      <a:pt x="0" y="9"/>
                      <a:pt x="5" y="12"/>
                      <a:pt x="10" y="11"/>
                    </a:cubicBezTo>
                    <a:cubicBezTo>
                      <a:pt x="13" y="11"/>
                      <a:pt x="8" y="9"/>
                      <a:pt x="7" y="5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5" name="Freeform 958"/>
              <p:cNvSpPr>
                <a:spLocks/>
              </p:cNvSpPr>
              <p:nvPr/>
            </p:nvSpPr>
            <p:spPr bwMode="auto">
              <a:xfrm>
                <a:off x="4596" y="2351"/>
                <a:ext cx="146" cy="261"/>
              </a:xfrm>
              <a:custGeom>
                <a:avLst/>
                <a:gdLst>
                  <a:gd name="T0" fmla="*/ 62 w 62"/>
                  <a:gd name="T1" fmla="*/ 13 h 110"/>
                  <a:gd name="T2" fmla="*/ 22 w 62"/>
                  <a:gd name="T3" fmla="*/ 5 h 110"/>
                  <a:gd name="T4" fmla="*/ 4 w 62"/>
                  <a:gd name="T5" fmla="*/ 14 h 110"/>
                  <a:gd name="T6" fmla="*/ 10 w 62"/>
                  <a:gd name="T7" fmla="*/ 94 h 110"/>
                  <a:gd name="T8" fmla="*/ 38 w 62"/>
                  <a:gd name="T9" fmla="*/ 108 h 110"/>
                  <a:gd name="T10" fmla="*/ 62 w 62"/>
                  <a:gd name="T11" fmla="*/ 1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110">
                    <a:moveTo>
                      <a:pt x="62" y="13"/>
                    </a:moveTo>
                    <a:cubicBezTo>
                      <a:pt x="55" y="9"/>
                      <a:pt x="45" y="0"/>
                      <a:pt x="22" y="5"/>
                    </a:cubicBezTo>
                    <a:cubicBezTo>
                      <a:pt x="11" y="7"/>
                      <a:pt x="6" y="0"/>
                      <a:pt x="4" y="14"/>
                    </a:cubicBezTo>
                    <a:cubicBezTo>
                      <a:pt x="3" y="26"/>
                      <a:pt x="0" y="80"/>
                      <a:pt x="10" y="94"/>
                    </a:cubicBezTo>
                    <a:cubicBezTo>
                      <a:pt x="22" y="110"/>
                      <a:pt x="29" y="109"/>
                      <a:pt x="38" y="108"/>
                    </a:cubicBezTo>
                    <a:lnTo>
                      <a:pt x="62" y="13"/>
                    </a:ln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6" name="Freeform 959"/>
              <p:cNvSpPr>
                <a:spLocks/>
              </p:cNvSpPr>
              <p:nvPr/>
            </p:nvSpPr>
            <p:spPr bwMode="auto">
              <a:xfrm>
                <a:off x="4596" y="2351"/>
                <a:ext cx="146" cy="242"/>
              </a:xfrm>
              <a:custGeom>
                <a:avLst/>
                <a:gdLst>
                  <a:gd name="T0" fmla="*/ 22 w 62"/>
                  <a:gd name="T1" fmla="*/ 5 h 102"/>
                  <a:gd name="T2" fmla="*/ 4 w 62"/>
                  <a:gd name="T3" fmla="*/ 14 h 102"/>
                  <a:gd name="T4" fmla="*/ 10 w 62"/>
                  <a:gd name="T5" fmla="*/ 94 h 102"/>
                  <a:gd name="T6" fmla="*/ 17 w 62"/>
                  <a:gd name="T7" fmla="*/ 102 h 102"/>
                  <a:gd name="T8" fmla="*/ 59 w 62"/>
                  <a:gd name="T9" fmla="*/ 25 h 102"/>
                  <a:gd name="T10" fmla="*/ 62 w 62"/>
                  <a:gd name="T11" fmla="*/ 13 h 102"/>
                  <a:gd name="T12" fmla="*/ 22 w 62"/>
                  <a:gd name="T13" fmla="*/ 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02">
                    <a:moveTo>
                      <a:pt x="22" y="5"/>
                    </a:moveTo>
                    <a:cubicBezTo>
                      <a:pt x="11" y="7"/>
                      <a:pt x="6" y="0"/>
                      <a:pt x="4" y="14"/>
                    </a:cubicBezTo>
                    <a:cubicBezTo>
                      <a:pt x="3" y="26"/>
                      <a:pt x="0" y="80"/>
                      <a:pt x="10" y="94"/>
                    </a:cubicBezTo>
                    <a:cubicBezTo>
                      <a:pt x="13" y="98"/>
                      <a:pt x="15" y="100"/>
                      <a:pt x="17" y="102"/>
                    </a:cubicBezTo>
                    <a:cubicBezTo>
                      <a:pt x="19" y="79"/>
                      <a:pt x="40" y="47"/>
                      <a:pt x="59" y="2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55" y="9"/>
                      <a:pt x="45" y="0"/>
                      <a:pt x="22" y="5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7" name="Freeform 960"/>
              <p:cNvSpPr>
                <a:spLocks/>
              </p:cNvSpPr>
              <p:nvPr/>
            </p:nvSpPr>
            <p:spPr bwMode="auto">
              <a:xfrm>
                <a:off x="4605" y="2355"/>
                <a:ext cx="133" cy="103"/>
              </a:xfrm>
              <a:custGeom>
                <a:avLst/>
                <a:gdLst>
                  <a:gd name="T0" fmla="*/ 56 w 56"/>
                  <a:gd name="T1" fmla="*/ 10 h 43"/>
                  <a:gd name="T2" fmla="*/ 3 w 56"/>
                  <a:gd name="T3" fmla="*/ 4 h 43"/>
                  <a:gd name="T4" fmla="*/ 0 w 56"/>
                  <a:gd name="T5" fmla="*/ 20 h 43"/>
                  <a:gd name="T6" fmla="*/ 30 w 56"/>
                  <a:gd name="T7" fmla="*/ 22 h 43"/>
                  <a:gd name="T8" fmla="*/ 24 w 56"/>
                  <a:gd name="T9" fmla="*/ 43 h 43"/>
                  <a:gd name="T10" fmla="*/ 56 w 56"/>
                  <a:gd name="T11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3">
                    <a:moveTo>
                      <a:pt x="56" y="10"/>
                    </a:moveTo>
                    <a:cubicBezTo>
                      <a:pt x="56" y="10"/>
                      <a:pt x="28" y="0"/>
                      <a:pt x="3" y="4"/>
                    </a:cubicBezTo>
                    <a:cubicBezTo>
                      <a:pt x="2" y="5"/>
                      <a:pt x="0" y="13"/>
                      <a:pt x="0" y="20"/>
                    </a:cubicBezTo>
                    <a:cubicBezTo>
                      <a:pt x="19" y="14"/>
                      <a:pt x="28" y="16"/>
                      <a:pt x="30" y="22"/>
                    </a:cubicBezTo>
                    <a:cubicBezTo>
                      <a:pt x="32" y="26"/>
                      <a:pt x="29" y="36"/>
                      <a:pt x="24" y="43"/>
                    </a:cubicBez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8" name="Freeform 961"/>
              <p:cNvSpPr>
                <a:spLocks noEditPoints="1"/>
              </p:cNvSpPr>
              <p:nvPr/>
            </p:nvSpPr>
            <p:spPr bwMode="auto">
              <a:xfrm>
                <a:off x="4593" y="2355"/>
                <a:ext cx="152" cy="257"/>
              </a:xfrm>
              <a:custGeom>
                <a:avLst/>
                <a:gdLst>
                  <a:gd name="T0" fmla="*/ 33 w 64"/>
                  <a:gd name="T1" fmla="*/ 108 h 108"/>
                  <a:gd name="T2" fmla="*/ 33 w 64"/>
                  <a:gd name="T3" fmla="*/ 108 h 108"/>
                  <a:gd name="T4" fmla="*/ 10 w 64"/>
                  <a:gd name="T5" fmla="*/ 93 h 108"/>
                  <a:gd name="T6" fmla="*/ 4 w 64"/>
                  <a:gd name="T7" fmla="*/ 12 h 108"/>
                  <a:gd name="T8" fmla="*/ 12 w 64"/>
                  <a:gd name="T9" fmla="*/ 2 h 108"/>
                  <a:gd name="T10" fmla="*/ 14 w 64"/>
                  <a:gd name="T11" fmla="*/ 2 h 108"/>
                  <a:gd name="T12" fmla="*/ 22 w 64"/>
                  <a:gd name="T13" fmla="*/ 2 h 108"/>
                  <a:gd name="T14" fmla="*/ 36 w 64"/>
                  <a:gd name="T15" fmla="*/ 0 h 108"/>
                  <a:gd name="T16" fmla="*/ 61 w 64"/>
                  <a:gd name="T17" fmla="*/ 9 h 108"/>
                  <a:gd name="T18" fmla="*/ 63 w 64"/>
                  <a:gd name="T19" fmla="*/ 10 h 108"/>
                  <a:gd name="T20" fmla="*/ 64 w 64"/>
                  <a:gd name="T21" fmla="*/ 11 h 108"/>
                  <a:gd name="T22" fmla="*/ 40 w 64"/>
                  <a:gd name="T23" fmla="*/ 107 h 108"/>
                  <a:gd name="T24" fmla="*/ 39 w 64"/>
                  <a:gd name="T25" fmla="*/ 107 h 108"/>
                  <a:gd name="T26" fmla="*/ 33 w 64"/>
                  <a:gd name="T27" fmla="*/ 108 h 108"/>
                  <a:gd name="T28" fmla="*/ 12 w 64"/>
                  <a:gd name="T29" fmla="*/ 4 h 108"/>
                  <a:gd name="T30" fmla="*/ 6 w 64"/>
                  <a:gd name="T31" fmla="*/ 12 h 108"/>
                  <a:gd name="T32" fmla="*/ 12 w 64"/>
                  <a:gd name="T33" fmla="*/ 92 h 108"/>
                  <a:gd name="T34" fmla="*/ 33 w 64"/>
                  <a:gd name="T35" fmla="*/ 105 h 108"/>
                  <a:gd name="T36" fmla="*/ 33 w 64"/>
                  <a:gd name="T37" fmla="*/ 105 h 108"/>
                  <a:gd name="T38" fmla="*/ 38 w 64"/>
                  <a:gd name="T39" fmla="*/ 105 h 108"/>
                  <a:gd name="T40" fmla="*/ 62 w 64"/>
                  <a:gd name="T41" fmla="*/ 12 h 108"/>
                  <a:gd name="T42" fmla="*/ 60 w 64"/>
                  <a:gd name="T43" fmla="*/ 11 h 108"/>
                  <a:gd name="T44" fmla="*/ 36 w 64"/>
                  <a:gd name="T45" fmla="*/ 2 h 108"/>
                  <a:gd name="T46" fmla="*/ 23 w 64"/>
                  <a:gd name="T47" fmla="*/ 4 h 108"/>
                  <a:gd name="T48" fmla="*/ 18 w 64"/>
                  <a:gd name="T49" fmla="*/ 4 h 108"/>
                  <a:gd name="T50" fmla="*/ 14 w 64"/>
                  <a:gd name="T51" fmla="*/ 4 h 108"/>
                  <a:gd name="T52" fmla="*/ 12 w 64"/>
                  <a:gd name="T53" fmla="*/ 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4" h="108">
                    <a:moveTo>
                      <a:pt x="33" y="108"/>
                    </a:moveTo>
                    <a:cubicBezTo>
                      <a:pt x="33" y="108"/>
                      <a:pt x="33" y="108"/>
                      <a:pt x="33" y="108"/>
                    </a:cubicBezTo>
                    <a:cubicBezTo>
                      <a:pt x="27" y="108"/>
                      <a:pt x="20" y="106"/>
                      <a:pt x="10" y="93"/>
                    </a:cubicBezTo>
                    <a:cubicBezTo>
                      <a:pt x="0" y="78"/>
                      <a:pt x="3" y="22"/>
                      <a:pt x="4" y="12"/>
                    </a:cubicBezTo>
                    <a:cubicBezTo>
                      <a:pt x="5" y="4"/>
                      <a:pt x="7" y="2"/>
                      <a:pt x="12" y="2"/>
                    </a:cubicBezTo>
                    <a:cubicBezTo>
                      <a:pt x="13" y="2"/>
                      <a:pt x="13" y="2"/>
                      <a:pt x="14" y="2"/>
                    </a:cubicBezTo>
                    <a:cubicBezTo>
                      <a:pt x="17" y="2"/>
                      <a:pt x="20" y="2"/>
                      <a:pt x="22" y="2"/>
                    </a:cubicBezTo>
                    <a:cubicBezTo>
                      <a:pt x="27" y="1"/>
                      <a:pt x="32" y="0"/>
                      <a:pt x="36" y="0"/>
                    </a:cubicBezTo>
                    <a:cubicBezTo>
                      <a:pt x="49" y="0"/>
                      <a:pt x="56" y="5"/>
                      <a:pt x="61" y="9"/>
                    </a:cubicBezTo>
                    <a:cubicBezTo>
                      <a:pt x="62" y="9"/>
                      <a:pt x="63" y="10"/>
                      <a:pt x="63" y="10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7" y="107"/>
                      <a:pt x="35" y="108"/>
                      <a:pt x="33" y="108"/>
                    </a:cubicBezTo>
                    <a:close/>
                    <a:moveTo>
                      <a:pt x="12" y="4"/>
                    </a:moveTo>
                    <a:cubicBezTo>
                      <a:pt x="9" y="4"/>
                      <a:pt x="7" y="5"/>
                      <a:pt x="6" y="12"/>
                    </a:cubicBezTo>
                    <a:cubicBezTo>
                      <a:pt x="5" y="24"/>
                      <a:pt x="3" y="78"/>
                      <a:pt x="12" y="92"/>
                    </a:cubicBezTo>
                    <a:cubicBezTo>
                      <a:pt x="20" y="103"/>
                      <a:pt x="27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5" y="105"/>
                      <a:pt x="37" y="105"/>
                      <a:pt x="38" y="105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1" y="11"/>
                      <a:pt x="60" y="11"/>
                      <a:pt x="60" y="11"/>
                    </a:cubicBezTo>
                    <a:cubicBezTo>
                      <a:pt x="55" y="7"/>
                      <a:pt x="48" y="2"/>
                      <a:pt x="36" y="2"/>
                    </a:cubicBezTo>
                    <a:cubicBezTo>
                      <a:pt x="32" y="2"/>
                      <a:pt x="27" y="3"/>
                      <a:pt x="23" y="4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17" y="4"/>
                      <a:pt x="15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9" name="Freeform 962"/>
              <p:cNvSpPr>
                <a:spLocks/>
              </p:cNvSpPr>
              <p:nvPr/>
            </p:nvSpPr>
            <p:spPr bwMode="auto">
              <a:xfrm>
                <a:off x="4596" y="2189"/>
                <a:ext cx="222" cy="212"/>
              </a:xfrm>
              <a:custGeom>
                <a:avLst/>
                <a:gdLst>
                  <a:gd name="T0" fmla="*/ 59 w 94"/>
                  <a:gd name="T1" fmla="*/ 84 h 89"/>
                  <a:gd name="T2" fmla="*/ 25 w 94"/>
                  <a:gd name="T3" fmla="*/ 79 h 89"/>
                  <a:gd name="T4" fmla="*/ 2 w 94"/>
                  <a:gd name="T5" fmla="*/ 83 h 89"/>
                  <a:gd name="T6" fmla="*/ 8 w 94"/>
                  <a:gd name="T7" fmla="*/ 40 h 89"/>
                  <a:gd name="T8" fmla="*/ 38 w 94"/>
                  <a:gd name="T9" fmla="*/ 1 h 89"/>
                  <a:gd name="T10" fmla="*/ 94 w 94"/>
                  <a:gd name="T11" fmla="*/ 65 h 89"/>
                  <a:gd name="T12" fmla="*/ 59 w 94"/>
                  <a:gd name="T13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89">
                    <a:moveTo>
                      <a:pt x="59" y="84"/>
                    </a:moveTo>
                    <a:cubicBezTo>
                      <a:pt x="52" y="80"/>
                      <a:pt x="39" y="77"/>
                      <a:pt x="25" y="79"/>
                    </a:cubicBezTo>
                    <a:cubicBezTo>
                      <a:pt x="7" y="81"/>
                      <a:pt x="3" y="89"/>
                      <a:pt x="2" y="83"/>
                    </a:cubicBezTo>
                    <a:cubicBezTo>
                      <a:pt x="0" y="78"/>
                      <a:pt x="3" y="58"/>
                      <a:pt x="8" y="40"/>
                    </a:cubicBezTo>
                    <a:cubicBezTo>
                      <a:pt x="18" y="6"/>
                      <a:pt x="29" y="0"/>
                      <a:pt x="38" y="1"/>
                    </a:cubicBezTo>
                    <a:cubicBezTo>
                      <a:pt x="94" y="65"/>
                      <a:pt x="94" y="65"/>
                      <a:pt x="94" y="65"/>
                    </a:cubicBezTo>
                    <a:lnTo>
                      <a:pt x="59" y="84"/>
                    </a:lnTo>
                    <a:close/>
                  </a:path>
                </a:pathLst>
              </a:custGeom>
              <a:solidFill>
                <a:srgbClr val="FF0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0" name="Freeform 963"/>
              <p:cNvSpPr>
                <a:spLocks/>
              </p:cNvSpPr>
              <p:nvPr/>
            </p:nvSpPr>
            <p:spPr bwMode="auto">
              <a:xfrm>
                <a:off x="4600" y="2189"/>
                <a:ext cx="185" cy="212"/>
              </a:xfrm>
              <a:custGeom>
                <a:avLst/>
                <a:gdLst>
                  <a:gd name="T0" fmla="*/ 77 w 78"/>
                  <a:gd name="T1" fmla="*/ 55 h 89"/>
                  <a:gd name="T2" fmla="*/ 36 w 78"/>
                  <a:gd name="T3" fmla="*/ 1 h 89"/>
                  <a:gd name="T4" fmla="*/ 10 w 78"/>
                  <a:gd name="T5" fmla="*/ 32 h 89"/>
                  <a:gd name="T6" fmla="*/ 33 w 78"/>
                  <a:gd name="T7" fmla="*/ 56 h 89"/>
                  <a:gd name="T8" fmla="*/ 0 w 78"/>
                  <a:gd name="T9" fmla="*/ 74 h 89"/>
                  <a:gd name="T10" fmla="*/ 0 w 78"/>
                  <a:gd name="T11" fmla="*/ 82 h 89"/>
                  <a:gd name="T12" fmla="*/ 23 w 78"/>
                  <a:gd name="T13" fmla="*/ 79 h 89"/>
                  <a:gd name="T14" fmla="*/ 57 w 78"/>
                  <a:gd name="T15" fmla="*/ 84 h 89"/>
                  <a:gd name="T16" fmla="*/ 77 w 78"/>
                  <a:gd name="T17" fmla="*/ 5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89">
                    <a:moveTo>
                      <a:pt x="77" y="55"/>
                    </a:moveTo>
                    <a:cubicBezTo>
                      <a:pt x="36" y="1"/>
                      <a:pt x="36" y="1"/>
                      <a:pt x="36" y="1"/>
                    </a:cubicBezTo>
                    <a:cubicBezTo>
                      <a:pt x="28" y="0"/>
                      <a:pt x="16" y="7"/>
                      <a:pt x="10" y="32"/>
                    </a:cubicBezTo>
                    <a:cubicBezTo>
                      <a:pt x="17" y="44"/>
                      <a:pt x="33" y="45"/>
                      <a:pt x="33" y="56"/>
                    </a:cubicBezTo>
                    <a:cubicBezTo>
                      <a:pt x="33" y="68"/>
                      <a:pt x="17" y="65"/>
                      <a:pt x="0" y="74"/>
                    </a:cubicBezTo>
                    <a:cubicBezTo>
                      <a:pt x="0" y="77"/>
                      <a:pt x="0" y="81"/>
                      <a:pt x="0" y="82"/>
                    </a:cubicBezTo>
                    <a:cubicBezTo>
                      <a:pt x="2" y="89"/>
                      <a:pt x="5" y="81"/>
                      <a:pt x="23" y="79"/>
                    </a:cubicBezTo>
                    <a:cubicBezTo>
                      <a:pt x="37" y="77"/>
                      <a:pt x="50" y="80"/>
                      <a:pt x="57" y="84"/>
                    </a:cubicBezTo>
                    <a:cubicBezTo>
                      <a:pt x="57" y="84"/>
                      <a:pt x="78" y="63"/>
                      <a:pt x="77" y="55"/>
                    </a:cubicBezTo>
                    <a:close/>
                  </a:path>
                </a:pathLst>
              </a:custGeom>
              <a:solidFill>
                <a:srgbClr val="E60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1" name="Freeform 964"/>
              <p:cNvSpPr>
                <a:spLocks/>
              </p:cNvSpPr>
              <p:nvPr/>
            </p:nvSpPr>
            <p:spPr bwMode="auto">
              <a:xfrm>
                <a:off x="4598" y="2189"/>
                <a:ext cx="185" cy="212"/>
              </a:xfrm>
              <a:custGeom>
                <a:avLst/>
                <a:gdLst>
                  <a:gd name="T0" fmla="*/ 37 w 78"/>
                  <a:gd name="T1" fmla="*/ 1 h 89"/>
                  <a:gd name="T2" fmla="*/ 16 w 78"/>
                  <a:gd name="T3" fmla="*/ 17 h 89"/>
                  <a:gd name="T4" fmla="*/ 38 w 78"/>
                  <a:gd name="T5" fmla="*/ 44 h 89"/>
                  <a:gd name="T6" fmla="*/ 56 w 78"/>
                  <a:gd name="T7" fmla="*/ 68 h 89"/>
                  <a:gd name="T8" fmla="*/ 26 w 78"/>
                  <a:gd name="T9" fmla="*/ 73 h 89"/>
                  <a:gd name="T10" fmla="*/ 0 w 78"/>
                  <a:gd name="T11" fmla="*/ 81 h 89"/>
                  <a:gd name="T12" fmla="*/ 24 w 78"/>
                  <a:gd name="T13" fmla="*/ 79 h 89"/>
                  <a:gd name="T14" fmla="*/ 58 w 78"/>
                  <a:gd name="T15" fmla="*/ 84 h 89"/>
                  <a:gd name="T16" fmla="*/ 78 w 78"/>
                  <a:gd name="T17" fmla="*/ 57 h 89"/>
                  <a:gd name="T18" fmla="*/ 37 w 78"/>
                  <a:gd name="T19" fmla="*/ 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89">
                    <a:moveTo>
                      <a:pt x="37" y="1"/>
                    </a:moveTo>
                    <a:cubicBezTo>
                      <a:pt x="30" y="0"/>
                      <a:pt x="22" y="4"/>
                      <a:pt x="16" y="17"/>
                    </a:cubicBezTo>
                    <a:cubicBezTo>
                      <a:pt x="18" y="28"/>
                      <a:pt x="28" y="37"/>
                      <a:pt x="38" y="44"/>
                    </a:cubicBezTo>
                    <a:cubicBezTo>
                      <a:pt x="48" y="51"/>
                      <a:pt x="60" y="59"/>
                      <a:pt x="56" y="68"/>
                    </a:cubicBezTo>
                    <a:cubicBezTo>
                      <a:pt x="52" y="75"/>
                      <a:pt x="46" y="71"/>
                      <a:pt x="26" y="73"/>
                    </a:cubicBezTo>
                    <a:cubicBezTo>
                      <a:pt x="15" y="74"/>
                      <a:pt x="6" y="77"/>
                      <a:pt x="0" y="81"/>
                    </a:cubicBezTo>
                    <a:cubicBezTo>
                      <a:pt x="2" y="89"/>
                      <a:pt x="6" y="81"/>
                      <a:pt x="24" y="79"/>
                    </a:cubicBezTo>
                    <a:cubicBezTo>
                      <a:pt x="38" y="77"/>
                      <a:pt x="51" y="80"/>
                      <a:pt x="58" y="84"/>
                    </a:cubicBezTo>
                    <a:cubicBezTo>
                      <a:pt x="58" y="84"/>
                      <a:pt x="76" y="67"/>
                      <a:pt x="78" y="57"/>
                    </a:cubicBezTo>
                    <a:cubicBezTo>
                      <a:pt x="77" y="55"/>
                      <a:pt x="37" y="1"/>
                      <a:pt x="37" y="1"/>
                    </a:cubicBezTo>
                    <a:close/>
                  </a:path>
                </a:pathLst>
              </a:custGeom>
              <a:solidFill>
                <a:srgbClr val="BD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2" name="Freeform 965"/>
              <p:cNvSpPr>
                <a:spLocks noEditPoints="1"/>
              </p:cNvSpPr>
              <p:nvPr/>
            </p:nvSpPr>
            <p:spPr bwMode="auto">
              <a:xfrm>
                <a:off x="4593" y="2189"/>
                <a:ext cx="230" cy="204"/>
              </a:xfrm>
              <a:custGeom>
                <a:avLst/>
                <a:gdLst>
                  <a:gd name="T0" fmla="*/ 5 w 97"/>
                  <a:gd name="T1" fmla="*/ 86 h 86"/>
                  <a:gd name="T2" fmla="*/ 2 w 97"/>
                  <a:gd name="T3" fmla="*/ 83 h 86"/>
                  <a:gd name="T4" fmla="*/ 8 w 97"/>
                  <a:gd name="T5" fmla="*/ 40 h 86"/>
                  <a:gd name="T6" fmla="*/ 37 w 97"/>
                  <a:gd name="T7" fmla="*/ 0 h 86"/>
                  <a:gd name="T8" fmla="*/ 39 w 97"/>
                  <a:gd name="T9" fmla="*/ 0 h 86"/>
                  <a:gd name="T10" fmla="*/ 40 w 97"/>
                  <a:gd name="T11" fmla="*/ 0 h 86"/>
                  <a:gd name="T12" fmla="*/ 40 w 97"/>
                  <a:gd name="T13" fmla="*/ 0 h 86"/>
                  <a:gd name="T14" fmla="*/ 97 w 97"/>
                  <a:gd name="T15" fmla="*/ 65 h 86"/>
                  <a:gd name="T16" fmla="*/ 60 w 97"/>
                  <a:gd name="T17" fmla="*/ 85 h 86"/>
                  <a:gd name="T18" fmla="*/ 59 w 97"/>
                  <a:gd name="T19" fmla="*/ 85 h 86"/>
                  <a:gd name="T20" fmla="*/ 26 w 97"/>
                  <a:gd name="T21" fmla="*/ 80 h 86"/>
                  <a:gd name="T22" fmla="*/ 9 w 97"/>
                  <a:gd name="T23" fmla="*/ 85 h 86"/>
                  <a:gd name="T24" fmla="*/ 5 w 97"/>
                  <a:gd name="T25" fmla="*/ 86 h 86"/>
                  <a:gd name="T26" fmla="*/ 37 w 97"/>
                  <a:gd name="T27" fmla="*/ 2 h 86"/>
                  <a:gd name="T28" fmla="*/ 10 w 97"/>
                  <a:gd name="T29" fmla="*/ 40 h 86"/>
                  <a:gd name="T30" fmla="*/ 4 w 97"/>
                  <a:gd name="T31" fmla="*/ 82 h 86"/>
                  <a:gd name="T32" fmla="*/ 5 w 97"/>
                  <a:gd name="T33" fmla="*/ 84 h 86"/>
                  <a:gd name="T34" fmla="*/ 8 w 97"/>
                  <a:gd name="T35" fmla="*/ 83 h 86"/>
                  <a:gd name="T36" fmla="*/ 26 w 97"/>
                  <a:gd name="T37" fmla="*/ 78 h 86"/>
                  <a:gd name="T38" fmla="*/ 60 w 97"/>
                  <a:gd name="T39" fmla="*/ 83 h 86"/>
                  <a:gd name="T40" fmla="*/ 94 w 97"/>
                  <a:gd name="T41" fmla="*/ 64 h 86"/>
                  <a:gd name="T42" fmla="*/ 39 w 97"/>
                  <a:gd name="T43" fmla="*/ 2 h 86"/>
                  <a:gd name="T44" fmla="*/ 37 w 97"/>
                  <a:gd name="T45" fmla="*/ 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7" h="86">
                    <a:moveTo>
                      <a:pt x="5" y="86"/>
                    </a:moveTo>
                    <a:cubicBezTo>
                      <a:pt x="2" y="86"/>
                      <a:pt x="2" y="84"/>
                      <a:pt x="2" y="83"/>
                    </a:cubicBezTo>
                    <a:cubicBezTo>
                      <a:pt x="0" y="78"/>
                      <a:pt x="3" y="58"/>
                      <a:pt x="8" y="40"/>
                    </a:cubicBezTo>
                    <a:cubicBezTo>
                      <a:pt x="16" y="12"/>
                      <a:pt x="25" y="0"/>
                      <a:pt x="37" y="0"/>
                    </a:cubicBezTo>
                    <a:cubicBezTo>
                      <a:pt x="38" y="0"/>
                      <a:pt x="39" y="0"/>
                      <a:pt x="3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52" y="81"/>
                      <a:pt x="39" y="78"/>
                      <a:pt x="26" y="80"/>
                    </a:cubicBezTo>
                    <a:cubicBezTo>
                      <a:pt x="17" y="81"/>
                      <a:pt x="12" y="83"/>
                      <a:pt x="9" y="85"/>
                    </a:cubicBezTo>
                    <a:cubicBezTo>
                      <a:pt x="7" y="85"/>
                      <a:pt x="6" y="86"/>
                      <a:pt x="5" y="86"/>
                    </a:cubicBezTo>
                    <a:close/>
                    <a:moveTo>
                      <a:pt x="37" y="2"/>
                    </a:moveTo>
                    <a:cubicBezTo>
                      <a:pt x="26" y="2"/>
                      <a:pt x="18" y="14"/>
                      <a:pt x="10" y="40"/>
                    </a:cubicBezTo>
                    <a:cubicBezTo>
                      <a:pt x="5" y="58"/>
                      <a:pt x="2" y="78"/>
                      <a:pt x="4" y="82"/>
                    </a:cubicBezTo>
                    <a:cubicBezTo>
                      <a:pt x="4" y="84"/>
                      <a:pt x="4" y="84"/>
                      <a:pt x="5" y="84"/>
                    </a:cubicBezTo>
                    <a:cubicBezTo>
                      <a:pt x="5" y="84"/>
                      <a:pt x="6" y="83"/>
                      <a:pt x="8" y="83"/>
                    </a:cubicBezTo>
                    <a:cubicBezTo>
                      <a:pt x="11" y="81"/>
                      <a:pt x="17" y="79"/>
                      <a:pt x="26" y="78"/>
                    </a:cubicBezTo>
                    <a:cubicBezTo>
                      <a:pt x="39" y="76"/>
                      <a:pt x="52" y="78"/>
                      <a:pt x="60" y="83"/>
                    </a:cubicBezTo>
                    <a:cubicBezTo>
                      <a:pt x="94" y="64"/>
                      <a:pt x="94" y="64"/>
                      <a:pt x="94" y="64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8" y="2"/>
                      <a:pt x="37" y="2"/>
                      <a:pt x="37" y="2"/>
                    </a:cubicBezTo>
                    <a:close/>
                  </a:path>
                </a:pathLst>
              </a:custGeom>
              <a:solidFill>
                <a:srgbClr val="64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3" name="Freeform 966"/>
              <p:cNvSpPr>
                <a:spLocks/>
              </p:cNvSpPr>
              <p:nvPr/>
            </p:nvSpPr>
            <p:spPr bwMode="auto">
              <a:xfrm>
                <a:off x="4645" y="2182"/>
                <a:ext cx="237" cy="468"/>
              </a:xfrm>
              <a:custGeom>
                <a:avLst/>
                <a:gdLst>
                  <a:gd name="T0" fmla="*/ 7 w 100"/>
                  <a:gd name="T1" fmla="*/ 116 h 197"/>
                  <a:gd name="T2" fmla="*/ 53 w 100"/>
                  <a:gd name="T3" fmla="*/ 60 h 197"/>
                  <a:gd name="T4" fmla="*/ 8 w 100"/>
                  <a:gd name="T5" fmla="*/ 17 h 197"/>
                  <a:gd name="T6" fmla="*/ 46 w 100"/>
                  <a:gd name="T7" fmla="*/ 12 h 197"/>
                  <a:gd name="T8" fmla="*/ 61 w 100"/>
                  <a:gd name="T9" fmla="*/ 34 h 197"/>
                  <a:gd name="T10" fmla="*/ 88 w 100"/>
                  <a:gd name="T11" fmla="*/ 47 h 197"/>
                  <a:gd name="T12" fmla="*/ 90 w 100"/>
                  <a:gd name="T13" fmla="*/ 92 h 197"/>
                  <a:gd name="T14" fmla="*/ 3 w 100"/>
                  <a:gd name="T15" fmla="*/ 178 h 197"/>
                  <a:gd name="T16" fmla="*/ 7 w 100"/>
                  <a:gd name="T17" fmla="*/ 11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197">
                    <a:moveTo>
                      <a:pt x="7" y="116"/>
                    </a:moveTo>
                    <a:cubicBezTo>
                      <a:pt x="23" y="98"/>
                      <a:pt x="60" y="64"/>
                      <a:pt x="53" y="60"/>
                    </a:cubicBezTo>
                    <a:cubicBezTo>
                      <a:pt x="22" y="48"/>
                      <a:pt x="0" y="32"/>
                      <a:pt x="8" y="17"/>
                    </a:cubicBezTo>
                    <a:cubicBezTo>
                      <a:pt x="14" y="5"/>
                      <a:pt x="22" y="0"/>
                      <a:pt x="46" y="12"/>
                    </a:cubicBezTo>
                    <a:cubicBezTo>
                      <a:pt x="73" y="26"/>
                      <a:pt x="62" y="32"/>
                      <a:pt x="61" y="34"/>
                    </a:cubicBezTo>
                    <a:cubicBezTo>
                      <a:pt x="61" y="34"/>
                      <a:pt x="76" y="39"/>
                      <a:pt x="88" y="47"/>
                    </a:cubicBezTo>
                    <a:cubicBezTo>
                      <a:pt x="100" y="55"/>
                      <a:pt x="98" y="74"/>
                      <a:pt x="90" y="92"/>
                    </a:cubicBezTo>
                    <a:cubicBezTo>
                      <a:pt x="83" y="110"/>
                      <a:pt x="52" y="197"/>
                      <a:pt x="3" y="178"/>
                    </a:cubicBezTo>
                    <a:lnTo>
                      <a:pt x="7" y="116"/>
                    </a:ln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4" name="Freeform 967"/>
              <p:cNvSpPr>
                <a:spLocks/>
              </p:cNvSpPr>
              <p:nvPr/>
            </p:nvSpPr>
            <p:spPr bwMode="auto">
              <a:xfrm>
                <a:off x="4652" y="2260"/>
                <a:ext cx="230" cy="390"/>
              </a:xfrm>
              <a:custGeom>
                <a:avLst/>
                <a:gdLst>
                  <a:gd name="T0" fmla="*/ 85 w 97"/>
                  <a:gd name="T1" fmla="*/ 14 h 164"/>
                  <a:gd name="T2" fmla="*/ 58 w 97"/>
                  <a:gd name="T3" fmla="*/ 1 h 164"/>
                  <a:gd name="T4" fmla="*/ 52 w 97"/>
                  <a:gd name="T5" fmla="*/ 0 h 164"/>
                  <a:gd name="T6" fmla="*/ 87 w 97"/>
                  <a:gd name="T7" fmla="*/ 27 h 164"/>
                  <a:gd name="T8" fmla="*/ 58 w 97"/>
                  <a:gd name="T9" fmla="*/ 103 h 164"/>
                  <a:gd name="T10" fmla="*/ 0 w 97"/>
                  <a:gd name="T11" fmla="*/ 144 h 164"/>
                  <a:gd name="T12" fmla="*/ 0 w 97"/>
                  <a:gd name="T13" fmla="*/ 145 h 164"/>
                  <a:gd name="T14" fmla="*/ 87 w 97"/>
                  <a:gd name="T15" fmla="*/ 59 h 164"/>
                  <a:gd name="T16" fmla="*/ 85 w 97"/>
                  <a:gd name="T17" fmla="*/ 1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64">
                    <a:moveTo>
                      <a:pt x="85" y="14"/>
                    </a:moveTo>
                    <a:cubicBezTo>
                      <a:pt x="73" y="6"/>
                      <a:pt x="58" y="1"/>
                      <a:pt x="58" y="1"/>
                    </a:cubicBezTo>
                    <a:cubicBezTo>
                      <a:pt x="55" y="0"/>
                      <a:pt x="52" y="0"/>
                      <a:pt x="52" y="0"/>
                    </a:cubicBezTo>
                    <a:cubicBezTo>
                      <a:pt x="66" y="6"/>
                      <a:pt x="87" y="15"/>
                      <a:pt x="87" y="27"/>
                    </a:cubicBezTo>
                    <a:cubicBezTo>
                      <a:pt x="88" y="41"/>
                      <a:pt x="82" y="64"/>
                      <a:pt x="58" y="103"/>
                    </a:cubicBezTo>
                    <a:cubicBezTo>
                      <a:pt x="39" y="133"/>
                      <a:pt x="21" y="148"/>
                      <a:pt x="0" y="144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49" y="164"/>
                      <a:pt x="80" y="77"/>
                      <a:pt x="87" y="59"/>
                    </a:cubicBezTo>
                    <a:cubicBezTo>
                      <a:pt x="95" y="41"/>
                      <a:pt x="97" y="22"/>
                      <a:pt x="85" y="14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5" name="Freeform 968"/>
              <p:cNvSpPr>
                <a:spLocks/>
              </p:cNvSpPr>
              <p:nvPr/>
            </p:nvSpPr>
            <p:spPr bwMode="auto">
              <a:xfrm>
                <a:off x="4645" y="2184"/>
                <a:ext cx="206" cy="342"/>
              </a:xfrm>
              <a:custGeom>
                <a:avLst/>
                <a:gdLst>
                  <a:gd name="T0" fmla="*/ 85 w 87"/>
                  <a:gd name="T1" fmla="*/ 60 h 144"/>
                  <a:gd name="T2" fmla="*/ 61 w 87"/>
                  <a:gd name="T3" fmla="*/ 56 h 144"/>
                  <a:gd name="T4" fmla="*/ 23 w 87"/>
                  <a:gd name="T5" fmla="*/ 23 h 144"/>
                  <a:gd name="T6" fmla="*/ 49 w 87"/>
                  <a:gd name="T7" fmla="*/ 15 h 144"/>
                  <a:gd name="T8" fmla="*/ 56 w 87"/>
                  <a:gd name="T9" fmla="*/ 27 h 144"/>
                  <a:gd name="T10" fmla="*/ 41 w 87"/>
                  <a:gd name="T11" fmla="*/ 24 h 144"/>
                  <a:gd name="T12" fmla="*/ 60 w 87"/>
                  <a:gd name="T13" fmla="*/ 33 h 144"/>
                  <a:gd name="T14" fmla="*/ 62 w 87"/>
                  <a:gd name="T15" fmla="*/ 23 h 144"/>
                  <a:gd name="T16" fmla="*/ 43 w 87"/>
                  <a:gd name="T17" fmla="*/ 11 h 144"/>
                  <a:gd name="T18" fmla="*/ 8 w 87"/>
                  <a:gd name="T19" fmla="*/ 16 h 144"/>
                  <a:gd name="T20" fmla="*/ 53 w 87"/>
                  <a:gd name="T21" fmla="*/ 59 h 144"/>
                  <a:gd name="T22" fmla="*/ 7 w 87"/>
                  <a:gd name="T23" fmla="*/ 115 h 144"/>
                  <a:gd name="T24" fmla="*/ 5 w 87"/>
                  <a:gd name="T25" fmla="*/ 144 h 144"/>
                  <a:gd name="T26" fmla="*/ 66 w 87"/>
                  <a:gd name="T27" fmla="*/ 69 h 144"/>
                  <a:gd name="T28" fmla="*/ 85 w 87"/>
                  <a:gd name="T29" fmla="*/ 6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144">
                    <a:moveTo>
                      <a:pt x="85" y="60"/>
                    </a:moveTo>
                    <a:cubicBezTo>
                      <a:pt x="84" y="58"/>
                      <a:pt x="81" y="61"/>
                      <a:pt x="61" y="56"/>
                    </a:cubicBezTo>
                    <a:cubicBezTo>
                      <a:pt x="41" y="50"/>
                      <a:pt x="23" y="34"/>
                      <a:pt x="23" y="23"/>
                    </a:cubicBezTo>
                    <a:cubicBezTo>
                      <a:pt x="23" y="12"/>
                      <a:pt x="39" y="9"/>
                      <a:pt x="49" y="15"/>
                    </a:cubicBezTo>
                    <a:cubicBezTo>
                      <a:pt x="60" y="21"/>
                      <a:pt x="62" y="27"/>
                      <a:pt x="56" y="27"/>
                    </a:cubicBezTo>
                    <a:cubicBezTo>
                      <a:pt x="50" y="28"/>
                      <a:pt x="45" y="25"/>
                      <a:pt x="41" y="24"/>
                    </a:cubicBezTo>
                    <a:cubicBezTo>
                      <a:pt x="46" y="29"/>
                      <a:pt x="60" y="33"/>
                      <a:pt x="60" y="33"/>
                    </a:cubicBezTo>
                    <a:cubicBezTo>
                      <a:pt x="64" y="33"/>
                      <a:pt x="65" y="26"/>
                      <a:pt x="62" y="23"/>
                    </a:cubicBezTo>
                    <a:cubicBezTo>
                      <a:pt x="55" y="16"/>
                      <a:pt x="45" y="12"/>
                      <a:pt x="43" y="11"/>
                    </a:cubicBezTo>
                    <a:cubicBezTo>
                      <a:pt x="22" y="0"/>
                      <a:pt x="14" y="4"/>
                      <a:pt x="8" y="16"/>
                    </a:cubicBezTo>
                    <a:cubicBezTo>
                      <a:pt x="0" y="31"/>
                      <a:pt x="22" y="47"/>
                      <a:pt x="53" y="59"/>
                    </a:cubicBezTo>
                    <a:cubicBezTo>
                      <a:pt x="60" y="63"/>
                      <a:pt x="23" y="97"/>
                      <a:pt x="7" y="115"/>
                    </a:cubicBezTo>
                    <a:cubicBezTo>
                      <a:pt x="5" y="144"/>
                      <a:pt x="5" y="144"/>
                      <a:pt x="5" y="144"/>
                    </a:cubicBezTo>
                    <a:cubicBezTo>
                      <a:pt x="22" y="109"/>
                      <a:pt x="59" y="69"/>
                      <a:pt x="66" y="69"/>
                    </a:cubicBezTo>
                    <a:cubicBezTo>
                      <a:pt x="77" y="70"/>
                      <a:pt x="87" y="63"/>
                      <a:pt x="85" y="60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6" name="Freeform 969"/>
              <p:cNvSpPr>
                <a:spLocks/>
              </p:cNvSpPr>
              <p:nvPr/>
            </p:nvSpPr>
            <p:spPr bwMode="auto">
              <a:xfrm>
                <a:off x="4645" y="2187"/>
                <a:ext cx="192" cy="278"/>
              </a:xfrm>
              <a:custGeom>
                <a:avLst/>
                <a:gdLst>
                  <a:gd name="T0" fmla="*/ 80 w 81"/>
                  <a:gd name="T1" fmla="*/ 62 h 117"/>
                  <a:gd name="T2" fmla="*/ 66 w 81"/>
                  <a:gd name="T3" fmla="*/ 60 h 117"/>
                  <a:gd name="T4" fmla="*/ 28 w 81"/>
                  <a:gd name="T5" fmla="*/ 40 h 117"/>
                  <a:gd name="T6" fmla="*/ 16 w 81"/>
                  <a:gd name="T7" fmla="*/ 13 h 117"/>
                  <a:gd name="T8" fmla="*/ 35 w 81"/>
                  <a:gd name="T9" fmla="*/ 7 h 117"/>
                  <a:gd name="T10" fmla="*/ 36 w 81"/>
                  <a:gd name="T11" fmla="*/ 6 h 117"/>
                  <a:gd name="T12" fmla="*/ 8 w 81"/>
                  <a:gd name="T13" fmla="*/ 15 h 117"/>
                  <a:gd name="T14" fmla="*/ 53 w 81"/>
                  <a:gd name="T15" fmla="*/ 58 h 117"/>
                  <a:gd name="T16" fmla="*/ 7 w 81"/>
                  <a:gd name="T17" fmla="*/ 114 h 117"/>
                  <a:gd name="T18" fmla="*/ 47 w 81"/>
                  <a:gd name="T19" fmla="*/ 78 h 117"/>
                  <a:gd name="T20" fmla="*/ 66 w 81"/>
                  <a:gd name="T21" fmla="*/ 65 h 117"/>
                  <a:gd name="T22" fmla="*/ 80 w 81"/>
                  <a:gd name="T23" fmla="*/ 6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117">
                    <a:moveTo>
                      <a:pt x="80" y="62"/>
                    </a:moveTo>
                    <a:cubicBezTo>
                      <a:pt x="78" y="60"/>
                      <a:pt x="77" y="63"/>
                      <a:pt x="66" y="60"/>
                    </a:cubicBezTo>
                    <a:cubicBezTo>
                      <a:pt x="50" y="55"/>
                      <a:pt x="39" y="48"/>
                      <a:pt x="28" y="40"/>
                    </a:cubicBezTo>
                    <a:cubicBezTo>
                      <a:pt x="17" y="33"/>
                      <a:pt x="12" y="21"/>
                      <a:pt x="16" y="13"/>
                    </a:cubicBezTo>
                    <a:cubicBezTo>
                      <a:pt x="21" y="6"/>
                      <a:pt x="29" y="6"/>
                      <a:pt x="35" y="7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20" y="0"/>
                      <a:pt x="13" y="5"/>
                      <a:pt x="8" y="15"/>
                    </a:cubicBezTo>
                    <a:cubicBezTo>
                      <a:pt x="0" y="30"/>
                      <a:pt x="22" y="46"/>
                      <a:pt x="53" y="58"/>
                    </a:cubicBezTo>
                    <a:cubicBezTo>
                      <a:pt x="60" y="61"/>
                      <a:pt x="7" y="114"/>
                      <a:pt x="7" y="114"/>
                    </a:cubicBezTo>
                    <a:cubicBezTo>
                      <a:pt x="11" y="117"/>
                      <a:pt x="40" y="85"/>
                      <a:pt x="47" y="78"/>
                    </a:cubicBezTo>
                    <a:cubicBezTo>
                      <a:pt x="53" y="72"/>
                      <a:pt x="59" y="65"/>
                      <a:pt x="66" y="65"/>
                    </a:cubicBezTo>
                    <a:cubicBezTo>
                      <a:pt x="74" y="65"/>
                      <a:pt x="81" y="64"/>
                      <a:pt x="80" y="62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7" name="Freeform 970"/>
              <p:cNvSpPr>
                <a:spLocks/>
              </p:cNvSpPr>
              <p:nvPr/>
            </p:nvSpPr>
            <p:spPr bwMode="auto">
              <a:xfrm>
                <a:off x="4650" y="2191"/>
                <a:ext cx="225" cy="423"/>
              </a:xfrm>
              <a:custGeom>
                <a:avLst/>
                <a:gdLst>
                  <a:gd name="T0" fmla="*/ 42 w 95"/>
                  <a:gd name="T1" fmla="*/ 72 h 178"/>
                  <a:gd name="T2" fmla="*/ 51 w 95"/>
                  <a:gd name="T3" fmla="*/ 58 h 178"/>
                  <a:gd name="T4" fmla="*/ 49 w 95"/>
                  <a:gd name="T5" fmla="*/ 57 h 178"/>
                  <a:gd name="T6" fmla="*/ 19 w 95"/>
                  <a:gd name="T7" fmla="*/ 41 h 178"/>
                  <a:gd name="T8" fmla="*/ 3 w 95"/>
                  <a:gd name="T9" fmla="*/ 19 h 178"/>
                  <a:gd name="T10" fmla="*/ 9 w 95"/>
                  <a:gd name="T11" fmla="*/ 6 h 178"/>
                  <a:gd name="T12" fmla="*/ 22 w 95"/>
                  <a:gd name="T13" fmla="*/ 0 h 178"/>
                  <a:gd name="T14" fmla="*/ 48 w 95"/>
                  <a:gd name="T15" fmla="*/ 9 h 178"/>
                  <a:gd name="T16" fmla="*/ 63 w 95"/>
                  <a:gd name="T17" fmla="*/ 24 h 178"/>
                  <a:gd name="T18" fmla="*/ 59 w 95"/>
                  <a:gd name="T19" fmla="*/ 31 h 178"/>
                  <a:gd name="T20" fmla="*/ 72 w 95"/>
                  <a:gd name="T21" fmla="*/ 33 h 178"/>
                  <a:gd name="T22" fmla="*/ 87 w 95"/>
                  <a:gd name="T23" fmla="*/ 41 h 178"/>
                  <a:gd name="T24" fmla="*/ 93 w 95"/>
                  <a:gd name="T25" fmla="*/ 50 h 178"/>
                  <a:gd name="T26" fmla="*/ 89 w 95"/>
                  <a:gd name="T27" fmla="*/ 90 h 178"/>
                  <a:gd name="T28" fmla="*/ 65 w 95"/>
                  <a:gd name="T29" fmla="*/ 139 h 178"/>
                  <a:gd name="T30" fmla="*/ 27 w 95"/>
                  <a:gd name="T31" fmla="*/ 176 h 178"/>
                  <a:gd name="T32" fmla="*/ 0 w 95"/>
                  <a:gd name="T33" fmla="*/ 175 h 178"/>
                  <a:gd name="T34" fmla="*/ 13 w 95"/>
                  <a:gd name="T35" fmla="*/ 176 h 178"/>
                  <a:gd name="T36" fmla="*/ 47 w 95"/>
                  <a:gd name="T37" fmla="*/ 159 h 178"/>
                  <a:gd name="T38" fmla="*/ 76 w 95"/>
                  <a:gd name="T39" fmla="*/ 114 h 178"/>
                  <a:gd name="T40" fmla="*/ 93 w 95"/>
                  <a:gd name="T41" fmla="*/ 63 h 178"/>
                  <a:gd name="T42" fmla="*/ 88 w 95"/>
                  <a:gd name="T43" fmla="*/ 45 h 178"/>
                  <a:gd name="T44" fmla="*/ 83 w 95"/>
                  <a:gd name="T45" fmla="*/ 41 h 178"/>
                  <a:gd name="T46" fmla="*/ 58 w 95"/>
                  <a:gd name="T47" fmla="*/ 31 h 178"/>
                  <a:gd name="T48" fmla="*/ 58 w 95"/>
                  <a:gd name="T49" fmla="*/ 29 h 178"/>
                  <a:gd name="T50" fmla="*/ 61 w 95"/>
                  <a:gd name="T51" fmla="*/ 24 h 178"/>
                  <a:gd name="T52" fmla="*/ 47 w 95"/>
                  <a:gd name="T53" fmla="*/ 11 h 178"/>
                  <a:gd name="T54" fmla="*/ 22 w 95"/>
                  <a:gd name="T55" fmla="*/ 3 h 178"/>
                  <a:gd name="T56" fmla="*/ 11 w 95"/>
                  <a:gd name="T57" fmla="*/ 7 h 178"/>
                  <a:gd name="T58" fmla="*/ 5 w 95"/>
                  <a:gd name="T59" fmla="*/ 19 h 178"/>
                  <a:gd name="T60" fmla="*/ 20 w 95"/>
                  <a:gd name="T61" fmla="*/ 39 h 178"/>
                  <a:gd name="T62" fmla="*/ 50 w 95"/>
                  <a:gd name="T63" fmla="*/ 55 h 178"/>
                  <a:gd name="T64" fmla="*/ 53 w 95"/>
                  <a:gd name="T65" fmla="*/ 58 h 178"/>
                  <a:gd name="T66" fmla="*/ 43 w 95"/>
                  <a:gd name="T67" fmla="*/ 73 h 178"/>
                  <a:gd name="T68" fmla="*/ 5 w 95"/>
                  <a:gd name="T69" fmla="*/ 1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" h="178">
                    <a:moveTo>
                      <a:pt x="5" y="112"/>
                    </a:moveTo>
                    <a:cubicBezTo>
                      <a:pt x="17" y="98"/>
                      <a:pt x="30" y="86"/>
                      <a:pt x="42" y="72"/>
                    </a:cubicBezTo>
                    <a:cubicBezTo>
                      <a:pt x="45" y="68"/>
                      <a:pt x="48" y="65"/>
                      <a:pt x="50" y="61"/>
                    </a:cubicBezTo>
                    <a:cubicBezTo>
                      <a:pt x="50" y="60"/>
                      <a:pt x="51" y="59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0" y="57"/>
                      <a:pt x="49" y="57"/>
                    </a:cubicBezTo>
                    <a:cubicBezTo>
                      <a:pt x="47" y="56"/>
                      <a:pt x="45" y="55"/>
                      <a:pt x="43" y="54"/>
                    </a:cubicBezTo>
                    <a:cubicBezTo>
                      <a:pt x="35" y="51"/>
                      <a:pt x="27" y="46"/>
                      <a:pt x="19" y="41"/>
                    </a:cubicBezTo>
                    <a:cubicBezTo>
                      <a:pt x="15" y="39"/>
                      <a:pt x="12" y="36"/>
                      <a:pt x="9" y="32"/>
                    </a:cubicBezTo>
                    <a:cubicBezTo>
                      <a:pt x="6" y="28"/>
                      <a:pt x="3" y="24"/>
                      <a:pt x="3" y="19"/>
                    </a:cubicBezTo>
                    <a:cubicBezTo>
                      <a:pt x="3" y="16"/>
                      <a:pt x="4" y="14"/>
                      <a:pt x="5" y="12"/>
                    </a:cubicBezTo>
                    <a:cubicBezTo>
                      <a:pt x="6" y="10"/>
                      <a:pt x="8" y="8"/>
                      <a:pt x="9" y="6"/>
                    </a:cubicBezTo>
                    <a:cubicBezTo>
                      <a:pt x="11" y="4"/>
                      <a:pt x="13" y="3"/>
                      <a:pt x="15" y="2"/>
                    </a:cubicBezTo>
                    <a:cubicBezTo>
                      <a:pt x="17" y="1"/>
                      <a:pt x="20" y="0"/>
                      <a:pt x="22" y="0"/>
                    </a:cubicBezTo>
                    <a:cubicBezTo>
                      <a:pt x="27" y="0"/>
                      <a:pt x="31" y="2"/>
                      <a:pt x="36" y="3"/>
                    </a:cubicBezTo>
                    <a:cubicBezTo>
                      <a:pt x="40" y="5"/>
                      <a:pt x="44" y="7"/>
                      <a:pt x="48" y="9"/>
                    </a:cubicBezTo>
                    <a:cubicBezTo>
                      <a:pt x="52" y="12"/>
                      <a:pt x="56" y="14"/>
                      <a:pt x="60" y="17"/>
                    </a:cubicBezTo>
                    <a:cubicBezTo>
                      <a:pt x="61" y="19"/>
                      <a:pt x="63" y="21"/>
                      <a:pt x="63" y="24"/>
                    </a:cubicBezTo>
                    <a:cubicBezTo>
                      <a:pt x="63" y="25"/>
                      <a:pt x="63" y="27"/>
                      <a:pt x="62" y="28"/>
                    </a:cubicBezTo>
                    <a:cubicBezTo>
                      <a:pt x="61" y="29"/>
                      <a:pt x="60" y="30"/>
                      <a:pt x="59" y="31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3" y="30"/>
                      <a:pt x="68" y="32"/>
                      <a:pt x="72" y="33"/>
                    </a:cubicBezTo>
                    <a:cubicBezTo>
                      <a:pt x="76" y="35"/>
                      <a:pt x="80" y="37"/>
                      <a:pt x="84" y="39"/>
                    </a:cubicBezTo>
                    <a:cubicBezTo>
                      <a:pt x="85" y="40"/>
                      <a:pt x="86" y="41"/>
                      <a:pt x="87" y="41"/>
                    </a:cubicBezTo>
                    <a:cubicBezTo>
                      <a:pt x="88" y="42"/>
                      <a:pt x="89" y="43"/>
                      <a:pt x="90" y="44"/>
                    </a:cubicBezTo>
                    <a:cubicBezTo>
                      <a:pt x="91" y="46"/>
                      <a:pt x="92" y="48"/>
                      <a:pt x="93" y="50"/>
                    </a:cubicBezTo>
                    <a:cubicBezTo>
                      <a:pt x="95" y="54"/>
                      <a:pt x="95" y="59"/>
                      <a:pt x="95" y="63"/>
                    </a:cubicBezTo>
                    <a:cubicBezTo>
                      <a:pt x="95" y="73"/>
                      <a:pt x="92" y="82"/>
                      <a:pt x="89" y="90"/>
                    </a:cubicBezTo>
                    <a:cubicBezTo>
                      <a:pt x="85" y="98"/>
                      <a:pt x="82" y="106"/>
                      <a:pt x="78" y="115"/>
                    </a:cubicBezTo>
                    <a:cubicBezTo>
                      <a:pt x="74" y="123"/>
                      <a:pt x="70" y="131"/>
                      <a:pt x="65" y="139"/>
                    </a:cubicBezTo>
                    <a:cubicBezTo>
                      <a:pt x="60" y="146"/>
                      <a:pt x="55" y="154"/>
                      <a:pt x="49" y="160"/>
                    </a:cubicBezTo>
                    <a:cubicBezTo>
                      <a:pt x="43" y="167"/>
                      <a:pt x="35" y="173"/>
                      <a:pt x="27" y="176"/>
                    </a:cubicBezTo>
                    <a:cubicBezTo>
                      <a:pt x="22" y="177"/>
                      <a:pt x="18" y="178"/>
                      <a:pt x="13" y="178"/>
                    </a:cubicBezTo>
                    <a:cubicBezTo>
                      <a:pt x="8" y="178"/>
                      <a:pt x="4" y="176"/>
                      <a:pt x="0" y="175"/>
                    </a:cubicBezTo>
                    <a:cubicBezTo>
                      <a:pt x="1" y="173"/>
                      <a:pt x="1" y="173"/>
                      <a:pt x="1" y="173"/>
                    </a:cubicBezTo>
                    <a:cubicBezTo>
                      <a:pt x="5" y="174"/>
                      <a:pt x="9" y="176"/>
                      <a:pt x="13" y="176"/>
                    </a:cubicBezTo>
                    <a:cubicBezTo>
                      <a:pt x="18" y="176"/>
                      <a:pt x="22" y="175"/>
                      <a:pt x="26" y="174"/>
                    </a:cubicBezTo>
                    <a:cubicBezTo>
                      <a:pt x="34" y="171"/>
                      <a:pt x="41" y="165"/>
                      <a:pt x="47" y="159"/>
                    </a:cubicBezTo>
                    <a:cubicBezTo>
                      <a:pt x="53" y="152"/>
                      <a:pt x="59" y="145"/>
                      <a:pt x="63" y="137"/>
                    </a:cubicBezTo>
                    <a:cubicBezTo>
                      <a:pt x="68" y="130"/>
                      <a:pt x="72" y="122"/>
                      <a:pt x="76" y="114"/>
                    </a:cubicBezTo>
                    <a:cubicBezTo>
                      <a:pt x="80" y="106"/>
                      <a:pt x="83" y="97"/>
                      <a:pt x="87" y="89"/>
                    </a:cubicBezTo>
                    <a:cubicBezTo>
                      <a:pt x="90" y="81"/>
                      <a:pt x="93" y="72"/>
                      <a:pt x="93" y="63"/>
                    </a:cubicBezTo>
                    <a:cubicBezTo>
                      <a:pt x="93" y="59"/>
                      <a:pt x="93" y="55"/>
                      <a:pt x="91" y="51"/>
                    </a:cubicBezTo>
                    <a:cubicBezTo>
                      <a:pt x="90" y="49"/>
                      <a:pt x="89" y="47"/>
                      <a:pt x="88" y="45"/>
                    </a:cubicBezTo>
                    <a:cubicBezTo>
                      <a:pt x="87" y="44"/>
                      <a:pt x="87" y="44"/>
                      <a:pt x="86" y="43"/>
                    </a:cubicBezTo>
                    <a:cubicBezTo>
                      <a:pt x="85" y="42"/>
                      <a:pt x="84" y="42"/>
                      <a:pt x="83" y="41"/>
                    </a:cubicBezTo>
                    <a:cubicBezTo>
                      <a:pt x="79" y="39"/>
                      <a:pt x="75" y="37"/>
                      <a:pt x="71" y="35"/>
                    </a:cubicBezTo>
                    <a:cubicBezTo>
                      <a:pt x="67" y="34"/>
                      <a:pt x="63" y="32"/>
                      <a:pt x="58" y="31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9" y="28"/>
                      <a:pt x="60" y="28"/>
                      <a:pt x="60" y="27"/>
                    </a:cubicBezTo>
                    <a:cubicBezTo>
                      <a:pt x="61" y="26"/>
                      <a:pt x="61" y="25"/>
                      <a:pt x="61" y="24"/>
                    </a:cubicBezTo>
                    <a:cubicBezTo>
                      <a:pt x="61" y="22"/>
                      <a:pt x="59" y="20"/>
                      <a:pt x="58" y="19"/>
                    </a:cubicBezTo>
                    <a:cubicBezTo>
                      <a:pt x="55" y="16"/>
                      <a:pt x="51" y="13"/>
                      <a:pt x="47" y="11"/>
                    </a:cubicBezTo>
                    <a:cubicBezTo>
                      <a:pt x="43" y="9"/>
                      <a:pt x="39" y="7"/>
                      <a:pt x="35" y="6"/>
                    </a:cubicBezTo>
                    <a:cubicBezTo>
                      <a:pt x="31" y="4"/>
                      <a:pt x="26" y="3"/>
                      <a:pt x="22" y="3"/>
                    </a:cubicBezTo>
                    <a:cubicBezTo>
                      <a:pt x="20" y="2"/>
                      <a:pt x="18" y="3"/>
                      <a:pt x="16" y="4"/>
                    </a:cubicBezTo>
                    <a:cubicBezTo>
                      <a:pt x="14" y="4"/>
                      <a:pt x="12" y="6"/>
                      <a:pt x="11" y="7"/>
                    </a:cubicBezTo>
                    <a:cubicBezTo>
                      <a:pt x="9" y="9"/>
                      <a:pt x="8" y="11"/>
                      <a:pt x="7" y="13"/>
                    </a:cubicBezTo>
                    <a:cubicBezTo>
                      <a:pt x="6" y="15"/>
                      <a:pt x="6" y="17"/>
                      <a:pt x="5" y="19"/>
                    </a:cubicBezTo>
                    <a:cubicBezTo>
                      <a:pt x="5" y="23"/>
                      <a:pt x="7" y="27"/>
                      <a:pt x="10" y="31"/>
                    </a:cubicBezTo>
                    <a:cubicBezTo>
                      <a:pt x="13" y="34"/>
                      <a:pt x="17" y="37"/>
                      <a:pt x="20" y="39"/>
                    </a:cubicBezTo>
                    <a:cubicBezTo>
                      <a:pt x="28" y="45"/>
                      <a:pt x="36" y="49"/>
                      <a:pt x="44" y="52"/>
                    </a:cubicBezTo>
                    <a:cubicBezTo>
                      <a:pt x="46" y="53"/>
                      <a:pt x="48" y="54"/>
                      <a:pt x="50" y="55"/>
                    </a:cubicBezTo>
                    <a:cubicBezTo>
                      <a:pt x="51" y="55"/>
                      <a:pt x="51" y="55"/>
                      <a:pt x="52" y="56"/>
                    </a:cubicBezTo>
                    <a:cubicBezTo>
                      <a:pt x="53" y="57"/>
                      <a:pt x="53" y="58"/>
                      <a:pt x="53" y="58"/>
                    </a:cubicBezTo>
                    <a:cubicBezTo>
                      <a:pt x="53" y="60"/>
                      <a:pt x="52" y="61"/>
                      <a:pt x="52" y="62"/>
                    </a:cubicBezTo>
                    <a:cubicBezTo>
                      <a:pt x="49" y="66"/>
                      <a:pt x="46" y="70"/>
                      <a:pt x="43" y="73"/>
                    </a:cubicBezTo>
                    <a:cubicBezTo>
                      <a:pt x="31" y="87"/>
                      <a:pt x="18" y="100"/>
                      <a:pt x="6" y="113"/>
                    </a:cubicBezTo>
                    <a:lnTo>
                      <a:pt x="5" y="112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8" name="Freeform 971"/>
              <p:cNvSpPr>
                <a:spLocks/>
              </p:cNvSpPr>
              <p:nvPr/>
            </p:nvSpPr>
            <p:spPr bwMode="auto">
              <a:xfrm>
                <a:off x="4740" y="2241"/>
                <a:ext cx="50" cy="24"/>
              </a:xfrm>
              <a:custGeom>
                <a:avLst/>
                <a:gdLst>
                  <a:gd name="T0" fmla="*/ 1 w 21"/>
                  <a:gd name="T1" fmla="*/ 0 h 10"/>
                  <a:gd name="T2" fmla="*/ 10 w 21"/>
                  <a:gd name="T3" fmla="*/ 5 h 10"/>
                  <a:gd name="T4" fmla="*/ 21 w 21"/>
                  <a:gd name="T5" fmla="*/ 8 h 10"/>
                  <a:gd name="T6" fmla="*/ 21 w 21"/>
                  <a:gd name="T7" fmla="*/ 10 h 10"/>
                  <a:gd name="T8" fmla="*/ 10 w 21"/>
                  <a:gd name="T9" fmla="*/ 6 h 10"/>
                  <a:gd name="T10" fmla="*/ 0 w 21"/>
                  <a:gd name="T11" fmla="*/ 0 h 10"/>
                  <a:gd name="T12" fmla="*/ 1 w 21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0">
                    <a:moveTo>
                      <a:pt x="1" y="0"/>
                    </a:moveTo>
                    <a:cubicBezTo>
                      <a:pt x="4" y="2"/>
                      <a:pt x="7" y="3"/>
                      <a:pt x="10" y="5"/>
                    </a:cubicBezTo>
                    <a:cubicBezTo>
                      <a:pt x="14" y="6"/>
                      <a:pt x="17" y="7"/>
                      <a:pt x="21" y="8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17" y="9"/>
                      <a:pt x="13" y="8"/>
                      <a:pt x="10" y="6"/>
                    </a:cubicBezTo>
                    <a:cubicBezTo>
                      <a:pt x="7" y="4"/>
                      <a:pt x="3" y="3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9" name="Freeform 972"/>
              <p:cNvSpPr>
                <a:spLocks/>
              </p:cNvSpPr>
              <p:nvPr/>
            </p:nvSpPr>
            <p:spPr bwMode="auto">
              <a:xfrm>
                <a:off x="4771" y="2322"/>
                <a:ext cx="47" cy="14"/>
              </a:xfrm>
              <a:custGeom>
                <a:avLst/>
                <a:gdLst>
                  <a:gd name="T0" fmla="*/ 0 w 20"/>
                  <a:gd name="T1" fmla="*/ 0 h 6"/>
                  <a:gd name="T2" fmla="*/ 10 w 20"/>
                  <a:gd name="T3" fmla="*/ 4 h 6"/>
                  <a:gd name="T4" fmla="*/ 20 w 20"/>
                  <a:gd name="T5" fmla="*/ 6 h 6"/>
                  <a:gd name="T6" fmla="*/ 20 w 20"/>
                  <a:gd name="T7" fmla="*/ 6 h 6"/>
                  <a:gd name="T8" fmla="*/ 10 w 20"/>
                  <a:gd name="T9" fmla="*/ 5 h 6"/>
                  <a:gd name="T10" fmla="*/ 0 w 20"/>
                  <a:gd name="T11" fmla="*/ 3 h 6"/>
                  <a:gd name="T12" fmla="*/ 0 w 2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">
                    <a:moveTo>
                      <a:pt x="0" y="0"/>
                    </a:moveTo>
                    <a:cubicBezTo>
                      <a:pt x="3" y="2"/>
                      <a:pt x="7" y="3"/>
                      <a:pt x="10" y="4"/>
                    </a:cubicBezTo>
                    <a:cubicBezTo>
                      <a:pt x="13" y="5"/>
                      <a:pt x="16" y="5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6" y="6"/>
                      <a:pt x="13" y="6"/>
                      <a:pt x="10" y="5"/>
                    </a:cubicBezTo>
                    <a:cubicBezTo>
                      <a:pt x="6" y="4"/>
                      <a:pt x="3" y="4"/>
                      <a:pt x="0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0" name="Freeform 973"/>
              <p:cNvSpPr>
                <a:spLocks/>
              </p:cNvSpPr>
              <p:nvPr/>
            </p:nvSpPr>
            <p:spPr bwMode="auto">
              <a:xfrm>
                <a:off x="5057" y="2344"/>
                <a:ext cx="140" cy="301"/>
              </a:xfrm>
              <a:custGeom>
                <a:avLst/>
                <a:gdLst>
                  <a:gd name="T0" fmla="*/ 59 w 59"/>
                  <a:gd name="T1" fmla="*/ 4 h 127"/>
                  <a:gd name="T2" fmla="*/ 52 w 59"/>
                  <a:gd name="T3" fmla="*/ 90 h 127"/>
                  <a:gd name="T4" fmla="*/ 0 w 59"/>
                  <a:gd name="T5" fmla="*/ 114 h 127"/>
                  <a:gd name="T6" fmla="*/ 16 w 59"/>
                  <a:gd name="T7" fmla="*/ 0 h 127"/>
                  <a:gd name="T8" fmla="*/ 59 w 59"/>
                  <a:gd name="T9" fmla="*/ 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27">
                    <a:moveTo>
                      <a:pt x="59" y="4"/>
                    </a:moveTo>
                    <a:cubicBezTo>
                      <a:pt x="59" y="17"/>
                      <a:pt x="59" y="64"/>
                      <a:pt x="52" y="90"/>
                    </a:cubicBezTo>
                    <a:cubicBezTo>
                      <a:pt x="45" y="116"/>
                      <a:pt x="18" y="127"/>
                      <a:pt x="0" y="114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59" y="4"/>
                    </a:ln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1" name="Freeform 974"/>
              <p:cNvSpPr>
                <a:spLocks/>
              </p:cNvSpPr>
              <p:nvPr/>
            </p:nvSpPr>
            <p:spPr bwMode="auto">
              <a:xfrm>
                <a:off x="5114" y="2389"/>
                <a:ext cx="83" cy="235"/>
              </a:xfrm>
              <a:custGeom>
                <a:avLst/>
                <a:gdLst>
                  <a:gd name="T0" fmla="*/ 35 w 35"/>
                  <a:gd name="T1" fmla="*/ 0 h 99"/>
                  <a:gd name="T2" fmla="*/ 26 w 35"/>
                  <a:gd name="T3" fmla="*/ 8 h 99"/>
                  <a:gd name="T4" fmla="*/ 23 w 35"/>
                  <a:gd name="T5" fmla="*/ 70 h 99"/>
                  <a:gd name="T6" fmla="*/ 0 w 35"/>
                  <a:gd name="T7" fmla="*/ 99 h 99"/>
                  <a:gd name="T8" fmla="*/ 28 w 35"/>
                  <a:gd name="T9" fmla="*/ 71 h 99"/>
                  <a:gd name="T10" fmla="*/ 35 w 35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99">
                    <a:moveTo>
                      <a:pt x="35" y="0"/>
                    </a:moveTo>
                    <a:cubicBezTo>
                      <a:pt x="26" y="8"/>
                      <a:pt x="26" y="8"/>
                      <a:pt x="26" y="8"/>
                    </a:cubicBezTo>
                    <a:cubicBezTo>
                      <a:pt x="28" y="13"/>
                      <a:pt x="29" y="43"/>
                      <a:pt x="23" y="70"/>
                    </a:cubicBezTo>
                    <a:cubicBezTo>
                      <a:pt x="19" y="92"/>
                      <a:pt x="5" y="96"/>
                      <a:pt x="0" y="99"/>
                    </a:cubicBezTo>
                    <a:cubicBezTo>
                      <a:pt x="11" y="98"/>
                      <a:pt x="24" y="86"/>
                      <a:pt x="28" y="71"/>
                    </a:cubicBezTo>
                    <a:cubicBezTo>
                      <a:pt x="33" y="52"/>
                      <a:pt x="34" y="20"/>
                      <a:pt x="35" y="0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2" name="Freeform 975"/>
              <p:cNvSpPr>
                <a:spLocks/>
              </p:cNvSpPr>
              <p:nvPr/>
            </p:nvSpPr>
            <p:spPr bwMode="auto">
              <a:xfrm>
                <a:off x="5112" y="2396"/>
                <a:ext cx="66" cy="164"/>
              </a:xfrm>
              <a:custGeom>
                <a:avLst/>
                <a:gdLst>
                  <a:gd name="T0" fmla="*/ 16 w 28"/>
                  <a:gd name="T1" fmla="*/ 69 h 69"/>
                  <a:gd name="T2" fmla="*/ 17 w 28"/>
                  <a:gd name="T3" fmla="*/ 18 h 69"/>
                  <a:gd name="T4" fmla="*/ 26 w 28"/>
                  <a:gd name="T5" fmla="*/ 7 h 69"/>
                  <a:gd name="T6" fmla="*/ 28 w 28"/>
                  <a:gd name="T7" fmla="*/ 1 h 69"/>
                  <a:gd name="T8" fmla="*/ 0 w 28"/>
                  <a:gd name="T9" fmla="*/ 0 h 69"/>
                  <a:gd name="T10" fmla="*/ 16 w 28"/>
                  <a:gd name="T1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69">
                    <a:moveTo>
                      <a:pt x="16" y="69"/>
                    </a:moveTo>
                    <a:cubicBezTo>
                      <a:pt x="24" y="55"/>
                      <a:pt x="18" y="27"/>
                      <a:pt x="17" y="18"/>
                    </a:cubicBezTo>
                    <a:cubicBezTo>
                      <a:pt x="15" y="8"/>
                      <a:pt x="21" y="6"/>
                      <a:pt x="26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69"/>
                    </a:ln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3" name="Freeform 976"/>
              <p:cNvSpPr>
                <a:spLocks/>
              </p:cNvSpPr>
              <p:nvPr/>
            </p:nvSpPr>
            <p:spPr bwMode="auto">
              <a:xfrm>
                <a:off x="5097" y="2401"/>
                <a:ext cx="62" cy="152"/>
              </a:xfrm>
              <a:custGeom>
                <a:avLst/>
                <a:gdLst>
                  <a:gd name="T0" fmla="*/ 23 w 26"/>
                  <a:gd name="T1" fmla="*/ 2 h 64"/>
                  <a:gd name="T2" fmla="*/ 17 w 26"/>
                  <a:gd name="T3" fmla="*/ 10 h 64"/>
                  <a:gd name="T4" fmla="*/ 24 w 26"/>
                  <a:gd name="T5" fmla="*/ 41 h 64"/>
                  <a:gd name="T6" fmla="*/ 23 w 26"/>
                  <a:gd name="T7" fmla="*/ 64 h 64"/>
                  <a:gd name="T8" fmla="*/ 0 w 26"/>
                  <a:gd name="T9" fmla="*/ 0 h 64"/>
                  <a:gd name="T10" fmla="*/ 23 w 26"/>
                  <a:gd name="T11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4">
                    <a:moveTo>
                      <a:pt x="23" y="2"/>
                    </a:moveTo>
                    <a:cubicBezTo>
                      <a:pt x="20" y="2"/>
                      <a:pt x="15" y="3"/>
                      <a:pt x="17" y="10"/>
                    </a:cubicBezTo>
                    <a:cubicBezTo>
                      <a:pt x="19" y="17"/>
                      <a:pt x="22" y="31"/>
                      <a:pt x="24" y="41"/>
                    </a:cubicBezTo>
                    <a:cubicBezTo>
                      <a:pt x="26" y="51"/>
                      <a:pt x="25" y="60"/>
                      <a:pt x="23" y="6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4" name="Freeform 977"/>
              <p:cNvSpPr>
                <a:spLocks/>
              </p:cNvSpPr>
              <p:nvPr/>
            </p:nvSpPr>
            <p:spPr bwMode="auto">
              <a:xfrm>
                <a:off x="5057" y="2548"/>
                <a:ext cx="97" cy="88"/>
              </a:xfrm>
              <a:custGeom>
                <a:avLst/>
                <a:gdLst>
                  <a:gd name="T0" fmla="*/ 4 w 41"/>
                  <a:gd name="T1" fmla="*/ 0 h 37"/>
                  <a:gd name="T2" fmla="*/ 0 w 41"/>
                  <a:gd name="T3" fmla="*/ 28 h 37"/>
                  <a:gd name="T4" fmla="*/ 41 w 41"/>
                  <a:gd name="T5" fmla="*/ 23 h 37"/>
                  <a:gd name="T6" fmla="*/ 4 w 41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7">
                    <a:moveTo>
                      <a:pt x="4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3" y="37"/>
                      <a:pt x="30" y="34"/>
                      <a:pt x="41" y="23"/>
                    </a:cubicBezTo>
                    <a:cubicBezTo>
                      <a:pt x="31" y="28"/>
                      <a:pt x="16" y="21"/>
                      <a:pt x="4" y="0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5" name="Freeform 978"/>
              <p:cNvSpPr>
                <a:spLocks/>
              </p:cNvSpPr>
              <p:nvPr/>
            </p:nvSpPr>
            <p:spPr bwMode="auto">
              <a:xfrm>
                <a:off x="5057" y="2598"/>
                <a:ext cx="73" cy="33"/>
              </a:xfrm>
              <a:custGeom>
                <a:avLst/>
                <a:gdLst>
                  <a:gd name="T0" fmla="*/ 1 w 31"/>
                  <a:gd name="T1" fmla="*/ 0 h 14"/>
                  <a:gd name="T2" fmla="*/ 0 w 31"/>
                  <a:gd name="T3" fmla="*/ 7 h 14"/>
                  <a:gd name="T4" fmla="*/ 31 w 31"/>
                  <a:gd name="T5" fmla="*/ 9 h 14"/>
                  <a:gd name="T6" fmla="*/ 1 w 31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4">
                    <a:moveTo>
                      <a:pt x="1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9" y="14"/>
                      <a:pt x="21" y="14"/>
                      <a:pt x="31" y="9"/>
                    </a:cubicBezTo>
                    <a:cubicBezTo>
                      <a:pt x="22" y="11"/>
                      <a:pt x="11" y="10"/>
                      <a:pt x="1" y="0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6" name="Freeform 979"/>
              <p:cNvSpPr>
                <a:spLocks noEditPoints="1"/>
              </p:cNvSpPr>
              <p:nvPr/>
            </p:nvSpPr>
            <p:spPr bwMode="auto">
              <a:xfrm>
                <a:off x="5055" y="2339"/>
                <a:ext cx="144" cy="292"/>
              </a:xfrm>
              <a:custGeom>
                <a:avLst/>
                <a:gdLst>
                  <a:gd name="T0" fmla="*/ 18 w 61"/>
                  <a:gd name="T1" fmla="*/ 123 h 123"/>
                  <a:gd name="T2" fmla="*/ 0 w 61"/>
                  <a:gd name="T3" fmla="*/ 117 h 123"/>
                  <a:gd name="T4" fmla="*/ 0 w 61"/>
                  <a:gd name="T5" fmla="*/ 117 h 123"/>
                  <a:gd name="T6" fmla="*/ 16 w 61"/>
                  <a:gd name="T7" fmla="*/ 0 h 123"/>
                  <a:gd name="T8" fmla="*/ 61 w 61"/>
                  <a:gd name="T9" fmla="*/ 5 h 123"/>
                  <a:gd name="T10" fmla="*/ 61 w 61"/>
                  <a:gd name="T11" fmla="*/ 6 h 123"/>
                  <a:gd name="T12" fmla="*/ 61 w 61"/>
                  <a:gd name="T13" fmla="*/ 12 h 123"/>
                  <a:gd name="T14" fmla="*/ 54 w 61"/>
                  <a:gd name="T15" fmla="*/ 92 h 123"/>
                  <a:gd name="T16" fmla="*/ 18 w 61"/>
                  <a:gd name="T17" fmla="*/ 123 h 123"/>
                  <a:gd name="T18" fmla="*/ 2 w 61"/>
                  <a:gd name="T19" fmla="*/ 116 h 123"/>
                  <a:gd name="T20" fmla="*/ 18 w 61"/>
                  <a:gd name="T21" fmla="*/ 120 h 123"/>
                  <a:gd name="T22" fmla="*/ 52 w 61"/>
                  <a:gd name="T23" fmla="*/ 92 h 123"/>
                  <a:gd name="T24" fmla="*/ 59 w 61"/>
                  <a:gd name="T25" fmla="*/ 12 h 123"/>
                  <a:gd name="T26" fmla="*/ 59 w 61"/>
                  <a:gd name="T27" fmla="*/ 7 h 123"/>
                  <a:gd name="T28" fmla="*/ 18 w 61"/>
                  <a:gd name="T29" fmla="*/ 3 h 123"/>
                  <a:gd name="T30" fmla="*/ 2 w 61"/>
                  <a:gd name="T31" fmla="*/ 11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" h="123">
                    <a:moveTo>
                      <a:pt x="18" y="123"/>
                    </a:moveTo>
                    <a:cubicBezTo>
                      <a:pt x="12" y="123"/>
                      <a:pt x="5" y="121"/>
                      <a:pt x="0" y="117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8"/>
                      <a:pt x="61" y="10"/>
                      <a:pt x="61" y="12"/>
                    </a:cubicBezTo>
                    <a:cubicBezTo>
                      <a:pt x="61" y="29"/>
                      <a:pt x="60" y="69"/>
                      <a:pt x="54" y="92"/>
                    </a:cubicBezTo>
                    <a:cubicBezTo>
                      <a:pt x="49" y="110"/>
                      <a:pt x="34" y="123"/>
                      <a:pt x="18" y="123"/>
                    </a:cubicBezTo>
                    <a:close/>
                    <a:moveTo>
                      <a:pt x="2" y="116"/>
                    </a:moveTo>
                    <a:cubicBezTo>
                      <a:pt x="7" y="119"/>
                      <a:pt x="12" y="120"/>
                      <a:pt x="18" y="120"/>
                    </a:cubicBezTo>
                    <a:cubicBezTo>
                      <a:pt x="33" y="120"/>
                      <a:pt x="47" y="109"/>
                      <a:pt x="52" y="92"/>
                    </a:cubicBezTo>
                    <a:cubicBezTo>
                      <a:pt x="58" y="69"/>
                      <a:pt x="59" y="29"/>
                      <a:pt x="59" y="12"/>
                    </a:cubicBezTo>
                    <a:cubicBezTo>
                      <a:pt x="59" y="10"/>
                      <a:pt x="59" y="9"/>
                      <a:pt x="59" y="7"/>
                    </a:cubicBezTo>
                    <a:cubicBezTo>
                      <a:pt x="18" y="3"/>
                      <a:pt x="18" y="3"/>
                      <a:pt x="18" y="3"/>
                    </a:cubicBezTo>
                    <a:lnTo>
                      <a:pt x="2" y="116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7" name="Freeform 980"/>
              <p:cNvSpPr>
                <a:spLocks/>
              </p:cNvSpPr>
              <p:nvPr/>
            </p:nvSpPr>
            <p:spPr bwMode="auto">
              <a:xfrm>
                <a:off x="5048" y="2227"/>
                <a:ext cx="161" cy="200"/>
              </a:xfrm>
              <a:custGeom>
                <a:avLst/>
                <a:gdLst>
                  <a:gd name="T0" fmla="*/ 16 w 68"/>
                  <a:gd name="T1" fmla="*/ 78 h 84"/>
                  <a:gd name="T2" fmla="*/ 48 w 68"/>
                  <a:gd name="T3" fmla="*/ 75 h 84"/>
                  <a:gd name="T4" fmla="*/ 65 w 68"/>
                  <a:gd name="T5" fmla="*/ 81 h 84"/>
                  <a:gd name="T6" fmla="*/ 67 w 68"/>
                  <a:gd name="T7" fmla="*/ 37 h 84"/>
                  <a:gd name="T8" fmla="*/ 56 w 68"/>
                  <a:gd name="T9" fmla="*/ 0 h 84"/>
                  <a:gd name="T10" fmla="*/ 0 w 68"/>
                  <a:gd name="T11" fmla="*/ 31 h 84"/>
                  <a:gd name="T12" fmla="*/ 16 w 68"/>
                  <a:gd name="T13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84">
                    <a:moveTo>
                      <a:pt x="16" y="78"/>
                    </a:moveTo>
                    <a:cubicBezTo>
                      <a:pt x="22" y="75"/>
                      <a:pt x="36" y="72"/>
                      <a:pt x="48" y="75"/>
                    </a:cubicBezTo>
                    <a:cubicBezTo>
                      <a:pt x="61" y="78"/>
                      <a:pt x="64" y="84"/>
                      <a:pt x="65" y="81"/>
                    </a:cubicBezTo>
                    <a:cubicBezTo>
                      <a:pt x="67" y="78"/>
                      <a:pt x="66" y="53"/>
                      <a:pt x="67" y="37"/>
                    </a:cubicBezTo>
                    <a:cubicBezTo>
                      <a:pt x="68" y="24"/>
                      <a:pt x="67" y="3"/>
                      <a:pt x="56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16" y="78"/>
                    </a:lnTo>
                    <a:close/>
                  </a:path>
                </a:pathLst>
              </a:custGeom>
              <a:solidFill>
                <a:srgbClr val="FF0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8" name="Freeform 981"/>
              <p:cNvSpPr>
                <a:spLocks/>
              </p:cNvSpPr>
              <p:nvPr/>
            </p:nvSpPr>
            <p:spPr bwMode="auto">
              <a:xfrm>
                <a:off x="5168" y="2241"/>
                <a:ext cx="41" cy="186"/>
              </a:xfrm>
              <a:custGeom>
                <a:avLst/>
                <a:gdLst>
                  <a:gd name="T0" fmla="*/ 12 w 17"/>
                  <a:gd name="T1" fmla="*/ 0 h 78"/>
                  <a:gd name="T2" fmla="*/ 11 w 17"/>
                  <a:gd name="T3" fmla="*/ 1 h 78"/>
                  <a:gd name="T4" fmla="*/ 10 w 17"/>
                  <a:gd name="T5" fmla="*/ 43 h 78"/>
                  <a:gd name="T6" fmla="*/ 0 w 17"/>
                  <a:gd name="T7" fmla="*/ 69 h 78"/>
                  <a:gd name="T8" fmla="*/ 14 w 17"/>
                  <a:gd name="T9" fmla="*/ 75 h 78"/>
                  <a:gd name="T10" fmla="*/ 16 w 17"/>
                  <a:gd name="T11" fmla="*/ 31 h 78"/>
                  <a:gd name="T12" fmla="*/ 12 w 17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8">
                    <a:moveTo>
                      <a:pt x="12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2" y="6"/>
                      <a:pt x="12" y="22"/>
                      <a:pt x="10" y="43"/>
                    </a:cubicBezTo>
                    <a:cubicBezTo>
                      <a:pt x="7" y="64"/>
                      <a:pt x="7" y="70"/>
                      <a:pt x="0" y="69"/>
                    </a:cubicBezTo>
                    <a:cubicBezTo>
                      <a:pt x="11" y="72"/>
                      <a:pt x="13" y="78"/>
                      <a:pt x="14" y="75"/>
                    </a:cubicBezTo>
                    <a:cubicBezTo>
                      <a:pt x="16" y="72"/>
                      <a:pt x="15" y="47"/>
                      <a:pt x="16" y="31"/>
                    </a:cubicBezTo>
                    <a:cubicBezTo>
                      <a:pt x="17" y="22"/>
                      <a:pt x="16" y="8"/>
                      <a:pt x="12" y="0"/>
                    </a:cubicBezTo>
                    <a:close/>
                  </a:path>
                </a:pathLst>
              </a:custGeom>
              <a:solidFill>
                <a:srgbClr val="FF3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9" name="Freeform 982"/>
              <p:cNvSpPr>
                <a:spLocks/>
              </p:cNvSpPr>
              <p:nvPr/>
            </p:nvSpPr>
            <p:spPr bwMode="auto">
              <a:xfrm>
                <a:off x="5057" y="2232"/>
                <a:ext cx="135" cy="178"/>
              </a:xfrm>
              <a:custGeom>
                <a:avLst/>
                <a:gdLst>
                  <a:gd name="T0" fmla="*/ 37 w 57"/>
                  <a:gd name="T1" fmla="*/ 30 h 75"/>
                  <a:gd name="T2" fmla="*/ 57 w 57"/>
                  <a:gd name="T3" fmla="*/ 2 h 75"/>
                  <a:gd name="T4" fmla="*/ 56 w 57"/>
                  <a:gd name="T5" fmla="*/ 0 h 75"/>
                  <a:gd name="T6" fmla="*/ 0 w 57"/>
                  <a:gd name="T7" fmla="*/ 40 h 75"/>
                  <a:gd name="T8" fmla="*/ 14 w 57"/>
                  <a:gd name="T9" fmla="*/ 75 h 75"/>
                  <a:gd name="T10" fmla="*/ 50 w 57"/>
                  <a:gd name="T11" fmla="*/ 74 h 75"/>
                  <a:gd name="T12" fmla="*/ 37 w 57"/>
                  <a:gd name="T13" fmla="*/ 3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75">
                    <a:moveTo>
                      <a:pt x="37" y="30"/>
                    </a:moveTo>
                    <a:cubicBezTo>
                      <a:pt x="47" y="20"/>
                      <a:pt x="54" y="11"/>
                      <a:pt x="57" y="2"/>
                    </a:cubicBezTo>
                    <a:cubicBezTo>
                      <a:pt x="57" y="1"/>
                      <a:pt x="57" y="1"/>
                      <a:pt x="56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29" y="67"/>
                      <a:pt x="50" y="74"/>
                      <a:pt x="50" y="74"/>
                    </a:cubicBezTo>
                    <a:cubicBezTo>
                      <a:pt x="25" y="61"/>
                      <a:pt x="26" y="41"/>
                      <a:pt x="37" y="30"/>
                    </a:cubicBezTo>
                    <a:close/>
                  </a:path>
                </a:pathLst>
              </a:custGeom>
              <a:solidFill>
                <a:srgbClr val="E60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0" name="Freeform 983"/>
              <p:cNvSpPr>
                <a:spLocks/>
              </p:cNvSpPr>
              <p:nvPr/>
            </p:nvSpPr>
            <p:spPr bwMode="auto">
              <a:xfrm>
                <a:off x="5067" y="2260"/>
                <a:ext cx="104" cy="145"/>
              </a:xfrm>
              <a:custGeom>
                <a:avLst/>
                <a:gdLst>
                  <a:gd name="T0" fmla="*/ 20 w 44"/>
                  <a:gd name="T1" fmla="*/ 43 h 61"/>
                  <a:gd name="T2" fmla="*/ 20 w 44"/>
                  <a:gd name="T3" fmla="*/ 21 h 61"/>
                  <a:gd name="T4" fmla="*/ 44 w 44"/>
                  <a:gd name="T5" fmla="*/ 0 h 61"/>
                  <a:gd name="T6" fmla="*/ 0 w 44"/>
                  <a:gd name="T7" fmla="*/ 25 h 61"/>
                  <a:gd name="T8" fmla="*/ 16 w 44"/>
                  <a:gd name="T9" fmla="*/ 61 h 61"/>
                  <a:gd name="T10" fmla="*/ 36 w 44"/>
                  <a:gd name="T11" fmla="*/ 59 h 61"/>
                  <a:gd name="T12" fmla="*/ 20 w 44"/>
                  <a:gd name="T13" fmla="*/ 4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61">
                    <a:moveTo>
                      <a:pt x="20" y="43"/>
                    </a:moveTo>
                    <a:cubicBezTo>
                      <a:pt x="15" y="34"/>
                      <a:pt x="13" y="25"/>
                      <a:pt x="20" y="21"/>
                    </a:cubicBezTo>
                    <a:cubicBezTo>
                      <a:pt x="32" y="13"/>
                      <a:pt x="41" y="5"/>
                      <a:pt x="44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25" y="58"/>
                      <a:pt x="36" y="59"/>
                      <a:pt x="36" y="59"/>
                    </a:cubicBezTo>
                    <a:cubicBezTo>
                      <a:pt x="31" y="57"/>
                      <a:pt x="24" y="51"/>
                      <a:pt x="20" y="43"/>
                    </a:cubicBezTo>
                    <a:close/>
                  </a:path>
                </a:pathLst>
              </a:custGeom>
              <a:solidFill>
                <a:srgbClr val="BD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1" name="Freeform 984"/>
              <p:cNvSpPr>
                <a:spLocks noEditPoints="1"/>
              </p:cNvSpPr>
              <p:nvPr/>
            </p:nvSpPr>
            <p:spPr bwMode="auto">
              <a:xfrm>
                <a:off x="5045" y="2222"/>
                <a:ext cx="166" cy="202"/>
              </a:xfrm>
              <a:custGeom>
                <a:avLst/>
                <a:gdLst>
                  <a:gd name="T0" fmla="*/ 65 w 70"/>
                  <a:gd name="T1" fmla="*/ 85 h 85"/>
                  <a:gd name="T2" fmla="*/ 61 w 70"/>
                  <a:gd name="T3" fmla="*/ 83 h 85"/>
                  <a:gd name="T4" fmla="*/ 49 w 70"/>
                  <a:gd name="T5" fmla="*/ 78 h 85"/>
                  <a:gd name="T6" fmla="*/ 38 w 70"/>
                  <a:gd name="T7" fmla="*/ 77 h 85"/>
                  <a:gd name="T8" fmla="*/ 17 w 70"/>
                  <a:gd name="T9" fmla="*/ 81 h 85"/>
                  <a:gd name="T10" fmla="*/ 16 w 70"/>
                  <a:gd name="T11" fmla="*/ 82 h 85"/>
                  <a:gd name="T12" fmla="*/ 0 w 70"/>
                  <a:gd name="T13" fmla="*/ 33 h 85"/>
                  <a:gd name="T14" fmla="*/ 57 w 70"/>
                  <a:gd name="T15" fmla="*/ 0 h 85"/>
                  <a:gd name="T16" fmla="*/ 57 w 70"/>
                  <a:gd name="T17" fmla="*/ 1 h 85"/>
                  <a:gd name="T18" fmla="*/ 69 w 70"/>
                  <a:gd name="T19" fmla="*/ 39 h 85"/>
                  <a:gd name="T20" fmla="*/ 69 w 70"/>
                  <a:gd name="T21" fmla="*/ 59 h 85"/>
                  <a:gd name="T22" fmla="*/ 67 w 70"/>
                  <a:gd name="T23" fmla="*/ 83 h 85"/>
                  <a:gd name="T24" fmla="*/ 65 w 70"/>
                  <a:gd name="T25" fmla="*/ 85 h 85"/>
                  <a:gd name="T26" fmla="*/ 38 w 70"/>
                  <a:gd name="T27" fmla="*/ 75 h 85"/>
                  <a:gd name="T28" fmla="*/ 49 w 70"/>
                  <a:gd name="T29" fmla="*/ 76 h 85"/>
                  <a:gd name="T30" fmla="*/ 63 w 70"/>
                  <a:gd name="T31" fmla="*/ 81 h 85"/>
                  <a:gd name="T32" fmla="*/ 65 w 70"/>
                  <a:gd name="T33" fmla="*/ 83 h 85"/>
                  <a:gd name="T34" fmla="*/ 65 w 70"/>
                  <a:gd name="T35" fmla="*/ 82 h 85"/>
                  <a:gd name="T36" fmla="*/ 67 w 70"/>
                  <a:gd name="T37" fmla="*/ 59 h 85"/>
                  <a:gd name="T38" fmla="*/ 67 w 70"/>
                  <a:gd name="T39" fmla="*/ 39 h 85"/>
                  <a:gd name="T40" fmla="*/ 57 w 70"/>
                  <a:gd name="T41" fmla="*/ 3 h 85"/>
                  <a:gd name="T42" fmla="*/ 2 w 70"/>
                  <a:gd name="T43" fmla="*/ 34 h 85"/>
                  <a:gd name="T44" fmla="*/ 18 w 70"/>
                  <a:gd name="T45" fmla="*/ 79 h 85"/>
                  <a:gd name="T46" fmla="*/ 38 w 70"/>
                  <a:gd name="T47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85">
                    <a:moveTo>
                      <a:pt x="65" y="85"/>
                    </a:moveTo>
                    <a:cubicBezTo>
                      <a:pt x="64" y="85"/>
                      <a:pt x="63" y="84"/>
                      <a:pt x="61" y="83"/>
                    </a:cubicBezTo>
                    <a:cubicBezTo>
                      <a:pt x="59" y="82"/>
                      <a:pt x="55" y="80"/>
                      <a:pt x="49" y="78"/>
                    </a:cubicBezTo>
                    <a:cubicBezTo>
                      <a:pt x="46" y="77"/>
                      <a:pt x="42" y="77"/>
                      <a:pt x="38" y="77"/>
                    </a:cubicBezTo>
                    <a:cubicBezTo>
                      <a:pt x="29" y="77"/>
                      <a:pt x="21" y="79"/>
                      <a:pt x="17" y="81"/>
                    </a:cubicBezTo>
                    <a:cubicBezTo>
                      <a:pt x="16" y="82"/>
                      <a:pt x="16" y="82"/>
                      <a:pt x="16" y="8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70" y="5"/>
                      <a:pt x="70" y="29"/>
                      <a:pt x="69" y="39"/>
                    </a:cubicBezTo>
                    <a:cubicBezTo>
                      <a:pt x="69" y="45"/>
                      <a:pt x="69" y="52"/>
                      <a:pt x="69" y="59"/>
                    </a:cubicBezTo>
                    <a:cubicBezTo>
                      <a:pt x="69" y="73"/>
                      <a:pt x="69" y="81"/>
                      <a:pt x="67" y="83"/>
                    </a:cubicBezTo>
                    <a:cubicBezTo>
                      <a:pt x="67" y="84"/>
                      <a:pt x="66" y="85"/>
                      <a:pt x="65" y="85"/>
                    </a:cubicBezTo>
                    <a:close/>
                    <a:moveTo>
                      <a:pt x="38" y="75"/>
                    </a:moveTo>
                    <a:cubicBezTo>
                      <a:pt x="42" y="75"/>
                      <a:pt x="46" y="75"/>
                      <a:pt x="49" y="76"/>
                    </a:cubicBezTo>
                    <a:cubicBezTo>
                      <a:pt x="56" y="78"/>
                      <a:pt x="60" y="80"/>
                      <a:pt x="63" y="81"/>
                    </a:cubicBezTo>
                    <a:cubicBezTo>
                      <a:pt x="64" y="82"/>
                      <a:pt x="65" y="83"/>
                      <a:pt x="65" y="83"/>
                    </a:cubicBezTo>
                    <a:cubicBezTo>
                      <a:pt x="65" y="83"/>
                      <a:pt x="65" y="82"/>
                      <a:pt x="65" y="82"/>
                    </a:cubicBezTo>
                    <a:cubicBezTo>
                      <a:pt x="66" y="80"/>
                      <a:pt x="67" y="69"/>
                      <a:pt x="67" y="59"/>
                    </a:cubicBezTo>
                    <a:cubicBezTo>
                      <a:pt x="67" y="52"/>
                      <a:pt x="67" y="45"/>
                      <a:pt x="67" y="39"/>
                    </a:cubicBezTo>
                    <a:cubicBezTo>
                      <a:pt x="67" y="31"/>
                      <a:pt x="68" y="7"/>
                      <a:pt x="57" y="3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22" y="77"/>
                      <a:pt x="30" y="75"/>
                      <a:pt x="38" y="75"/>
                    </a:cubicBezTo>
                    <a:close/>
                  </a:path>
                </a:pathLst>
              </a:custGeom>
              <a:solidFill>
                <a:srgbClr val="64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2" name="Freeform 985"/>
              <p:cNvSpPr>
                <a:spLocks/>
              </p:cNvSpPr>
              <p:nvPr/>
            </p:nvSpPr>
            <p:spPr bwMode="auto">
              <a:xfrm>
                <a:off x="4981" y="2134"/>
                <a:ext cx="228" cy="485"/>
              </a:xfrm>
              <a:custGeom>
                <a:avLst/>
                <a:gdLst>
                  <a:gd name="T0" fmla="*/ 46 w 96"/>
                  <a:gd name="T1" fmla="*/ 36 h 204"/>
                  <a:gd name="T2" fmla="*/ 55 w 96"/>
                  <a:gd name="T3" fmla="*/ 16 h 204"/>
                  <a:gd name="T4" fmla="*/ 90 w 96"/>
                  <a:gd name="T5" fmla="*/ 7 h 204"/>
                  <a:gd name="T6" fmla="*/ 70 w 96"/>
                  <a:gd name="T7" fmla="*/ 59 h 204"/>
                  <a:gd name="T8" fmla="*/ 39 w 96"/>
                  <a:gd name="T9" fmla="*/ 74 h 204"/>
                  <a:gd name="T10" fmla="*/ 59 w 96"/>
                  <a:gd name="T11" fmla="*/ 121 h 204"/>
                  <a:gd name="T12" fmla="*/ 69 w 96"/>
                  <a:gd name="T13" fmla="*/ 185 h 204"/>
                  <a:gd name="T14" fmla="*/ 35 w 96"/>
                  <a:gd name="T15" fmla="*/ 204 h 204"/>
                  <a:gd name="T16" fmla="*/ 2 w 96"/>
                  <a:gd name="T17" fmla="*/ 113 h 204"/>
                  <a:gd name="T18" fmla="*/ 21 w 96"/>
                  <a:gd name="T19" fmla="*/ 50 h 204"/>
                  <a:gd name="T20" fmla="*/ 46 w 96"/>
                  <a:gd name="T21" fmla="*/ 3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204">
                    <a:moveTo>
                      <a:pt x="46" y="36"/>
                    </a:moveTo>
                    <a:cubicBezTo>
                      <a:pt x="46" y="36"/>
                      <a:pt x="30" y="32"/>
                      <a:pt x="55" y="16"/>
                    </a:cubicBezTo>
                    <a:cubicBezTo>
                      <a:pt x="79" y="0"/>
                      <a:pt x="84" y="1"/>
                      <a:pt x="90" y="7"/>
                    </a:cubicBezTo>
                    <a:cubicBezTo>
                      <a:pt x="96" y="13"/>
                      <a:pt x="96" y="42"/>
                      <a:pt x="70" y="59"/>
                    </a:cubicBezTo>
                    <a:cubicBezTo>
                      <a:pt x="55" y="69"/>
                      <a:pt x="42" y="73"/>
                      <a:pt x="39" y="74"/>
                    </a:cubicBezTo>
                    <a:cubicBezTo>
                      <a:pt x="37" y="74"/>
                      <a:pt x="52" y="102"/>
                      <a:pt x="59" y="121"/>
                    </a:cubicBezTo>
                    <a:cubicBezTo>
                      <a:pt x="66" y="140"/>
                      <a:pt x="78" y="169"/>
                      <a:pt x="69" y="185"/>
                    </a:cubicBezTo>
                    <a:cubicBezTo>
                      <a:pt x="69" y="185"/>
                      <a:pt x="39" y="193"/>
                      <a:pt x="35" y="204"/>
                    </a:cubicBezTo>
                    <a:cubicBezTo>
                      <a:pt x="18" y="196"/>
                      <a:pt x="0" y="165"/>
                      <a:pt x="2" y="113"/>
                    </a:cubicBezTo>
                    <a:cubicBezTo>
                      <a:pt x="4" y="63"/>
                      <a:pt x="9" y="58"/>
                      <a:pt x="21" y="50"/>
                    </a:cubicBezTo>
                    <a:cubicBezTo>
                      <a:pt x="31" y="44"/>
                      <a:pt x="46" y="36"/>
                      <a:pt x="46" y="36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3" name="Freeform 986"/>
              <p:cNvSpPr>
                <a:spLocks/>
              </p:cNvSpPr>
              <p:nvPr/>
            </p:nvSpPr>
            <p:spPr bwMode="auto">
              <a:xfrm>
                <a:off x="5026" y="2142"/>
                <a:ext cx="183" cy="422"/>
              </a:xfrm>
              <a:custGeom>
                <a:avLst/>
                <a:gdLst>
                  <a:gd name="T0" fmla="*/ 40 w 77"/>
                  <a:gd name="T1" fmla="*/ 118 h 178"/>
                  <a:gd name="T2" fmla="*/ 20 w 77"/>
                  <a:gd name="T3" fmla="*/ 71 h 178"/>
                  <a:gd name="T4" fmla="*/ 51 w 77"/>
                  <a:gd name="T5" fmla="*/ 56 h 178"/>
                  <a:gd name="T6" fmla="*/ 71 w 77"/>
                  <a:gd name="T7" fmla="*/ 4 h 178"/>
                  <a:gd name="T8" fmla="*/ 62 w 77"/>
                  <a:gd name="T9" fmla="*/ 1 h 178"/>
                  <a:gd name="T10" fmla="*/ 64 w 77"/>
                  <a:gd name="T11" fmla="*/ 32 h 178"/>
                  <a:gd name="T12" fmla="*/ 9 w 77"/>
                  <a:gd name="T13" fmla="*/ 69 h 178"/>
                  <a:gd name="T14" fmla="*/ 8 w 77"/>
                  <a:gd name="T15" fmla="*/ 77 h 178"/>
                  <a:gd name="T16" fmla="*/ 39 w 77"/>
                  <a:gd name="T17" fmla="*/ 134 h 178"/>
                  <a:gd name="T18" fmla="*/ 50 w 77"/>
                  <a:gd name="T19" fmla="*/ 178 h 178"/>
                  <a:gd name="T20" fmla="*/ 52 w 77"/>
                  <a:gd name="T21" fmla="*/ 176 h 178"/>
                  <a:gd name="T22" fmla="*/ 40 w 77"/>
                  <a:gd name="T23" fmla="*/ 11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178">
                    <a:moveTo>
                      <a:pt x="40" y="118"/>
                    </a:moveTo>
                    <a:cubicBezTo>
                      <a:pt x="33" y="99"/>
                      <a:pt x="18" y="71"/>
                      <a:pt x="20" y="71"/>
                    </a:cubicBezTo>
                    <a:cubicBezTo>
                      <a:pt x="23" y="70"/>
                      <a:pt x="36" y="66"/>
                      <a:pt x="51" y="56"/>
                    </a:cubicBezTo>
                    <a:cubicBezTo>
                      <a:pt x="77" y="39"/>
                      <a:pt x="77" y="10"/>
                      <a:pt x="71" y="4"/>
                    </a:cubicBezTo>
                    <a:cubicBezTo>
                      <a:pt x="67" y="0"/>
                      <a:pt x="62" y="1"/>
                      <a:pt x="62" y="1"/>
                    </a:cubicBezTo>
                    <a:cubicBezTo>
                      <a:pt x="69" y="3"/>
                      <a:pt x="74" y="14"/>
                      <a:pt x="64" y="32"/>
                    </a:cubicBezTo>
                    <a:cubicBezTo>
                      <a:pt x="55" y="49"/>
                      <a:pt x="37" y="63"/>
                      <a:pt x="9" y="69"/>
                    </a:cubicBezTo>
                    <a:cubicBezTo>
                      <a:pt x="0" y="71"/>
                      <a:pt x="3" y="73"/>
                      <a:pt x="8" y="77"/>
                    </a:cubicBezTo>
                    <a:cubicBezTo>
                      <a:pt x="17" y="85"/>
                      <a:pt x="28" y="104"/>
                      <a:pt x="39" y="134"/>
                    </a:cubicBezTo>
                    <a:cubicBezTo>
                      <a:pt x="50" y="162"/>
                      <a:pt x="53" y="173"/>
                      <a:pt x="50" y="178"/>
                    </a:cubicBezTo>
                    <a:cubicBezTo>
                      <a:pt x="50" y="178"/>
                      <a:pt x="51" y="178"/>
                      <a:pt x="52" y="176"/>
                    </a:cubicBezTo>
                    <a:cubicBezTo>
                      <a:pt x="56" y="160"/>
                      <a:pt x="47" y="135"/>
                      <a:pt x="40" y="118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4" name="Freeform 987"/>
              <p:cNvSpPr>
                <a:spLocks/>
              </p:cNvSpPr>
              <p:nvPr/>
            </p:nvSpPr>
            <p:spPr bwMode="auto">
              <a:xfrm>
                <a:off x="4981" y="2146"/>
                <a:ext cx="183" cy="473"/>
              </a:xfrm>
              <a:custGeom>
                <a:avLst/>
                <a:gdLst>
                  <a:gd name="T0" fmla="*/ 25 w 77"/>
                  <a:gd name="T1" fmla="*/ 140 h 199"/>
                  <a:gd name="T2" fmla="*/ 19 w 77"/>
                  <a:gd name="T3" fmla="*/ 62 h 199"/>
                  <a:gd name="T4" fmla="*/ 50 w 77"/>
                  <a:gd name="T5" fmla="*/ 37 h 199"/>
                  <a:gd name="T6" fmla="*/ 67 w 77"/>
                  <a:gd name="T7" fmla="*/ 14 h 199"/>
                  <a:gd name="T8" fmla="*/ 77 w 77"/>
                  <a:gd name="T9" fmla="*/ 0 h 199"/>
                  <a:gd name="T10" fmla="*/ 55 w 77"/>
                  <a:gd name="T11" fmla="*/ 11 h 199"/>
                  <a:gd name="T12" fmla="*/ 46 w 77"/>
                  <a:gd name="T13" fmla="*/ 31 h 199"/>
                  <a:gd name="T14" fmla="*/ 21 w 77"/>
                  <a:gd name="T15" fmla="*/ 45 h 199"/>
                  <a:gd name="T16" fmla="*/ 2 w 77"/>
                  <a:gd name="T17" fmla="*/ 108 h 199"/>
                  <a:gd name="T18" fmla="*/ 35 w 77"/>
                  <a:gd name="T19" fmla="*/ 199 h 199"/>
                  <a:gd name="T20" fmla="*/ 50 w 77"/>
                  <a:gd name="T21" fmla="*/ 187 h 199"/>
                  <a:gd name="T22" fmla="*/ 25 w 77"/>
                  <a:gd name="T23" fmla="*/ 14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199">
                    <a:moveTo>
                      <a:pt x="25" y="140"/>
                    </a:moveTo>
                    <a:cubicBezTo>
                      <a:pt x="13" y="93"/>
                      <a:pt x="17" y="70"/>
                      <a:pt x="19" y="62"/>
                    </a:cubicBezTo>
                    <a:cubicBezTo>
                      <a:pt x="22" y="53"/>
                      <a:pt x="37" y="45"/>
                      <a:pt x="50" y="37"/>
                    </a:cubicBezTo>
                    <a:cubicBezTo>
                      <a:pt x="71" y="25"/>
                      <a:pt x="74" y="13"/>
                      <a:pt x="67" y="14"/>
                    </a:cubicBezTo>
                    <a:cubicBezTo>
                      <a:pt x="60" y="15"/>
                      <a:pt x="65" y="7"/>
                      <a:pt x="77" y="0"/>
                    </a:cubicBezTo>
                    <a:cubicBezTo>
                      <a:pt x="77" y="0"/>
                      <a:pt x="73" y="0"/>
                      <a:pt x="55" y="11"/>
                    </a:cubicBezTo>
                    <a:cubicBezTo>
                      <a:pt x="30" y="26"/>
                      <a:pt x="46" y="31"/>
                      <a:pt x="46" y="31"/>
                    </a:cubicBezTo>
                    <a:cubicBezTo>
                      <a:pt x="46" y="31"/>
                      <a:pt x="31" y="39"/>
                      <a:pt x="21" y="45"/>
                    </a:cubicBezTo>
                    <a:cubicBezTo>
                      <a:pt x="9" y="53"/>
                      <a:pt x="4" y="58"/>
                      <a:pt x="2" y="108"/>
                    </a:cubicBezTo>
                    <a:cubicBezTo>
                      <a:pt x="0" y="160"/>
                      <a:pt x="18" y="191"/>
                      <a:pt x="35" y="199"/>
                    </a:cubicBezTo>
                    <a:cubicBezTo>
                      <a:pt x="37" y="194"/>
                      <a:pt x="44" y="193"/>
                      <a:pt x="50" y="187"/>
                    </a:cubicBezTo>
                    <a:cubicBezTo>
                      <a:pt x="41" y="179"/>
                      <a:pt x="31" y="164"/>
                      <a:pt x="25" y="140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5" name="Freeform 988"/>
              <p:cNvSpPr>
                <a:spLocks/>
              </p:cNvSpPr>
              <p:nvPr/>
            </p:nvSpPr>
            <p:spPr bwMode="auto">
              <a:xfrm>
                <a:off x="4981" y="2172"/>
                <a:ext cx="159" cy="447"/>
              </a:xfrm>
              <a:custGeom>
                <a:avLst/>
                <a:gdLst>
                  <a:gd name="T0" fmla="*/ 35 w 67"/>
                  <a:gd name="T1" fmla="*/ 188 h 188"/>
                  <a:gd name="T2" fmla="*/ 39 w 67"/>
                  <a:gd name="T3" fmla="*/ 184 h 188"/>
                  <a:gd name="T4" fmla="*/ 15 w 67"/>
                  <a:gd name="T5" fmla="*/ 145 h 188"/>
                  <a:gd name="T6" fmla="*/ 17 w 67"/>
                  <a:gd name="T7" fmla="*/ 43 h 188"/>
                  <a:gd name="T8" fmla="*/ 54 w 67"/>
                  <a:gd name="T9" fmla="*/ 20 h 188"/>
                  <a:gd name="T10" fmla="*/ 63 w 67"/>
                  <a:gd name="T11" fmla="*/ 5 h 188"/>
                  <a:gd name="T12" fmla="*/ 52 w 67"/>
                  <a:gd name="T13" fmla="*/ 12 h 188"/>
                  <a:gd name="T14" fmla="*/ 55 w 67"/>
                  <a:gd name="T15" fmla="*/ 1 h 188"/>
                  <a:gd name="T16" fmla="*/ 54 w 67"/>
                  <a:gd name="T17" fmla="*/ 0 h 188"/>
                  <a:gd name="T18" fmla="*/ 46 w 67"/>
                  <a:gd name="T19" fmla="*/ 20 h 188"/>
                  <a:gd name="T20" fmla="*/ 21 w 67"/>
                  <a:gd name="T21" fmla="*/ 34 h 188"/>
                  <a:gd name="T22" fmla="*/ 2 w 67"/>
                  <a:gd name="T23" fmla="*/ 97 h 188"/>
                  <a:gd name="T24" fmla="*/ 35 w 67"/>
                  <a:gd name="T2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188">
                    <a:moveTo>
                      <a:pt x="35" y="188"/>
                    </a:moveTo>
                    <a:cubicBezTo>
                      <a:pt x="36" y="186"/>
                      <a:pt x="37" y="185"/>
                      <a:pt x="39" y="184"/>
                    </a:cubicBezTo>
                    <a:cubicBezTo>
                      <a:pt x="31" y="178"/>
                      <a:pt x="20" y="167"/>
                      <a:pt x="15" y="145"/>
                    </a:cubicBezTo>
                    <a:cubicBezTo>
                      <a:pt x="2" y="92"/>
                      <a:pt x="10" y="52"/>
                      <a:pt x="17" y="43"/>
                    </a:cubicBezTo>
                    <a:cubicBezTo>
                      <a:pt x="24" y="35"/>
                      <a:pt x="42" y="27"/>
                      <a:pt x="54" y="20"/>
                    </a:cubicBezTo>
                    <a:cubicBezTo>
                      <a:pt x="67" y="13"/>
                      <a:pt x="65" y="6"/>
                      <a:pt x="63" y="5"/>
                    </a:cubicBezTo>
                    <a:cubicBezTo>
                      <a:pt x="61" y="5"/>
                      <a:pt x="59" y="8"/>
                      <a:pt x="52" y="12"/>
                    </a:cubicBezTo>
                    <a:cubicBezTo>
                      <a:pt x="46" y="16"/>
                      <a:pt x="49" y="7"/>
                      <a:pt x="55" y="1"/>
                    </a:cubicBezTo>
                    <a:cubicBezTo>
                      <a:pt x="55" y="1"/>
                      <a:pt x="55" y="0"/>
                      <a:pt x="54" y="0"/>
                    </a:cubicBezTo>
                    <a:cubicBezTo>
                      <a:pt x="30" y="15"/>
                      <a:pt x="46" y="20"/>
                      <a:pt x="46" y="20"/>
                    </a:cubicBezTo>
                    <a:cubicBezTo>
                      <a:pt x="46" y="20"/>
                      <a:pt x="31" y="28"/>
                      <a:pt x="21" y="34"/>
                    </a:cubicBezTo>
                    <a:cubicBezTo>
                      <a:pt x="9" y="42"/>
                      <a:pt x="4" y="47"/>
                      <a:pt x="2" y="97"/>
                    </a:cubicBezTo>
                    <a:cubicBezTo>
                      <a:pt x="0" y="149"/>
                      <a:pt x="18" y="180"/>
                      <a:pt x="35" y="188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6" name="Freeform 989"/>
              <p:cNvSpPr>
                <a:spLocks/>
              </p:cNvSpPr>
              <p:nvPr/>
            </p:nvSpPr>
            <p:spPr bwMode="auto">
              <a:xfrm>
                <a:off x="4981" y="2139"/>
                <a:ext cx="225" cy="483"/>
              </a:xfrm>
              <a:custGeom>
                <a:avLst/>
                <a:gdLst>
                  <a:gd name="T0" fmla="*/ 17 w 95"/>
                  <a:gd name="T1" fmla="*/ 185 h 203"/>
                  <a:gd name="T2" fmla="*/ 1 w 95"/>
                  <a:gd name="T3" fmla="*/ 113 h 203"/>
                  <a:gd name="T4" fmla="*/ 7 w 95"/>
                  <a:gd name="T5" fmla="*/ 63 h 203"/>
                  <a:gd name="T6" fmla="*/ 24 w 95"/>
                  <a:gd name="T7" fmla="*/ 45 h 203"/>
                  <a:gd name="T8" fmla="*/ 46 w 95"/>
                  <a:gd name="T9" fmla="*/ 35 h 203"/>
                  <a:gd name="T10" fmla="*/ 42 w 95"/>
                  <a:gd name="T11" fmla="*/ 33 h 203"/>
                  <a:gd name="T12" fmla="*/ 42 w 95"/>
                  <a:gd name="T13" fmla="*/ 24 h 203"/>
                  <a:gd name="T14" fmla="*/ 59 w 95"/>
                  <a:gd name="T15" fmla="*/ 10 h 203"/>
                  <a:gd name="T16" fmla="*/ 83 w 95"/>
                  <a:gd name="T17" fmla="*/ 0 h 203"/>
                  <a:gd name="T18" fmla="*/ 91 w 95"/>
                  <a:gd name="T19" fmla="*/ 4 h 203"/>
                  <a:gd name="T20" fmla="*/ 95 w 95"/>
                  <a:gd name="T21" fmla="*/ 13 h 203"/>
                  <a:gd name="T22" fmla="*/ 89 w 95"/>
                  <a:gd name="T23" fmla="*/ 39 h 203"/>
                  <a:gd name="T24" fmla="*/ 64 w 95"/>
                  <a:gd name="T25" fmla="*/ 62 h 203"/>
                  <a:gd name="T26" fmla="*/ 40 w 95"/>
                  <a:gd name="T27" fmla="*/ 73 h 203"/>
                  <a:gd name="T28" fmla="*/ 40 w 95"/>
                  <a:gd name="T29" fmla="*/ 73 h 203"/>
                  <a:gd name="T30" fmla="*/ 40 w 95"/>
                  <a:gd name="T31" fmla="*/ 73 h 203"/>
                  <a:gd name="T32" fmla="*/ 40 w 95"/>
                  <a:gd name="T33" fmla="*/ 73 h 203"/>
                  <a:gd name="T34" fmla="*/ 41 w 95"/>
                  <a:gd name="T35" fmla="*/ 75 h 203"/>
                  <a:gd name="T36" fmla="*/ 57 w 95"/>
                  <a:gd name="T37" fmla="*/ 111 h 203"/>
                  <a:gd name="T38" fmla="*/ 69 w 95"/>
                  <a:gd name="T39" fmla="*/ 143 h 203"/>
                  <a:gd name="T40" fmla="*/ 71 w 95"/>
                  <a:gd name="T41" fmla="*/ 177 h 203"/>
                  <a:gd name="T42" fmla="*/ 71 w 95"/>
                  <a:gd name="T43" fmla="*/ 160 h 203"/>
                  <a:gd name="T44" fmla="*/ 61 w 95"/>
                  <a:gd name="T45" fmla="*/ 128 h 203"/>
                  <a:gd name="T46" fmla="*/ 41 w 95"/>
                  <a:gd name="T47" fmla="*/ 80 h 203"/>
                  <a:gd name="T48" fmla="*/ 38 w 95"/>
                  <a:gd name="T49" fmla="*/ 74 h 203"/>
                  <a:gd name="T50" fmla="*/ 38 w 95"/>
                  <a:gd name="T51" fmla="*/ 72 h 203"/>
                  <a:gd name="T52" fmla="*/ 39 w 95"/>
                  <a:gd name="T53" fmla="*/ 71 h 203"/>
                  <a:gd name="T54" fmla="*/ 39 w 95"/>
                  <a:gd name="T55" fmla="*/ 71 h 203"/>
                  <a:gd name="T56" fmla="*/ 47 w 95"/>
                  <a:gd name="T57" fmla="*/ 68 h 203"/>
                  <a:gd name="T58" fmla="*/ 76 w 95"/>
                  <a:gd name="T59" fmla="*/ 51 h 203"/>
                  <a:gd name="T60" fmla="*/ 92 w 95"/>
                  <a:gd name="T61" fmla="*/ 22 h 203"/>
                  <a:gd name="T62" fmla="*/ 90 w 95"/>
                  <a:gd name="T63" fmla="*/ 6 h 203"/>
                  <a:gd name="T64" fmla="*/ 75 w 95"/>
                  <a:gd name="T65" fmla="*/ 4 h 203"/>
                  <a:gd name="T66" fmla="*/ 46 w 95"/>
                  <a:gd name="T67" fmla="*/ 22 h 203"/>
                  <a:gd name="T68" fmla="*/ 47 w 95"/>
                  <a:gd name="T69" fmla="*/ 33 h 203"/>
                  <a:gd name="T70" fmla="*/ 49 w 95"/>
                  <a:gd name="T71" fmla="*/ 34 h 203"/>
                  <a:gd name="T72" fmla="*/ 25 w 95"/>
                  <a:gd name="T73" fmla="*/ 47 h 203"/>
                  <a:gd name="T74" fmla="*/ 9 w 95"/>
                  <a:gd name="T75" fmla="*/ 64 h 203"/>
                  <a:gd name="T76" fmla="*/ 3 w 95"/>
                  <a:gd name="T77" fmla="*/ 113 h 203"/>
                  <a:gd name="T78" fmla="*/ 19 w 95"/>
                  <a:gd name="T79" fmla="*/ 184 h 203"/>
                  <a:gd name="T80" fmla="*/ 35 w 95"/>
                  <a:gd name="T8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5" h="203">
                    <a:moveTo>
                      <a:pt x="35" y="203"/>
                    </a:moveTo>
                    <a:cubicBezTo>
                      <a:pt x="27" y="199"/>
                      <a:pt x="21" y="192"/>
                      <a:pt x="17" y="185"/>
                    </a:cubicBezTo>
                    <a:cubicBezTo>
                      <a:pt x="12" y="178"/>
                      <a:pt x="9" y="170"/>
                      <a:pt x="7" y="162"/>
                    </a:cubicBezTo>
                    <a:cubicBezTo>
                      <a:pt x="2" y="146"/>
                      <a:pt x="0" y="129"/>
                      <a:pt x="1" y="113"/>
                    </a:cubicBezTo>
                    <a:cubicBezTo>
                      <a:pt x="1" y="104"/>
                      <a:pt x="2" y="96"/>
                      <a:pt x="2" y="88"/>
                    </a:cubicBezTo>
                    <a:cubicBezTo>
                      <a:pt x="3" y="79"/>
                      <a:pt x="4" y="71"/>
                      <a:pt x="7" y="63"/>
                    </a:cubicBezTo>
                    <a:cubicBezTo>
                      <a:pt x="8" y="59"/>
                      <a:pt x="10" y="55"/>
                      <a:pt x="13" y="52"/>
                    </a:cubicBezTo>
                    <a:cubicBezTo>
                      <a:pt x="16" y="49"/>
                      <a:pt x="20" y="47"/>
                      <a:pt x="24" y="45"/>
                    </a:cubicBezTo>
                    <a:cubicBezTo>
                      <a:pt x="31" y="41"/>
                      <a:pt x="38" y="37"/>
                      <a:pt x="46" y="33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5" y="35"/>
                      <a:pt x="43" y="34"/>
                      <a:pt x="42" y="33"/>
                    </a:cubicBezTo>
                    <a:cubicBezTo>
                      <a:pt x="41" y="32"/>
                      <a:pt x="40" y="30"/>
                      <a:pt x="40" y="28"/>
                    </a:cubicBezTo>
                    <a:cubicBezTo>
                      <a:pt x="40" y="27"/>
                      <a:pt x="41" y="25"/>
                      <a:pt x="42" y="24"/>
                    </a:cubicBezTo>
                    <a:cubicBezTo>
                      <a:pt x="43" y="23"/>
                      <a:pt x="44" y="21"/>
                      <a:pt x="45" y="20"/>
                    </a:cubicBezTo>
                    <a:cubicBezTo>
                      <a:pt x="49" y="16"/>
                      <a:pt x="54" y="13"/>
                      <a:pt x="59" y="10"/>
                    </a:cubicBezTo>
                    <a:cubicBezTo>
                      <a:pt x="64" y="7"/>
                      <a:pt x="69" y="4"/>
                      <a:pt x="74" y="2"/>
                    </a:cubicBezTo>
                    <a:cubicBezTo>
                      <a:pt x="77" y="1"/>
                      <a:pt x="80" y="0"/>
                      <a:pt x="83" y="0"/>
                    </a:cubicBezTo>
                    <a:cubicBezTo>
                      <a:pt x="85" y="0"/>
                      <a:pt x="86" y="1"/>
                      <a:pt x="88" y="1"/>
                    </a:cubicBezTo>
                    <a:cubicBezTo>
                      <a:pt x="89" y="2"/>
                      <a:pt x="90" y="3"/>
                      <a:pt x="91" y="4"/>
                    </a:cubicBezTo>
                    <a:cubicBezTo>
                      <a:pt x="92" y="6"/>
                      <a:pt x="93" y="7"/>
                      <a:pt x="94" y="9"/>
                    </a:cubicBezTo>
                    <a:cubicBezTo>
                      <a:pt x="94" y="10"/>
                      <a:pt x="94" y="11"/>
                      <a:pt x="95" y="13"/>
                    </a:cubicBezTo>
                    <a:cubicBezTo>
                      <a:pt x="95" y="16"/>
                      <a:pt x="95" y="19"/>
                      <a:pt x="94" y="22"/>
                    </a:cubicBezTo>
                    <a:cubicBezTo>
                      <a:pt x="94" y="28"/>
                      <a:pt x="92" y="33"/>
                      <a:pt x="89" y="39"/>
                    </a:cubicBezTo>
                    <a:cubicBezTo>
                      <a:pt x="86" y="44"/>
                      <a:pt x="82" y="48"/>
                      <a:pt x="78" y="52"/>
                    </a:cubicBezTo>
                    <a:cubicBezTo>
                      <a:pt x="74" y="56"/>
                      <a:pt x="69" y="59"/>
                      <a:pt x="64" y="62"/>
                    </a:cubicBezTo>
                    <a:cubicBezTo>
                      <a:pt x="59" y="65"/>
                      <a:pt x="53" y="68"/>
                      <a:pt x="48" y="70"/>
                    </a:cubicBezTo>
                    <a:cubicBezTo>
                      <a:pt x="45" y="71"/>
                      <a:pt x="43" y="72"/>
                      <a:pt x="40" y="73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0" y="73"/>
                      <a:pt x="40" y="72"/>
                      <a:pt x="40" y="72"/>
                    </a:cubicBezTo>
                    <a:cubicBezTo>
                      <a:pt x="40" y="72"/>
                      <a:pt x="40" y="72"/>
                      <a:pt x="40" y="73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1" y="74"/>
                      <a:pt x="41" y="75"/>
                      <a:pt x="41" y="75"/>
                    </a:cubicBezTo>
                    <a:cubicBezTo>
                      <a:pt x="41" y="77"/>
                      <a:pt x="42" y="78"/>
                      <a:pt x="43" y="79"/>
                    </a:cubicBezTo>
                    <a:cubicBezTo>
                      <a:pt x="47" y="90"/>
                      <a:pt x="52" y="100"/>
                      <a:pt x="57" y="111"/>
                    </a:cubicBezTo>
                    <a:cubicBezTo>
                      <a:pt x="59" y="116"/>
                      <a:pt x="61" y="121"/>
                      <a:pt x="63" y="127"/>
                    </a:cubicBezTo>
                    <a:cubicBezTo>
                      <a:pt x="65" y="132"/>
                      <a:pt x="67" y="138"/>
                      <a:pt x="69" y="143"/>
                    </a:cubicBezTo>
                    <a:cubicBezTo>
                      <a:pt x="71" y="149"/>
                      <a:pt x="72" y="154"/>
                      <a:pt x="73" y="160"/>
                    </a:cubicBezTo>
                    <a:cubicBezTo>
                      <a:pt x="74" y="166"/>
                      <a:pt x="74" y="172"/>
                      <a:pt x="71" y="177"/>
                    </a:cubicBezTo>
                    <a:cubicBezTo>
                      <a:pt x="71" y="177"/>
                      <a:pt x="71" y="177"/>
                      <a:pt x="71" y="177"/>
                    </a:cubicBezTo>
                    <a:cubicBezTo>
                      <a:pt x="73" y="172"/>
                      <a:pt x="72" y="166"/>
                      <a:pt x="71" y="160"/>
                    </a:cubicBezTo>
                    <a:cubicBezTo>
                      <a:pt x="71" y="155"/>
                      <a:pt x="69" y="149"/>
                      <a:pt x="67" y="144"/>
                    </a:cubicBezTo>
                    <a:cubicBezTo>
                      <a:pt x="65" y="138"/>
                      <a:pt x="63" y="133"/>
                      <a:pt x="61" y="128"/>
                    </a:cubicBezTo>
                    <a:cubicBezTo>
                      <a:pt x="59" y="122"/>
                      <a:pt x="57" y="117"/>
                      <a:pt x="55" y="112"/>
                    </a:cubicBezTo>
                    <a:cubicBezTo>
                      <a:pt x="50" y="101"/>
                      <a:pt x="45" y="91"/>
                      <a:pt x="41" y="80"/>
                    </a:cubicBezTo>
                    <a:cubicBezTo>
                      <a:pt x="40" y="79"/>
                      <a:pt x="39" y="78"/>
                      <a:pt x="39" y="76"/>
                    </a:cubicBezTo>
                    <a:cubicBezTo>
                      <a:pt x="39" y="75"/>
                      <a:pt x="38" y="75"/>
                      <a:pt x="38" y="74"/>
                    </a:cubicBezTo>
                    <a:cubicBezTo>
                      <a:pt x="38" y="74"/>
                      <a:pt x="38" y="73"/>
                      <a:pt x="38" y="73"/>
                    </a:cubicBezTo>
                    <a:cubicBezTo>
                      <a:pt x="38" y="73"/>
                      <a:pt x="38" y="72"/>
                      <a:pt x="38" y="72"/>
                    </a:cubicBezTo>
                    <a:cubicBezTo>
                      <a:pt x="38" y="72"/>
                      <a:pt x="38" y="72"/>
                      <a:pt x="38" y="71"/>
                    </a:cubicBezTo>
                    <a:cubicBezTo>
                      <a:pt x="38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2" y="70"/>
                      <a:pt x="45" y="69"/>
                      <a:pt x="47" y="68"/>
                    </a:cubicBezTo>
                    <a:cubicBezTo>
                      <a:pt x="53" y="66"/>
                      <a:pt x="58" y="63"/>
                      <a:pt x="63" y="60"/>
                    </a:cubicBezTo>
                    <a:cubicBezTo>
                      <a:pt x="67" y="58"/>
                      <a:pt x="72" y="55"/>
                      <a:pt x="76" y="51"/>
                    </a:cubicBezTo>
                    <a:cubicBezTo>
                      <a:pt x="81" y="47"/>
                      <a:pt x="84" y="42"/>
                      <a:pt x="87" y="37"/>
                    </a:cubicBezTo>
                    <a:cubicBezTo>
                      <a:pt x="90" y="33"/>
                      <a:pt x="91" y="27"/>
                      <a:pt x="92" y="22"/>
                    </a:cubicBezTo>
                    <a:cubicBezTo>
                      <a:pt x="92" y="19"/>
                      <a:pt x="92" y="16"/>
                      <a:pt x="92" y="13"/>
                    </a:cubicBezTo>
                    <a:cubicBezTo>
                      <a:pt x="92" y="11"/>
                      <a:pt x="91" y="8"/>
                      <a:pt x="90" y="6"/>
                    </a:cubicBezTo>
                    <a:cubicBezTo>
                      <a:pt x="88" y="4"/>
                      <a:pt x="85" y="2"/>
                      <a:pt x="83" y="2"/>
                    </a:cubicBezTo>
                    <a:cubicBezTo>
                      <a:pt x="80" y="2"/>
                      <a:pt x="78" y="3"/>
                      <a:pt x="75" y="4"/>
                    </a:cubicBezTo>
                    <a:cubicBezTo>
                      <a:pt x="70" y="6"/>
                      <a:pt x="65" y="9"/>
                      <a:pt x="60" y="12"/>
                    </a:cubicBezTo>
                    <a:cubicBezTo>
                      <a:pt x="55" y="15"/>
                      <a:pt x="50" y="18"/>
                      <a:pt x="46" y="22"/>
                    </a:cubicBezTo>
                    <a:cubicBezTo>
                      <a:pt x="44" y="24"/>
                      <a:pt x="43" y="26"/>
                      <a:pt x="42" y="28"/>
                    </a:cubicBezTo>
                    <a:cubicBezTo>
                      <a:pt x="42" y="31"/>
                      <a:pt x="44" y="33"/>
                      <a:pt x="47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39" y="39"/>
                      <a:pt x="32" y="43"/>
                      <a:pt x="25" y="47"/>
                    </a:cubicBezTo>
                    <a:cubicBezTo>
                      <a:pt x="21" y="49"/>
                      <a:pt x="18" y="51"/>
                      <a:pt x="15" y="54"/>
                    </a:cubicBezTo>
                    <a:cubicBezTo>
                      <a:pt x="12" y="56"/>
                      <a:pt x="10" y="60"/>
                      <a:pt x="9" y="64"/>
                    </a:cubicBezTo>
                    <a:cubicBezTo>
                      <a:pt x="6" y="71"/>
                      <a:pt x="5" y="80"/>
                      <a:pt x="4" y="88"/>
                    </a:cubicBezTo>
                    <a:cubicBezTo>
                      <a:pt x="4" y="96"/>
                      <a:pt x="3" y="104"/>
                      <a:pt x="3" y="113"/>
                    </a:cubicBezTo>
                    <a:cubicBezTo>
                      <a:pt x="3" y="129"/>
                      <a:pt x="4" y="146"/>
                      <a:pt x="9" y="162"/>
                    </a:cubicBezTo>
                    <a:cubicBezTo>
                      <a:pt x="11" y="170"/>
                      <a:pt x="14" y="177"/>
                      <a:pt x="19" y="184"/>
                    </a:cubicBezTo>
                    <a:cubicBezTo>
                      <a:pt x="23" y="191"/>
                      <a:pt x="28" y="198"/>
                      <a:pt x="36" y="201"/>
                    </a:cubicBezTo>
                    <a:lnTo>
                      <a:pt x="35" y="203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7" name="Freeform 990"/>
              <p:cNvSpPr>
                <a:spLocks/>
              </p:cNvSpPr>
              <p:nvPr/>
            </p:nvSpPr>
            <p:spPr bwMode="auto">
              <a:xfrm>
                <a:off x="5090" y="2191"/>
                <a:ext cx="40" cy="31"/>
              </a:xfrm>
              <a:custGeom>
                <a:avLst/>
                <a:gdLst>
                  <a:gd name="T0" fmla="*/ 0 w 17"/>
                  <a:gd name="T1" fmla="*/ 11 h 13"/>
                  <a:gd name="T2" fmla="*/ 9 w 17"/>
                  <a:gd name="T3" fmla="*/ 7 h 13"/>
                  <a:gd name="T4" fmla="*/ 14 w 17"/>
                  <a:gd name="T5" fmla="*/ 4 h 13"/>
                  <a:gd name="T6" fmla="*/ 15 w 17"/>
                  <a:gd name="T7" fmla="*/ 2 h 13"/>
                  <a:gd name="T8" fmla="*/ 16 w 17"/>
                  <a:gd name="T9" fmla="*/ 0 h 13"/>
                  <a:gd name="T10" fmla="*/ 17 w 17"/>
                  <a:gd name="T11" fmla="*/ 0 h 13"/>
                  <a:gd name="T12" fmla="*/ 16 w 17"/>
                  <a:gd name="T13" fmla="*/ 3 h 13"/>
                  <a:gd name="T14" fmla="*/ 14 w 17"/>
                  <a:gd name="T15" fmla="*/ 5 h 13"/>
                  <a:gd name="T16" fmla="*/ 10 w 17"/>
                  <a:gd name="T17" fmla="*/ 8 h 13"/>
                  <a:gd name="T18" fmla="*/ 1 w 17"/>
                  <a:gd name="T19" fmla="*/ 13 h 13"/>
                  <a:gd name="T20" fmla="*/ 0 w 17"/>
                  <a:gd name="T2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0" y="11"/>
                    </a:moveTo>
                    <a:cubicBezTo>
                      <a:pt x="3" y="10"/>
                      <a:pt x="6" y="9"/>
                      <a:pt x="9" y="7"/>
                    </a:cubicBezTo>
                    <a:cubicBezTo>
                      <a:pt x="11" y="6"/>
                      <a:pt x="12" y="5"/>
                      <a:pt x="14" y="4"/>
                    </a:cubicBezTo>
                    <a:cubicBezTo>
                      <a:pt x="14" y="4"/>
                      <a:pt x="15" y="3"/>
                      <a:pt x="15" y="2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1"/>
                      <a:pt x="17" y="2"/>
                      <a:pt x="16" y="3"/>
                    </a:cubicBezTo>
                    <a:cubicBezTo>
                      <a:pt x="16" y="4"/>
                      <a:pt x="15" y="4"/>
                      <a:pt x="14" y="5"/>
                    </a:cubicBezTo>
                    <a:cubicBezTo>
                      <a:pt x="13" y="6"/>
                      <a:pt x="12" y="7"/>
                      <a:pt x="10" y="8"/>
                    </a:cubicBezTo>
                    <a:cubicBezTo>
                      <a:pt x="7" y="10"/>
                      <a:pt x="4" y="12"/>
                      <a:pt x="1" y="13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8" name="Freeform 991"/>
              <p:cNvSpPr>
                <a:spLocks/>
              </p:cNvSpPr>
              <p:nvPr/>
            </p:nvSpPr>
            <p:spPr bwMode="auto">
              <a:xfrm>
                <a:off x="5045" y="2306"/>
                <a:ext cx="38" cy="9"/>
              </a:xfrm>
              <a:custGeom>
                <a:avLst/>
                <a:gdLst>
                  <a:gd name="T0" fmla="*/ 0 w 16"/>
                  <a:gd name="T1" fmla="*/ 3 h 4"/>
                  <a:gd name="T2" fmla="*/ 8 w 16"/>
                  <a:gd name="T3" fmla="*/ 2 h 4"/>
                  <a:gd name="T4" fmla="*/ 15 w 16"/>
                  <a:gd name="T5" fmla="*/ 0 h 4"/>
                  <a:gd name="T6" fmla="*/ 16 w 16"/>
                  <a:gd name="T7" fmla="*/ 2 h 4"/>
                  <a:gd name="T8" fmla="*/ 8 w 16"/>
                  <a:gd name="T9" fmla="*/ 3 h 4"/>
                  <a:gd name="T10" fmla="*/ 0 w 16"/>
                  <a:gd name="T11" fmla="*/ 4 h 4"/>
                  <a:gd name="T12" fmla="*/ 0 w 16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0" y="3"/>
                    </a:moveTo>
                    <a:cubicBezTo>
                      <a:pt x="3" y="3"/>
                      <a:pt x="5" y="2"/>
                      <a:pt x="8" y="2"/>
                    </a:cubicBezTo>
                    <a:cubicBezTo>
                      <a:pt x="10" y="1"/>
                      <a:pt x="13" y="1"/>
                      <a:pt x="15" y="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3" y="3"/>
                      <a:pt x="11" y="3"/>
                      <a:pt x="8" y="3"/>
                    </a:cubicBezTo>
                    <a:cubicBezTo>
                      <a:pt x="5" y="4"/>
                      <a:pt x="3" y="4"/>
                      <a:pt x="0" y="4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9" name="Freeform 992"/>
              <p:cNvSpPr>
                <a:spLocks/>
              </p:cNvSpPr>
              <p:nvPr/>
            </p:nvSpPr>
            <p:spPr bwMode="auto">
              <a:xfrm>
                <a:off x="2813" y="1305"/>
                <a:ext cx="1027" cy="637"/>
              </a:xfrm>
              <a:custGeom>
                <a:avLst/>
                <a:gdLst>
                  <a:gd name="T0" fmla="*/ 423 w 434"/>
                  <a:gd name="T1" fmla="*/ 228 h 268"/>
                  <a:gd name="T2" fmla="*/ 412 w 434"/>
                  <a:gd name="T3" fmla="*/ 178 h 268"/>
                  <a:gd name="T4" fmla="*/ 424 w 434"/>
                  <a:gd name="T5" fmla="*/ 180 h 268"/>
                  <a:gd name="T6" fmla="*/ 402 w 434"/>
                  <a:gd name="T7" fmla="*/ 127 h 268"/>
                  <a:gd name="T8" fmla="*/ 382 w 434"/>
                  <a:gd name="T9" fmla="*/ 104 h 268"/>
                  <a:gd name="T10" fmla="*/ 400 w 434"/>
                  <a:gd name="T11" fmla="*/ 109 h 268"/>
                  <a:gd name="T12" fmla="*/ 378 w 434"/>
                  <a:gd name="T13" fmla="*/ 81 h 268"/>
                  <a:gd name="T14" fmla="*/ 354 w 434"/>
                  <a:gd name="T15" fmla="*/ 72 h 268"/>
                  <a:gd name="T16" fmla="*/ 370 w 434"/>
                  <a:gd name="T17" fmla="*/ 63 h 268"/>
                  <a:gd name="T18" fmla="*/ 364 w 434"/>
                  <a:gd name="T19" fmla="*/ 53 h 268"/>
                  <a:gd name="T20" fmla="*/ 330 w 434"/>
                  <a:gd name="T21" fmla="*/ 47 h 268"/>
                  <a:gd name="T22" fmla="*/ 345 w 434"/>
                  <a:gd name="T23" fmla="*/ 43 h 268"/>
                  <a:gd name="T24" fmla="*/ 304 w 434"/>
                  <a:gd name="T25" fmla="*/ 39 h 268"/>
                  <a:gd name="T26" fmla="*/ 260 w 434"/>
                  <a:gd name="T27" fmla="*/ 55 h 268"/>
                  <a:gd name="T28" fmla="*/ 265 w 434"/>
                  <a:gd name="T29" fmla="*/ 39 h 268"/>
                  <a:gd name="T30" fmla="*/ 261 w 434"/>
                  <a:gd name="T31" fmla="*/ 11 h 268"/>
                  <a:gd name="T32" fmla="*/ 209 w 434"/>
                  <a:gd name="T33" fmla="*/ 41 h 268"/>
                  <a:gd name="T34" fmla="*/ 202 w 434"/>
                  <a:gd name="T35" fmla="*/ 35 h 268"/>
                  <a:gd name="T36" fmla="*/ 210 w 434"/>
                  <a:gd name="T37" fmla="*/ 16 h 268"/>
                  <a:gd name="T38" fmla="*/ 143 w 434"/>
                  <a:gd name="T39" fmla="*/ 41 h 268"/>
                  <a:gd name="T40" fmla="*/ 101 w 434"/>
                  <a:gd name="T41" fmla="*/ 74 h 268"/>
                  <a:gd name="T42" fmla="*/ 97 w 434"/>
                  <a:gd name="T43" fmla="*/ 56 h 268"/>
                  <a:gd name="T44" fmla="*/ 80 w 434"/>
                  <a:gd name="T45" fmla="*/ 76 h 268"/>
                  <a:gd name="T46" fmla="*/ 63 w 434"/>
                  <a:gd name="T47" fmla="*/ 82 h 268"/>
                  <a:gd name="T48" fmla="*/ 70 w 434"/>
                  <a:gd name="T49" fmla="*/ 87 h 268"/>
                  <a:gd name="T50" fmla="*/ 26 w 434"/>
                  <a:gd name="T51" fmla="*/ 134 h 268"/>
                  <a:gd name="T52" fmla="*/ 14 w 434"/>
                  <a:gd name="T53" fmla="*/ 186 h 268"/>
                  <a:gd name="T54" fmla="*/ 6 w 434"/>
                  <a:gd name="T55" fmla="*/ 208 h 268"/>
                  <a:gd name="T56" fmla="*/ 20 w 434"/>
                  <a:gd name="T57" fmla="*/ 198 h 268"/>
                  <a:gd name="T58" fmla="*/ 14 w 434"/>
                  <a:gd name="T59" fmla="*/ 218 h 268"/>
                  <a:gd name="T60" fmla="*/ 17 w 434"/>
                  <a:gd name="T61" fmla="*/ 240 h 268"/>
                  <a:gd name="T62" fmla="*/ 24 w 434"/>
                  <a:gd name="T63" fmla="*/ 226 h 268"/>
                  <a:gd name="T64" fmla="*/ 47 w 434"/>
                  <a:gd name="T65" fmla="*/ 267 h 268"/>
                  <a:gd name="T66" fmla="*/ 394 w 434"/>
                  <a:gd name="T67" fmla="*/ 268 h 268"/>
                  <a:gd name="T68" fmla="*/ 423 w 434"/>
                  <a:gd name="T69" fmla="*/ 22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4" h="268">
                    <a:moveTo>
                      <a:pt x="423" y="228"/>
                    </a:moveTo>
                    <a:cubicBezTo>
                      <a:pt x="411" y="208"/>
                      <a:pt x="406" y="172"/>
                      <a:pt x="412" y="178"/>
                    </a:cubicBezTo>
                    <a:cubicBezTo>
                      <a:pt x="419" y="185"/>
                      <a:pt x="434" y="189"/>
                      <a:pt x="424" y="180"/>
                    </a:cubicBezTo>
                    <a:cubicBezTo>
                      <a:pt x="416" y="174"/>
                      <a:pt x="412" y="144"/>
                      <a:pt x="402" y="127"/>
                    </a:cubicBezTo>
                    <a:cubicBezTo>
                      <a:pt x="392" y="108"/>
                      <a:pt x="375" y="105"/>
                      <a:pt x="382" y="104"/>
                    </a:cubicBezTo>
                    <a:cubicBezTo>
                      <a:pt x="393" y="103"/>
                      <a:pt x="400" y="110"/>
                      <a:pt x="400" y="109"/>
                    </a:cubicBezTo>
                    <a:cubicBezTo>
                      <a:pt x="401" y="107"/>
                      <a:pt x="396" y="90"/>
                      <a:pt x="378" y="81"/>
                    </a:cubicBezTo>
                    <a:cubicBezTo>
                      <a:pt x="359" y="72"/>
                      <a:pt x="350" y="76"/>
                      <a:pt x="354" y="72"/>
                    </a:cubicBezTo>
                    <a:cubicBezTo>
                      <a:pt x="357" y="69"/>
                      <a:pt x="362" y="65"/>
                      <a:pt x="370" y="63"/>
                    </a:cubicBezTo>
                    <a:cubicBezTo>
                      <a:pt x="376" y="62"/>
                      <a:pt x="383" y="60"/>
                      <a:pt x="364" y="53"/>
                    </a:cubicBezTo>
                    <a:cubicBezTo>
                      <a:pt x="342" y="45"/>
                      <a:pt x="325" y="51"/>
                      <a:pt x="330" y="47"/>
                    </a:cubicBezTo>
                    <a:cubicBezTo>
                      <a:pt x="334" y="43"/>
                      <a:pt x="345" y="43"/>
                      <a:pt x="345" y="43"/>
                    </a:cubicBezTo>
                    <a:cubicBezTo>
                      <a:pt x="337" y="39"/>
                      <a:pt x="323" y="36"/>
                      <a:pt x="304" y="39"/>
                    </a:cubicBezTo>
                    <a:cubicBezTo>
                      <a:pt x="285" y="43"/>
                      <a:pt x="267" y="54"/>
                      <a:pt x="260" y="55"/>
                    </a:cubicBezTo>
                    <a:cubicBezTo>
                      <a:pt x="252" y="56"/>
                      <a:pt x="259" y="53"/>
                      <a:pt x="265" y="39"/>
                    </a:cubicBezTo>
                    <a:cubicBezTo>
                      <a:pt x="272" y="26"/>
                      <a:pt x="269" y="0"/>
                      <a:pt x="261" y="11"/>
                    </a:cubicBezTo>
                    <a:cubicBezTo>
                      <a:pt x="247" y="29"/>
                      <a:pt x="224" y="37"/>
                      <a:pt x="209" y="41"/>
                    </a:cubicBezTo>
                    <a:cubicBezTo>
                      <a:pt x="196" y="44"/>
                      <a:pt x="187" y="46"/>
                      <a:pt x="202" y="35"/>
                    </a:cubicBezTo>
                    <a:cubicBezTo>
                      <a:pt x="217" y="24"/>
                      <a:pt x="215" y="4"/>
                      <a:pt x="210" y="16"/>
                    </a:cubicBezTo>
                    <a:cubicBezTo>
                      <a:pt x="206" y="29"/>
                      <a:pt x="176" y="35"/>
                      <a:pt x="143" y="41"/>
                    </a:cubicBezTo>
                    <a:cubicBezTo>
                      <a:pt x="110" y="48"/>
                      <a:pt x="101" y="74"/>
                      <a:pt x="101" y="74"/>
                    </a:cubicBezTo>
                    <a:cubicBezTo>
                      <a:pt x="98" y="64"/>
                      <a:pt x="104" y="51"/>
                      <a:pt x="97" y="56"/>
                    </a:cubicBezTo>
                    <a:cubicBezTo>
                      <a:pt x="87" y="64"/>
                      <a:pt x="90" y="78"/>
                      <a:pt x="80" y="76"/>
                    </a:cubicBezTo>
                    <a:cubicBezTo>
                      <a:pt x="68" y="73"/>
                      <a:pt x="58" y="81"/>
                      <a:pt x="63" y="82"/>
                    </a:cubicBezTo>
                    <a:cubicBezTo>
                      <a:pt x="72" y="84"/>
                      <a:pt x="74" y="85"/>
                      <a:pt x="70" y="87"/>
                    </a:cubicBezTo>
                    <a:cubicBezTo>
                      <a:pt x="49" y="93"/>
                      <a:pt x="34" y="119"/>
                      <a:pt x="26" y="134"/>
                    </a:cubicBezTo>
                    <a:cubicBezTo>
                      <a:pt x="15" y="154"/>
                      <a:pt x="14" y="177"/>
                      <a:pt x="14" y="186"/>
                    </a:cubicBezTo>
                    <a:cubicBezTo>
                      <a:pt x="14" y="196"/>
                      <a:pt x="0" y="210"/>
                      <a:pt x="6" y="208"/>
                    </a:cubicBezTo>
                    <a:cubicBezTo>
                      <a:pt x="13" y="206"/>
                      <a:pt x="20" y="198"/>
                      <a:pt x="20" y="198"/>
                    </a:cubicBezTo>
                    <a:cubicBezTo>
                      <a:pt x="17" y="202"/>
                      <a:pt x="12" y="208"/>
                      <a:pt x="14" y="218"/>
                    </a:cubicBezTo>
                    <a:cubicBezTo>
                      <a:pt x="15" y="226"/>
                      <a:pt x="20" y="234"/>
                      <a:pt x="17" y="240"/>
                    </a:cubicBezTo>
                    <a:cubicBezTo>
                      <a:pt x="22" y="236"/>
                      <a:pt x="23" y="229"/>
                      <a:pt x="24" y="226"/>
                    </a:cubicBezTo>
                    <a:cubicBezTo>
                      <a:pt x="26" y="237"/>
                      <a:pt x="29" y="257"/>
                      <a:pt x="47" y="267"/>
                    </a:cubicBezTo>
                    <a:cubicBezTo>
                      <a:pt x="394" y="268"/>
                      <a:pt x="394" y="268"/>
                      <a:pt x="394" y="268"/>
                    </a:cubicBezTo>
                    <a:cubicBezTo>
                      <a:pt x="399" y="232"/>
                      <a:pt x="431" y="240"/>
                      <a:pt x="423" y="228"/>
                    </a:cubicBezTo>
                    <a:close/>
                  </a:path>
                </a:pathLst>
              </a:custGeom>
              <a:solidFill>
                <a:srgbClr val="8C3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0" name="Freeform 993"/>
              <p:cNvSpPr>
                <a:spLocks/>
              </p:cNvSpPr>
              <p:nvPr/>
            </p:nvSpPr>
            <p:spPr bwMode="auto">
              <a:xfrm>
                <a:off x="3722" y="1854"/>
                <a:ext cx="69" cy="71"/>
              </a:xfrm>
              <a:custGeom>
                <a:avLst/>
                <a:gdLst>
                  <a:gd name="T0" fmla="*/ 29 w 29"/>
                  <a:gd name="T1" fmla="*/ 8 h 30"/>
                  <a:gd name="T2" fmla="*/ 0 w 29"/>
                  <a:gd name="T3" fmla="*/ 16 h 30"/>
                  <a:gd name="T4" fmla="*/ 5 w 29"/>
                  <a:gd name="T5" fmla="*/ 30 h 30"/>
                  <a:gd name="T6" fmla="*/ 29 w 29"/>
                  <a:gd name="T7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0">
                    <a:moveTo>
                      <a:pt x="29" y="8"/>
                    </a:moveTo>
                    <a:cubicBezTo>
                      <a:pt x="19" y="0"/>
                      <a:pt x="4" y="7"/>
                      <a:pt x="0" y="16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5" y="17"/>
                      <a:pt x="22" y="12"/>
                      <a:pt x="29" y="8"/>
                    </a:cubicBezTo>
                    <a:close/>
                  </a:path>
                </a:pathLst>
              </a:custGeom>
              <a:solidFill>
                <a:srgbClr val="781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1" name="Freeform 994"/>
              <p:cNvSpPr>
                <a:spLocks/>
              </p:cNvSpPr>
              <p:nvPr/>
            </p:nvSpPr>
            <p:spPr bwMode="auto">
              <a:xfrm>
                <a:off x="2920" y="1971"/>
                <a:ext cx="345" cy="278"/>
              </a:xfrm>
              <a:custGeom>
                <a:avLst/>
                <a:gdLst>
                  <a:gd name="T0" fmla="*/ 0 w 146"/>
                  <a:gd name="T1" fmla="*/ 6 h 117"/>
                  <a:gd name="T2" fmla="*/ 17 w 146"/>
                  <a:gd name="T3" fmla="*/ 47 h 117"/>
                  <a:gd name="T4" fmla="*/ 25 w 146"/>
                  <a:gd name="T5" fmla="*/ 60 h 117"/>
                  <a:gd name="T6" fmla="*/ 33 w 146"/>
                  <a:gd name="T7" fmla="*/ 66 h 117"/>
                  <a:gd name="T8" fmla="*/ 41 w 146"/>
                  <a:gd name="T9" fmla="*/ 77 h 117"/>
                  <a:gd name="T10" fmla="*/ 146 w 146"/>
                  <a:gd name="T11" fmla="*/ 117 h 117"/>
                  <a:gd name="T12" fmla="*/ 8 w 146"/>
                  <a:gd name="T13" fmla="*/ 0 h 117"/>
                  <a:gd name="T14" fmla="*/ 0 w 146"/>
                  <a:gd name="T15" fmla="*/ 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6" h="117">
                    <a:moveTo>
                      <a:pt x="0" y="6"/>
                    </a:moveTo>
                    <a:cubicBezTo>
                      <a:pt x="1" y="20"/>
                      <a:pt x="15" y="33"/>
                      <a:pt x="17" y="47"/>
                    </a:cubicBezTo>
                    <a:cubicBezTo>
                      <a:pt x="19" y="57"/>
                      <a:pt x="22" y="66"/>
                      <a:pt x="25" y="60"/>
                    </a:cubicBezTo>
                    <a:cubicBezTo>
                      <a:pt x="28" y="55"/>
                      <a:pt x="32" y="56"/>
                      <a:pt x="33" y="66"/>
                    </a:cubicBezTo>
                    <a:cubicBezTo>
                      <a:pt x="36" y="80"/>
                      <a:pt x="42" y="86"/>
                      <a:pt x="41" y="77"/>
                    </a:cubicBezTo>
                    <a:cubicBezTo>
                      <a:pt x="41" y="68"/>
                      <a:pt x="81" y="116"/>
                      <a:pt x="146" y="117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E12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2" name="Freeform 995"/>
              <p:cNvSpPr>
                <a:spLocks/>
              </p:cNvSpPr>
              <p:nvPr/>
            </p:nvSpPr>
            <p:spPr bwMode="auto">
              <a:xfrm>
                <a:off x="2813" y="1315"/>
                <a:ext cx="893" cy="627"/>
              </a:xfrm>
              <a:custGeom>
                <a:avLst/>
                <a:gdLst>
                  <a:gd name="T0" fmla="*/ 337 w 377"/>
                  <a:gd name="T1" fmla="*/ 72 h 264"/>
                  <a:gd name="T2" fmla="*/ 229 w 377"/>
                  <a:gd name="T3" fmla="*/ 78 h 264"/>
                  <a:gd name="T4" fmla="*/ 219 w 377"/>
                  <a:gd name="T5" fmla="*/ 48 h 264"/>
                  <a:gd name="T6" fmla="*/ 265 w 377"/>
                  <a:gd name="T7" fmla="*/ 5 h 264"/>
                  <a:gd name="T8" fmla="*/ 261 w 377"/>
                  <a:gd name="T9" fmla="*/ 7 h 264"/>
                  <a:gd name="T10" fmla="*/ 209 w 377"/>
                  <a:gd name="T11" fmla="*/ 37 h 264"/>
                  <a:gd name="T12" fmla="*/ 202 w 377"/>
                  <a:gd name="T13" fmla="*/ 31 h 264"/>
                  <a:gd name="T14" fmla="*/ 210 w 377"/>
                  <a:gd name="T15" fmla="*/ 12 h 264"/>
                  <a:gd name="T16" fmla="*/ 143 w 377"/>
                  <a:gd name="T17" fmla="*/ 37 h 264"/>
                  <a:gd name="T18" fmla="*/ 101 w 377"/>
                  <a:gd name="T19" fmla="*/ 70 h 264"/>
                  <a:gd name="T20" fmla="*/ 97 w 377"/>
                  <a:gd name="T21" fmla="*/ 52 h 264"/>
                  <a:gd name="T22" fmla="*/ 80 w 377"/>
                  <a:gd name="T23" fmla="*/ 72 h 264"/>
                  <a:gd name="T24" fmla="*/ 63 w 377"/>
                  <a:gd name="T25" fmla="*/ 78 h 264"/>
                  <a:gd name="T26" fmla="*/ 70 w 377"/>
                  <a:gd name="T27" fmla="*/ 83 h 264"/>
                  <a:gd name="T28" fmla="*/ 26 w 377"/>
                  <a:gd name="T29" fmla="*/ 130 h 264"/>
                  <a:gd name="T30" fmla="*/ 14 w 377"/>
                  <a:gd name="T31" fmla="*/ 182 h 264"/>
                  <a:gd name="T32" fmla="*/ 6 w 377"/>
                  <a:gd name="T33" fmla="*/ 204 h 264"/>
                  <a:gd name="T34" fmla="*/ 20 w 377"/>
                  <a:gd name="T35" fmla="*/ 194 h 264"/>
                  <a:gd name="T36" fmla="*/ 14 w 377"/>
                  <a:gd name="T37" fmla="*/ 214 h 264"/>
                  <a:gd name="T38" fmla="*/ 17 w 377"/>
                  <a:gd name="T39" fmla="*/ 236 h 264"/>
                  <a:gd name="T40" fmla="*/ 24 w 377"/>
                  <a:gd name="T41" fmla="*/ 222 h 264"/>
                  <a:gd name="T42" fmla="*/ 55 w 377"/>
                  <a:gd name="T43" fmla="*/ 263 h 264"/>
                  <a:gd name="T44" fmla="*/ 58 w 377"/>
                  <a:gd name="T45" fmla="*/ 243 h 264"/>
                  <a:gd name="T46" fmla="*/ 35 w 377"/>
                  <a:gd name="T47" fmla="*/ 201 h 264"/>
                  <a:gd name="T48" fmla="*/ 52 w 377"/>
                  <a:gd name="T49" fmla="*/ 117 h 264"/>
                  <a:gd name="T50" fmla="*/ 103 w 377"/>
                  <a:gd name="T51" fmla="*/ 88 h 264"/>
                  <a:gd name="T52" fmla="*/ 157 w 377"/>
                  <a:gd name="T53" fmla="*/ 61 h 264"/>
                  <a:gd name="T54" fmla="*/ 339 w 377"/>
                  <a:gd name="T55" fmla="*/ 84 h 264"/>
                  <a:gd name="T56" fmla="*/ 354 w 377"/>
                  <a:gd name="T57" fmla="*/ 68 h 264"/>
                  <a:gd name="T58" fmla="*/ 377 w 377"/>
                  <a:gd name="T59" fmla="*/ 57 h 264"/>
                  <a:gd name="T60" fmla="*/ 337 w 377"/>
                  <a:gd name="T61" fmla="*/ 7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7" h="264">
                    <a:moveTo>
                      <a:pt x="337" y="72"/>
                    </a:moveTo>
                    <a:cubicBezTo>
                      <a:pt x="321" y="86"/>
                      <a:pt x="286" y="105"/>
                      <a:pt x="229" y="78"/>
                    </a:cubicBezTo>
                    <a:cubicBezTo>
                      <a:pt x="206" y="67"/>
                      <a:pt x="201" y="54"/>
                      <a:pt x="219" y="48"/>
                    </a:cubicBezTo>
                    <a:cubicBezTo>
                      <a:pt x="237" y="43"/>
                      <a:pt x="262" y="28"/>
                      <a:pt x="265" y="5"/>
                    </a:cubicBezTo>
                    <a:cubicBezTo>
                      <a:pt x="264" y="5"/>
                      <a:pt x="262" y="5"/>
                      <a:pt x="261" y="7"/>
                    </a:cubicBezTo>
                    <a:cubicBezTo>
                      <a:pt x="247" y="25"/>
                      <a:pt x="224" y="33"/>
                      <a:pt x="209" y="37"/>
                    </a:cubicBezTo>
                    <a:cubicBezTo>
                      <a:pt x="196" y="40"/>
                      <a:pt x="187" y="42"/>
                      <a:pt x="202" y="31"/>
                    </a:cubicBezTo>
                    <a:cubicBezTo>
                      <a:pt x="217" y="20"/>
                      <a:pt x="215" y="0"/>
                      <a:pt x="210" y="12"/>
                    </a:cubicBezTo>
                    <a:cubicBezTo>
                      <a:pt x="206" y="25"/>
                      <a:pt x="176" y="31"/>
                      <a:pt x="143" y="37"/>
                    </a:cubicBezTo>
                    <a:cubicBezTo>
                      <a:pt x="110" y="44"/>
                      <a:pt x="101" y="70"/>
                      <a:pt x="101" y="70"/>
                    </a:cubicBezTo>
                    <a:cubicBezTo>
                      <a:pt x="98" y="60"/>
                      <a:pt x="104" y="47"/>
                      <a:pt x="97" y="52"/>
                    </a:cubicBezTo>
                    <a:cubicBezTo>
                      <a:pt x="87" y="60"/>
                      <a:pt x="90" y="74"/>
                      <a:pt x="80" y="72"/>
                    </a:cubicBezTo>
                    <a:cubicBezTo>
                      <a:pt x="68" y="69"/>
                      <a:pt x="58" y="77"/>
                      <a:pt x="63" y="78"/>
                    </a:cubicBezTo>
                    <a:cubicBezTo>
                      <a:pt x="72" y="80"/>
                      <a:pt x="74" y="81"/>
                      <a:pt x="70" y="83"/>
                    </a:cubicBezTo>
                    <a:cubicBezTo>
                      <a:pt x="49" y="89"/>
                      <a:pt x="34" y="115"/>
                      <a:pt x="26" y="130"/>
                    </a:cubicBezTo>
                    <a:cubicBezTo>
                      <a:pt x="15" y="150"/>
                      <a:pt x="14" y="173"/>
                      <a:pt x="14" y="182"/>
                    </a:cubicBezTo>
                    <a:cubicBezTo>
                      <a:pt x="14" y="192"/>
                      <a:pt x="0" y="206"/>
                      <a:pt x="6" y="204"/>
                    </a:cubicBezTo>
                    <a:cubicBezTo>
                      <a:pt x="13" y="202"/>
                      <a:pt x="20" y="194"/>
                      <a:pt x="20" y="194"/>
                    </a:cubicBezTo>
                    <a:cubicBezTo>
                      <a:pt x="17" y="198"/>
                      <a:pt x="12" y="204"/>
                      <a:pt x="14" y="214"/>
                    </a:cubicBezTo>
                    <a:cubicBezTo>
                      <a:pt x="15" y="222"/>
                      <a:pt x="20" y="230"/>
                      <a:pt x="17" y="236"/>
                    </a:cubicBezTo>
                    <a:cubicBezTo>
                      <a:pt x="22" y="232"/>
                      <a:pt x="23" y="225"/>
                      <a:pt x="24" y="222"/>
                    </a:cubicBezTo>
                    <a:cubicBezTo>
                      <a:pt x="26" y="233"/>
                      <a:pt x="32" y="264"/>
                      <a:pt x="55" y="263"/>
                    </a:cubicBezTo>
                    <a:cubicBezTo>
                      <a:pt x="55" y="263"/>
                      <a:pt x="61" y="244"/>
                      <a:pt x="58" y="243"/>
                    </a:cubicBezTo>
                    <a:cubicBezTo>
                      <a:pt x="43" y="233"/>
                      <a:pt x="47" y="226"/>
                      <a:pt x="35" y="201"/>
                    </a:cubicBezTo>
                    <a:cubicBezTo>
                      <a:pt x="22" y="173"/>
                      <a:pt x="37" y="141"/>
                      <a:pt x="52" y="117"/>
                    </a:cubicBezTo>
                    <a:cubicBezTo>
                      <a:pt x="70" y="88"/>
                      <a:pt x="92" y="92"/>
                      <a:pt x="103" y="88"/>
                    </a:cubicBezTo>
                    <a:cubicBezTo>
                      <a:pt x="114" y="85"/>
                      <a:pt x="121" y="51"/>
                      <a:pt x="157" y="61"/>
                    </a:cubicBezTo>
                    <a:cubicBezTo>
                      <a:pt x="192" y="72"/>
                      <a:pt x="264" y="137"/>
                      <a:pt x="339" y="84"/>
                    </a:cubicBezTo>
                    <a:cubicBezTo>
                      <a:pt x="346" y="78"/>
                      <a:pt x="352" y="70"/>
                      <a:pt x="354" y="68"/>
                    </a:cubicBezTo>
                    <a:cubicBezTo>
                      <a:pt x="362" y="61"/>
                      <a:pt x="377" y="57"/>
                      <a:pt x="377" y="57"/>
                    </a:cubicBezTo>
                    <a:cubicBezTo>
                      <a:pt x="366" y="52"/>
                      <a:pt x="354" y="58"/>
                      <a:pt x="337" y="72"/>
                    </a:cubicBezTo>
                    <a:close/>
                  </a:path>
                </a:pathLst>
              </a:custGeom>
              <a:solidFill>
                <a:srgbClr val="781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3" name="Freeform 996"/>
              <p:cNvSpPr>
                <a:spLocks/>
              </p:cNvSpPr>
              <p:nvPr/>
            </p:nvSpPr>
            <p:spPr bwMode="auto">
              <a:xfrm>
                <a:off x="2813" y="1315"/>
                <a:ext cx="627" cy="591"/>
              </a:xfrm>
              <a:custGeom>
                <a:avLst/>
                <a:gdLst>
                  <a:gd name="T0" fmla="*/ 33 w 265"/>
                  <a:gd name="T1" fmla="*/ 249 h 249"/>
                  <a:gd name="T2" fmla="*/ 28 w 265"/>
                  <a:gd name="T3" fmla="*/ 204 h 249"/>
                  <a:gd name="T4" fmla="*/ 24 w 265"/>
                  <a:gd name="T5" fmla="*/ 162 h 249"/>
                  <a:gd name="T6" fmla="*/ 70 w 265"/>
                  <a:gd name="T7" fmla="*/ 90 h 249"/>
                  <a:gd name="T8" fmla="*/ 86 w 265"/>
                  <a:gd name="T9" fmla="*/ 81 h 249"/>
                  <a:gd name="T10" fmla="*/ 95 w 265"/>
                  <a:gd name="T11" fmla="*/ 73 h 249"/>
                  <a:gd name="T12" fmla="*/ 104 w 265"/>
                  <a:gd name="T13" fmla="*/ 79 h 249"/>
                  <a:gd name="T14" fmla="*/ 143 w 265"/>
                  <a:gd name="T15" fmla="*/ 44 h 249"/>
                  <a:gd name="T16" fmla="*/ 178 w 265"/>
                  <a:gd name="T17" fmla="*/ 43 h 249"/>
                  <a:gd name="T18" fmla="*/ 206 w 265"/>
                  <a:gd name="T19" fmla="*/ 45 h 249"/>
                  <a:gd name="T20" fmla="*/ 265 w 265"/>
                  <a:gd name="T21" fmla="*/ 5 h 249"/>
                  <a:gd name="T22" fmla="*/ 261 w 265"/>
                  <a:gd name="T23" fmla="*/ 7 h 249"/>
                  <a:gd name="T24" fmla="*/ 209 w 265"/>
                  <a:gd name="T25" fmla="*/ 37 h 249"/>
                  <a:gd name="T26" fmla="*/ 202 w 265"/>
                  <a:gd name="T27" fmla="*/ 31 h 249"/>
                  <a:gd name="T28" fmla="*/ 210 w 265"/>
                  <a:gd name="T29" fmla="*/ 12 h 249"/>
                  <a:gd name="T30" fmla="*/ 143 w 265"/>
                  <a:gd name="T31" fmla="*/ 37 h 249"/>
                  <a:gd name="T32" fmla="*/ 101 w 265"/>
                  <a:gd name="T33" fmla="*/ 70 h 249"/>
                  <a:gd name="T34" fmla="*/ 97 w 265"/>
                  <a:gd name="T35" fmla="*/ 52 h 249"/>
                  <a:gd name="T36" fmla="*/ 80 w 265"/>
                  <a:gd name="T37" fmla="*/ 72 h 249"/>
                  <a:gd name="T38" fmla="*/ 63 w 265"/>
                  <a:gd name="T39" fmla="*/ 78 h 249"/>
                  <a:gd name="T40" fmla="*/ 70 w 265"/>
                  <a:gd name="T41" fmla="*/ 83 h 249"/>
                  <a:gd name="T42" fmla="*/ 26 w 265"/>
                  <a:gd name="T43" fmla="*/ 130 h 249"/>
                  <a:gd name="T44" fmla="*/ 14 w 265"/>
                  <a:gd name="T45" fmla="*/ 182 h 249"/>
                  <a:gd name="T46" fmla="*/ 6 w 265"/>
                  <a:gd name="T47" fmla="*/ 204 h 249"/>
                  <a:gd name="T48" fmla="*/ 20 w 265"/>
                  <a:gd name="T49" fmla="*/ 194 h 249"/>
                  <a:gd name="T50" fmla="*/ 14 w 265"/>
                  <a:gd name="T51" fmla="*/ 214 h 249"/>
                  <a:gd name="T52" fmla="*/ 17 w 265"/>
                  <a:gd name="T53" fmla="*/ 236 h 249"/>
                  <a:gd name="T54" fmla="*/ 24 w 265"/>
                  <a:gd name="T55" fmla="*/ 222 h 249"/>
                  <a:gd name="T56" fmla="*/ 33 w 265"/>
                  <a:gd name="T57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5" h="249">
                    <a:moveTo>
                      <a:pt x="33" y="249"/>
                    </a:moveTo>
                    <a:cubicBezTo>
                      <a:pt x="35" y="233"/>
                      <a:pt x="36" y="220"/>
                      <a:pt x="28" y="204"/>
                    </a:cubicBezTo>
                    <a:cubicBezTo>
                      <a:pt x="22" y="191"/>
                      <a:pt x="22" y="184"/>
                      <a:pt x="24" y="162"/>
                    </a:cubicBezTo>
                    <a:cubicBezTo>
                      <a:pt x="28" y="130"/>
                      <a:pt x="56" y="95"/>
                      <a:pt x="70" y="90"/>
                    </a:cubicBezTo>
                    <a:cubicBezTo>
                      <a:pt x="84" y="84"/>
                      <a:pt x="80" y="79"/>
                      <a:pt x="86" y="81"/>
                    </a:cubicBezTo>
                    <a:cubicBezTo>
                      <a:pt x="92" y="82"/>
                      <a:pt x="93" y="67"/>
                      <a:pt x="95" y="73"/>
                    </a:cubicBezTo>
                    <a:cubicBezTo>
                      <a:pt x="96" y="81"/>
                      <a:pt x="102" y="84"/>
                      <a:pt x="104" y="79"/>
                    </a:cubicBezTo>
                    <a:cubicBezTo>
                      <a:pt x="112" y="59"/>
                      <a:pt x="128" y="49"/>
                      <a:pt x="143" y="44"/>
                    </a:cubicBezTo>
                    <a:cubicBezTo>
                      <a:pt x="160" y="39"/>
                      <a:pt x="181" y="38"/>
                      <a:pt x="178" y="43"/>
                    </a:cubicBezTo>
                    <a:cubicBezTo>
                      <a:pt x="175" y="49"/>
                      <a:pt x="187" y="50"/>
                      <a:pt x="206" y="45"/>
                    </a:cubicBezTo>
                    <a:cubicBezTo>
                      <a:pt x="229" y="39"/>
                      <a:pt x="253" y="28"/>
                      <a:pt x="265" y="5"/>
                    </a:cubicBezTo>
                    <a:cubicBezTo>
                      <a:pt x="264" y="5"/>
                      <a:pt x="262" y="6"/>
                      <a:pt x="261" y="7"/>
                    </a:cubicBezTo>
                    <a:cubicBezTo>
                      <a:pt x="247" y="25"/>
                      <a:pt x="224" y="33"/>
                      <a:pt x="209" y="37"/>
                    </a:cubicBezTo>
                    <a:cubicBezTo>
                      <a:pt x="196" y="40"/>
                      <a:pt x="187" y="42"/>
                      <a:pt x="202" y="31"/>
                    </a:cubicBezTo>
                    <a:cubicBezTo>
                      <a:pt x="217" y="20"/>
                      <a:pt x="215" y="0"/>
                      <a:pt x="210" y="12"/>
                    </a:cubicBezTo>
                    <a:cubicBezTo>
                      <a:pt x="206" y="25"/>
                      <a:pt x="176" y="31"/>
                      <a:pt x="143" y="37"/>
                    </a:cubicBezTo>
                    <a:cubicBezTo>
                      <a:pt x="110" y="44"/>
                      <a:pt x="101" y="70"/>
                      <a:pt x="101" y="70"/>
                    </a:cubicBezTo>
                    <a:cubicBezTo>
                      <a:pt x="98" y="60"/>
                      <a:pt x="104" y="47"/>
                      <a:pt x="97" y="52"/>
                    </a:cubicBezTo>
                    <a:cubicBezTo>
                      <a:pt x="87" y="60"/>
                      <a:pt x="90" y="74"/>
                      <a:pt x="80" y="72"/>
                    </a:cubicBezTo>
                    <a:cubicBezTo>
                      <a:pt x="68" y="69"/>
                      <a:pt x="58" y="77"/>
                      <a:pt x="63" y="78"/>
                    </a:cubicBezTo>
                    <a:cubicBezTo>
                      <a:pt x="72" y="80"/>
                      <a:pt x="74" y="81"/>
                      <a:pt x="70" y="83"/>
                    </a:cubicBezTo>
                    <a:cubicBezTo>
                      <a:pt x="49" y="89"/>
                      <a:pt x="34" y="115"/>
                      <a:pt x="26" y="130"/>
                    </a:cubicBezTo>
                    <a:cubicBezTo>
                      <a:pt x="15" y="150"/>
                      <a:pt x="14" y="173"/>
                      <a:pt x="14" y="182"/>
                    </a:cubicBezTo>
                    <a:cubicBezTo>
                      <a:pt x="14" y="192"/>
                      <a:pt x="0" y="206"/>
                      <a:pt x="6" y="204"/>
                    </a:cubicBezTo>
                    <a:cubicBezTo>
                      <a:pt x="13" y="202"/>
                      <a:pt x="20" y="194"/>
                      <a:pt x="20" y="194"/>
                    </a:cubicBezTo>
                    <a:cubicBezTo>
                      <a:pt x="17" y="198"/>
                      <a:pt x="12" y="204"/>
                      <a:pt x="14" y="214"/>
                    </a:cubicBezTo>
                    <a:cubicBezTo>
                      <a:pt x="15" y="222"/>
                      <a:pt x="20" y="230"/>
                      <a:pt x="17" y="236"/>
                    </a:cubicBezTo>
                    <a:cubicBezTo>
                      <a:pt x="22" y="232"/>
                      <a:pt x="23" y="225"/>
                      <a:pt x="24" y="222"/>
                    </a:cubicBezTo>
                    <a:cubicBezTo>
                      <a:pt x="25" y="229"/>
                      <a:pt x="27" y="240"/>
                      <a:pt x="33" y="249"/>
                    </a:cubicBezTo>
                    <a:close/>
                  </a:path>
                </a:pathLst>
              </a:custGeom>
              <a:solidFill>
                <a:srgbClr val="5E12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4" name="Freeform 997"/>
              <p:cNvSpPr>
                <a:spLocks/>
              </p:cNvSpPr>
              <p:nvPr/>
            </p:nvSpPr>
            <p:spPr bwMode="auto">
              <a:xfrm>
                <a:off x="3542" y="1476"/>
                <a:ext cx="206" cy="452"/>
              </a:xfrm>
              <a:custGeom>
                <a:avLst/>
                <a:gdLst>
                  <a:gd name="T0" fmla="*/ 6 w 87"/>
                  <a:gd name="T1" fmla="*/ 29 h 190"/>
                  <a:gd name="T2" fmla="*/ 21 w 87"/>
                  <a:gd name="T3" fmla="*/ 147 h 190"/>
                  <a:gd name="T4" fmla="*/ 85 w 87"/>
                  <a:gd name="T5" fmla="*/ 186 h 190"/>
                  <a:gd name="T6" fmla="*/ 83 w 87"/>
                  <a:gd name="T7" fmla="*/ 90 h 190"/>
                  <a:gd name="T8" fmla="*/ 59 w 87"/>
                  <a:gd name="T9" fmla="*/ 44 h 190"/>
                  <a:gd name="T10" fmla="*/ 48 w 87"/>
                  <a:gd name="T11" fmla="*/ 21 h 190"/>
                  <a:gd name="T12" fmla="*/ 87 w 87"/>
                  <a:gd name="T13" fmla="*/ 26 h 190"/>
                  <a:gd name="T14" fmla="*/ 70 w 87"/>
                  <a:gd name="T15" fmla="*/ 10 h 190"/>
                  <a:gd name="T16" fmla="*/ 46 w 87"/>
                  <a:gd name="T17" fmla="*/ 0 h 190"/>
                  <a:gd name="T18" fmla="*/ 6 w 87"/>
                  <a:gd name="T19" fmla="*/ 29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190">
                    <a:moveTo>
                      <a:pt x="6" y="29"/>
                    </a:moveTo>
                    <a:cubicBezTo>
                      <a:pt x="0" y="33"/>
                      <a:pt x="2" y="103"/>
                      <a:pt x="21" y="147"/>
                    </a:cubicBezTo>
                    <a:cubicBezTo>
                      <a:pt x="39" y="190"/>
                      <a:pt x="85" y="186"/>
                      <a:pt x="85" y="186"/>
                    </a:cubicBezTo>
                    <a:cubicBezTo>
                      <a:pt x="63" y="181"/>
                      <a:pt x="82" y="115"/>
                      <a:pt x="83" y="90"/>
                    </a:cubicBezTo>
                    <a:cubicBezTo>
                      <a:pt x="83" y="78"/>
                      <a:pt x="71" y="58"/>
                      <a:pt x="59" y="44"/>
                    </a:cubicBezTo>
                    <a:cubicBezTo>
                      <a:pt x="50" y="33"/>
                      <a:pt x="43" y="28"/>
                      <a:pt x="48" y="21"/>
                    </a:cubicBezTo>
                    <a:cubicBezTo>
                      <a:pt x="55" y="12"/>
                      <a:pt x="77" y="17"/>
                      <a:pt x="87" y="26"/>
                    </a:cubicBezTo>
                    <a:cubicBezTo>
                      <a:pt x="87" y="26"/>
                      <a:pt x="83" y="17"/>
                      <a:pt x="70" y="10"/>
                    </a:cubicBezTo>
                    <a:cubicBezTo>
                      <a:pt x="51" y="0"/>
                      <a:pt x="42" y="4"/>
                      <a:pt x="46" y="0"/>
                    </a:cubicBezTo>
                    <a:cubicBezTo>
                      <a:pt x="37" y="10"/>
                      <a:pt x="27" y="18"/>
                      <a:pt x="6" y="29"/>
                    </a:cubicBezTo>
                    <a:close/>
                  </a:path>
                </a:pathLst>
              </a:custGeom>
              <a:solidFill>
                <a:srgbClr val="781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5" name="Freeform 998"/>
              <p:cNvSpPr>
                <a:spLocks/>
              </p:cNvSpPr>
              <p:nvPr/>
            </p:nvSpPr>
            <p:spPr bwMode="auto">
              <a:xfrm>
                <a:off x="3556" y="1476"/>
                <a:ext cx="180" cy="392"/>
              </a:xfrm>
              <a:custGeom>
                <a:avLst/>
                <a:gdLst>
                  <a:gd name="T0" fmla="*/ 64 w 76"/>
                  <a:gd name="T1" fmla="*/ 165 h 165"/>
                  <a:gd name="T2" fmla="*/ 73 w 76"/>
                  <a:gd name="T3" fmla="*/ 89 h 165"/>
                  <a:gd name="T4" fmla="*/ 43 w 76"/>
                  <a:gd name="T5" fmla="*/ 40 h 165"/>
                  <a:gd name="T6" fmla="*/ 34 w 76"/>
                  <a:gd name="T7" fmla="*/ 16 h 165"/>
                  <a:gd name="T8" fmla="*/ 76 w 76"/>
                  <a:gd name="T9" fmla="*/ 20 h 165"/>
                  <a:gd name="T10" fmla="*/ 64 w 76"/>
                  <a:gd name="T11" fmla="*/ 10 h 165"/>
                  <a:gd name="T12" fmla="*/ 40 w 76"/>
                  <a:gd name="T13" fmla="*/ 0 h 165"/>
                  <a:gd name="T14" fmla="*/ 0 w 76"/>
                  <a:gd name="T15" fmla="*/ 29 h 165"/>
                  <a:gd name="T16" fmla="*/ 64 w 76"/>
                  <a:gd name="T1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165">
                    <a:moveTo>
                      <a:pt x="64" y="165"/>
                    </a:moveTo>
                    <a:cubicBezTo>
                      <a:pt x="64" y="142"/>
                      <a:pt x="75" y="100"/>
                      <a:pt x="73" y="89"/>
                    </a:cubicBezTo>
                    <a:cubicBezTo>
                      <a:pt x="72" y="78"/>
                      <a:pt x="60" y="56"/>
                      <a:pt x="43" y="40"/>
                    </a:cubicBezTo>
                    <a:cubicBezTo>
                      <a:pt x="32" y="30"/>
                      <a:pt x="28" y="23"/>
                      <a:pt x="34" y="16"/>
                    </a:cubicBezTo>
                    <a:cubicBezTo>
                      <a:pt x="43" y="7"/>
                      <a:pt x="64" y="13"/>
                      <a:pt x="76" y="20"/>
                    </a:cubicBezTo>
                    <a:cubicBezTo>
                      <a:pt x="76" y="20"/>
                      <a:pt x="70" y="13"/>
                      <a:pt x="64" y="10"/>
                    </a:cubicBezTo>
                    <a:cubicBezTo>
                      <a:pt x="46" y="0"/>
                      <a:pt x="37" y="4"/>
                      <a:pt x="40" y="0"/>
                    </a:cubicBezTo>
                    <a:cubicBezTo>
                      <a:pt x="31" y="10"/>
                      <a:pt x="21" y="18"/>
                      <a:pt x="0" y="29"/>
                    </a:cubicBezTo>
                    <a:lnTo>
                      <a:pt x="64" y="165"/>
                    </a:lnTo>
                    <a:close/>
                  </a:path>
                </a:pathLst>
              </a:custGeom>
              <a:solidFill>
                <a:srgbClr val="5E12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6" name="Freeform 999"/>
              <p:cNvSpPr>
                <a:spLocks noEditPoints="1"/>
              </p:cNvSpPr>
              <p:nvPr/>
            </p:nvSpPr>
            <p:spPr bwMode="auto">
              <a:xfrm>
                <a:off x="2820" y="1324"/>
                <a:ext cx="1009" cy="927"/>
              </a:xfrm>
              <a:custGeom>
                <a:avLst/>
                <a:gdLst>
                  <a:gd name="T0" fmla="*/ 93 w 426"/>
                  <a:gd name="T1" fmla="*/ 355 h 390"/>
                  <a:gd name="T2" fmla="*/ 82 w 426"/>
                  <a:gd name="T3" fmla="*/ 354 h 390"/>
                  <a:gd name="T4" fmla="*/ 68 w 426"/>
                  <a:gd name="T5" fmla="*/ 333 h 390"/>
                  <a:gd name="T6" fmla="*/ 58 w 426"/>
                  <a:gd name="T7" fmla="*/ 319 h 390"/>
                  <a:gd name="T8" fmla="*/ 41 w 426"/>
                  <a:gd name="T9" fmla="*/ 278 h 390"/>
                  <a:gd name="T10" fmla="*/ 191 w 426"/>
                  <a:gd name="T11" fmla="*/ 390 h 390"/>
                  <a:gd name="T12" fmla="*/ 185 w 426"/>
                  <a:gd name="T13" fmla="*/ 388 h 390"/>
                  <a:gd name="T14" fmla="*/ 52 w 426"/>
                  <a:gd name="T15" fmla="*/ 299 h 390"/>
                  <a:gd name="T16" fmla="*/ 66 w 426"/>
                  <a:gd name="T17" fmla="*/ 332 h 390"/>
                  <a:gd name="T18" fmla="*/ 82 w 426"/>
                  <a:gd name="T19" fmla="*/ 352 h 390"/>
                  <a:gd name="T20" fmla="*/ 84 w 426"/>
                  <a:gd name="T21" fmla="*/ 347 h 390"/>
                  <a:gd name="T22" fmla="*/ 44 w 426"/>
                  <a:gd name="T23" fmla="*/ 260 h 390"/>
                  <a:gd name="T24" fmla="*/ 12 w 426"/>
                  <a:gd name="T25" fmla="*/ 235 h 390"/>
                  <a:gd name="T26" fmla="*/ 10 w 426"/>
                  <a:gd name="T27" fmla="*/ 211 h 390"/>
                  <a:gd name="T28" fmla="*/ 1 w 426"/>
                  <a:gd name="T29" fmla="*/ 201 h 390"/>
                  <a:gd name="T30" fmla="*/ 22 w 426"/>
                  <a:gd name="T31" fmla="*/ 125 h 390"/>
                  <a:gd name="T32" fmla="*/ 59 w 426"/>
                  <a:gd name="T33" fmla="*/ 75 h 390"/>
                  <a:gd name="T34" fmla="*/ 77 w 426"/>
                  <a:gd name="T35" fmla="*/ 67 h 390"/>
                  <a:gd name="T36" fmla="*/ 98 w 426"/>
                  <a:gd name="T37" fmla="*/ 47 h 390"/>
                  <a:gd name="T38" fmla="*/ 140 w 426"/>
                  <a:gd name="T39" fmla="*/ 32 h 390"/>
                  <a:gd name="T40" fmla="*/ 212 w 426"/>
                  <a:gd name="T41" fmla="*/ 5 h 390"/>
                  <a:gd name="T42" fmla="*/ 193 w 426"/>
                  <a:gd name="T43" fmla="*/ 34 h 390"/>
                  <a:gd name="T44" fmla="*/ 261 w 426"/>
                  <a:gd name="T45" fmla="*/ 0 h 390"/>
                  <a:gd name="T46" fmla="*/ 256 w 426"/>
                  <a:gd name="T47" fmla="*/ 43 h 390"/>
                  <a:gd name="T48" fmla="*/ 270 w 426"/>
                  <a:gd name="T49" fmla="*/ 41 h 390"/>
                  <a:gd name="T50" fmla="*/ 343 w 426"/>
                  <a:gd name="T51" fmla="*/ 34 h 390"/>
                  <a:gd name="T52" fmla="*/ 329 w 426"/>
                  <a:gd name="T53" fmla="*/ 39 h 390"/>
                  <a:gd name="T54" fmla="*/ 362 w 426"/>
                  <a:gd name="T55" fmla="*/ 44 h 390"/>
                  <a:gd name="T56" fmla="*/ 352 w 426"/>
                  <a:gd name="T57" fmla="*/ 65 h 390"/>
                  <a:gd name="T58" fmla="*/ 376 w 426"/>
                  <a:gd name="T59" fmla="*/ 72 h 390"/>
                  <a:gd name="T60" fmla="*/ 395 w 426"/>
                  <a:gd name="T61" fmla="*/ 101 h 390"/>
                  <a:gd name="T62" fmla="*/ 381 w 426"/>
                  <a:gd name="T63" fmla="*/ 98 h 390"/>
                  <a:gd name="T64" fmla="*/ 422 w 426"/>
                  <a:gd name="T65" fmla="*/ 171 h 390"/>
                  <a:gd name="T66" fmla="*/ 408 w 426"/>
                  <a:gd name="T67" fmla="*/ 171 h 390"/>
                  <a:gd name="T68" fmla="*/ 423 w 426"/>
                  <a:gd name="T69" fmla="*/ 224 h 390"/>
                  <a:gd name="T70" fmla="*/ 392 w 426"/>
                  <a:gd name="T71" fmla="*/ 261 h 390"/>
                  <a:gd name="T72" fmla="*/ 414 w 426"/>
                  <a:gd name="T73" fmla="*/ 228 h 390"/>
                  <a:gd name="T74" fmla="*/ 406 w 426"/>
                  <a:gd name="T75" fmla="*/ 170 h 390"/>
                  <a:gd name="T76" fmla="*/ 423 w 426"/>
                  <a:gd name="T77" fmla="*/ 176 h 390"/>
                  <a:gd name="T78" fmla="*/ 398 w 426"/>
                  <a:gd name="T79" fmla="*/ 119 h 390"/>
                  <a:gd name="T80" fmla="*/ 379 w 426"/>
                  <a:gd name="T81" fmla="*/ 95 h 390"/>
                  <a:gd name="T82" fmla="*/ 396 w 426"/>
                  <a:gd name="T83" fmla="*/ 99 h 390"/>
                  <a:gd name="T84" fmla="*/ 349 w 426"/>
                  <a:gd name="T85" fmla="*/ 66 h 390"/>
                  <a:gd name="T86" fmla="*/ 372 w 426"/>
                  <a:gd name="T87" fmla="*/ 52 h 390"/>
                  <a:gd name="T88" fmla="*/ 330 w 426"/>
                  <a:gd name="T89" fmla="*/ 42 h 390"/>
                  <a:gd name="T90" fmla="*/ 326 w 426"/>
                  <a:gd name="T91" fmla="*/ 38 h 390"/>
                  <a:gd name="T92" fmla="*/ 301 w 426"/>
                  <a:gd name="T93" fmla="*/ 33 h 390"/>
                  <a:gd name="T94" fmla="*/ 255 w 426"/>
                  <a:gd name="T95" fmla="*/ 48 h 390"/>
                  <a:gd name="T96" fmla="*/ 254 w 426"/>
                  <a:gd name="T97" fmla="*/ 42 h 390"/>
                  <a:gd name="T98" fmla="*/ 261 w 426"/>
                  <a:gd name="T99" fmla="*/ 2 h 390"/>
                  <a:gd name="T100" fmla="*/ 193 w 426"/>
                  <a:gd name="T101" fmla="*/ 37 h 390"/>
                  <a:gd name="T102" fmla="*/ 199 w 426"/>
                  <a:gd name="T103" fmla="*/ 26 h 390"/>
                  <a:gd name="T104" fmla="*/ 140 w 426"/>
                  <a:gd name="T105" fmla="*/ 35 h 390"/>
                  <a:gd name="T106" fmla="*/ 97 w 426"/>
                  <a:gd name="T107" fmla="*/ 66 h 390"/>
                  <a:gd name="T108" fmla="*/ 95 w 426"/>
                  <a:gd name="T109" fmla="*/ 49 h 390"/>
                  <a:gd name="T110" fmla="*/ 76 w 426"/>
                  <a:gd name="T111" fmla="*/ 69 h 390"/>
                  <a:gd name="T112" fmla="*/ 70 w 426"/>
                  <a:gd name="T113" fmla="*/ 77 h 390"/>
                  <a:gd name="T114" fmla="*/ 12 w 426"/>
                  <a:gd name="T115" fmla="*/ 178 h 390"/>
                  <a:gd name="T116" fmla="*/ 16 w 426"/>
                  <a:gd name="T117" fmla="*/ 189 h 390"/>
                  <a:gd name="T118" fmla="*/ 12 w 426"/>
                  <a:gd name="T119" fmla="*/ 210 h 390"/>
                  <a:gd name="T120" fmla="*/ 19 w 426"/>
                  <a:gd name="T121" fmla="*/ 219 h 390"/>
                  <a:gd name="T122" fmla="*/ 22 w 426"/>
                  <a:gd name="T123" fmla="*/ 217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6" h="390">
                    <a:moveTo>
                      <a:pt x="191" y="390"/>
                    </a:moveTo>
                    <a:cubicBezTo>
                      <a:pt x="188" y="390"/>
                      <a:pt x="188" y="390"/>
                      <a:pt x="188" y="390"/>
                    </a:cubicBezTo>
                    <a:cubicBezTo>
                      <a:pt x="143" y="389"/>
                      <a:pt x="109" y="366"/>
                      <a:pt x="93" y="355"/>
                    </a:cubicBezTo>
                    <a:cubicBezTo>
                      <a:pt x="90" y="352"/>
                      <a:pt x="86" y="350"/>
                      <a:pt x="85" y="349"/>
                    </a:cubicBezTo>
                    <a:cubicBezTo>
                      <a:pt x="85" y="351"/>
                      <a:pt x="84" y="353"/>
                      <a:pt x="84" y="354"/>
                    </a:cubicBezTo>
                    <a:cubicBezTo>
                      <a:pt x="83" y="354"/>
                      <a:pt x="83" y="354"/>
                      <a:pt x="82" y="354"/>
                    </a:cubicBezTo>
                    <a:cubicBezTo>
                      <a:pt x="79" y="354"/>
                      <a:pt x="75" y="346"/>
                      <a:pt x="74" y="338"/>
                    </a:cubicBezTo>
                    <a:cubicBezTo>
                      <a:pt x="73" y="332"/>
                      <a:pt x="72" y="331"/>
                      <a:pt x="71" y="331"/>
                    </a:cubicBezTo>
                    <a:cubicBezTo>
                      <a:pt x="70" y="331"/>
                      <a:pt x="69" y="332"/>
                      <a:pt x="68" y="333"/>
                    </a:cubicBezTo>
                    <a:cubicBezTo>
                      <a:pt x="67" y="334"/>
                      <a:pt x="66" y="335"/>
                      <a:pt x="65" y="335"/>
                    </a:cubicBezTo>
                    <a:cubicBezTo>
                      <a:pt x="65" y="335"/>
                      <a:pt x="65" y="335"/>
                      <a:pt x="65" y="335"/>
                    </a:cubicBezTo>
                    <a:cubicBezTo>
                      <a:pt x="63" y="335"/>
                      <a:pt x="61" y="333"/>
                      <a:pt x="58" y="319"/>
                    </a:cubicBezTo>
                    <a:cubicBezTo>
                      <a:pt x="57" y="313"/>
                      <a:pt x="53" y="307"/>
                      <a:pt x="50" y="301"/>
                    </a:cubicBezTo>
                    <a:cubicBezTo>
                      <a:pt x="46" y="293"/>
                      <a:pt x="41" y="286"/>
                      <a:pt x="41" y="278"/>
                    </a:cubicBezTo>
                    <a:cubicBezTo>
                      <a:pt x="41" y="278"/>
                      <a:pt x="41" y="278"/>
                      <a:pt x="41" y="278"/>
                    </a:cubicBezTo>
                    <a:cubicBezTo>
                      <a:pt x="50" y="271"/>
                      <a:pt x="50" y="271"/>
                      <a:pt x="50" y="271"/>
                    </a:cubicBezTo>
                    <a:cubicBezTo>
                      <a:pt x="51" y="271"/>
                      <a:pt x="51" y="271"/>
                      <a:pt x="51" y="271"/>
                    </a:cubicBezTo>
                    <a:lnTo>
                      <a:pt x="191" y="390"/>
                    </a:lnTo>
                    <a:close/>
                    <a:moveTo>
                      <a:pt x="84" y="347"/>
                    </a:moveTo>
                    <a:cubicBezTo>
                      <a:pt x="86" y="347"/>
                      <a:pt x="89" y="349"/>
                      <a:pt x="95" y="353"/>
                    </a:cubicBezTo>
                    <a:cubicBezTo>
                      <a:pt x="110" y="364"/>
                      <a:pt x="142" y="386"/>
                      <a:pt x="185" y="388"/>
                    </a:cubicBezTo>
                    <a:cubicBezTo>
                      <a:pt x="50" y="274"/>
                      <a:pt x="50" y="274"/>
                      <a:pt x="50" y="274"/>
                    </a:cubicBezTo>
                    <a:cubicBezTo>
                      <a:pt x="43" y="279"/>
                      <a:pt x="43" y="279"/>
                      <a:pt x="43" y="279"/>
                    </a:cubicBezTo>
                    <a:cubicBezTo>
                      <a:pt x="44" y="286"/>
                      <a:pt x="48" y="293"/>
                      <a:pt x="52" y="299"/>
                    </a:cubicBezTo>
                    <a:cubicBezTo>
                      <a:pt x="56" y="305"/>
                      <a:pt x="59" y="312"/>
                      <a:pt x="61" y="318"/>
                    </a:cubicBezTo>
                    <a:cubicBezTo>
                      <a:pt x="63" y="333"/>
                      <a:pt x="65" y="333"/>
                      <a:pt x="65" y="333"/>
                    </a:cubicBezTo>
                    <a:cubicBezTo>
                      <a:pt x="65" y="333"/>
                      <a:pt x="66" y="333"/>
                      <a:pt x="66" y="332"/>
                    </a:cubicBezTo>
                    <a:cubicBezTo>
                      <a:pt x="68" y="329"/>
                      <a:pt x="69" y="328"/>
                      <a:pt x="71" y="328"/>
                    </a:cubicBezTo>
                    <a:cubicBezTo>
                      <a:pt x="74" y="328"/>
                      <a:pt x="76" y="332"/>
                      <a:pt x="77" y="338"/>
                    </a:cubicBezTo>
                    <a:cubicBezTo>
                      <a:pt x="78" y="347"/>
                      <a:pt x="81" y="351"/>
                      <a:pt x="82" y="352"/>
                    </a:cubicBezTo>
                    <a:cubicBezTo>
                      <a:pt x="82" y="352"/>
                      <a:pt x="82" y="351"/>
                      <a:pt x="82" y="349"/>
                    </a:cubicBezTo>
                    <a:cubicBezTo>
                      <a:pt x="82" y="348"/>
                      <a:pt x="82" y="348"/>
                      <a:pt x="83" y="347"/>
                    </a:cubicBezTo>
                    <a:cubicBezTo>
                      <a:pt x="83" y="347"/>
                      <a:pt x="83" y="347"/>
                      <a:pt x="84" y="347"/>
                    </a:cubicBezTo>
                    <a:close/>
                    <a:moveTo>
                      <a:pt x="392" y="261"/>
                    </a:moveTo>
                    <a:cubicBezTo>
                      <a:pt x="44" y="260"/>
                      <a:pt x="44" y="260"/>
                      <a:pt x="44" y="260"/>
                    </a:cubicBezTo>
                    <a:cubicBezTo>
                      <a:pt x="44" y="260"/>
                      <a:pt x="44" y="260"/>
                      <a:pt x="44" y="260"/>
                    </a:cubicBezTo>
                    <a:cubicBezTo>
                      <a:pt x="28" y="252"/>
                      <a:pt x="23" y="235"/>
                      <a:pt x="21" y="223"/>
                    </a:cubicBezTo>
                    <a:cubicBezTo>
                      <a:pt x="20" y="227"/>
                      <a:pt x="18" y="230"/>
                      <a:pt x="15" y="233"/>
                    </a:cubicBezTo>
                    <a:cubicBezTo>
                      <a:pt x="12" y="235"/>
                      <a:pt x="12" y="235"/>
                      <a:pt x="12" y="235"/>
                    </a:cubicBezTo>
                    <a:cubicBezTo>
                      <a:pt x="13" y="231"/>
                      <a:pt x="13" y="231"/>
                      <a:pt x="13" y="231"/>
                    </a:cubicBezTo>
                    <a:cubicBezTo>
                      <a:pt x="15" y="228"/>
                      <a:pt x="13" y="223"/>
                      <a:pt x="12" y="218"/>
                    </a:cubicBezTo>
                    <a:cubicBezTo>
                      <a:pt x="11" y="216"/>
                      <a:pt x="10" y="213"/>
                      <a:pt x="10" y="211"/>
                    </a:cubicBezTo>
                    <a:cubicBezTo>
                      <a:pt x="9" y="205"/>
                      <a:pt x="10" y="201"/>
                      <a:pt x="11" y="197"/>
                    </a:cubicBezTo>
                    <a:cubicBezTo>
                      <a:pt x="9" y="199"/>
                      <a:pt x="6" y="201"/>
                      <a:pt x="3" y="202"/>
                    </a:cubicBezTo>
                    <a:cubicBezTo>
                      <a:pt x="2" y="202"/>
                      <a:pt x="1" y="202"/>
                      <a:pt x="1" y="201"/>
                    </a:cubicBezTo>
                    <a:cubicBezTo>
                      <a:pt x="0" y="200"/>
                      <a:pt x="1" y="198"/>
                      <a:pt x="3" y="194"/>
                    </a:cubicBezTo>
                    <a:cubicBezTo>
                      <a:pt x="6" y="189"/>
                      <a:pt x="10" y="183"/>
                      <a:pt x="10" y="178"/>
                    </a:cubicBezTo>
                    <a:cubicBezTo>
                      <a:pt x="10" y="157"/>
                      <a:pt x="14" y="139"/>
                      <a:pt x="22" y="125"/>
                    </a:cubicBezTo>
                    <a:cubicBezTo>
                      <a:pt x="30" y="111"/>
                      <a:pt x="45" y="84"/>
                      <a:pt x="67" y="77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6" y="77"/>
                      <a:pt x="64" y="76"/>
                      <a:pt x="59" y="75"/>
                    </a:cubicBezTo>
                    <a:cubicBezTo>
                      <a:pt x="58" y="75"/>
                      <a:pt x="57" y="74"/>
                      <a:pt x="57" y="73"/>
                    </a:cubicBezTo>
                    <a:cubicBezTo>
                      <a:pt x="58" y="70"/>
                      <a:pt x="64" y="66"/>
                      <a:pt x="72" y="66"/>
                    </a:cubicBezTo>
                    <a:cubicBezTo>
                      <a:pt x="73" y="66"/>
                      <a:pt x="75" y="66"/>
                      <a:pt x="77" y="67"/>
                    </a:cubicBezTo>
                    <a:cubicBezTo>
                      <a:pt x="81" y="68"/>
                      <a:pt x="83" y="65"/>
                      <a:pt x="85" y="60"/>
                    </a:cubicBezTo>
                    <a:cubicBezTo>
                      <a:pt x="87" y="56"/>
                      <a:pt x="89" y="51"/>
                      <a:pt x="93" y="47"/>
                    </a:cubicBezTo>
                    <a:cubicBezTo>
                      <a:pt x="96" y="46"/>
                      <a:pt x="97" y="46"/>
                      <a:pt x="98" y="47"/>
                    </a:cubicBezTo>
                    <a:cubicBezTo>
                      <a:pt x="99" y="48"/>
                      <a:pt x="99" y="50"/>
                      <a:pt x="98" y="53"/>
                    </a:cubicBezTo>
                    <a:cubicBezTo>
                      <a:pt x="98" y="55"/>
                      <a:pt x="98" y="59"/>
                      <a:pt x="98" y="62"/>
                    </a:cubicBezTo>
                    <a:cubicBezTo>
                      <a:pt x="102" y="55"/>
                      <a:pt x="114" y="37"/>
                      <a:pt x="140" y="32"/>
                    </a:cubicBezTo>
                    <a:cubicBezTo>
                      <a:pt x="172" y="26"/>
                      <a:pt x="202" y="20"/>
                      <a:pt x="206" y="8"/>
                    </a:cubicBezTo>
                    <a:cubicBezTo>
                      <a:pt x="207" y="5"/>
                      <a:pt x="208" y="3"/>
                      <a:pt x="210" y="3"/>
                    </a:cubicBezTo>
                    <a:cubicBezTo>
                      <a:pt x="210" y="3"/>
                      <a:pt x="211" y="3"/>
                      <a:pt x="212" y="5"/>
                    </a:cubicBezTo>
                    <a:cubicBezTo>
                      <a:pt x="213" y="8"/>
                      <a:pt x="210" y="20"/>
                      <a:pt x="200" y="28"/>
                    </a:cubicBezTo>
                    <a:cubicBezTo>
                      <a:pt x="195" y="32"/>
                      <a:pt x="193" y="33"/>
                      <a:pt x="193" y="34"/>
                    </a:cubicBezTo>
                    <a:cubicBezTo>
                      <a:pt x="193" y="34"/>
                      <a:pt x="193" y="34"/>
                      <a:pt x="193" y="34"/>
                    </a:cubicBezTo>
                    <a:cubicBezTo>
                      <a:pt x="196" y="34"/>
                      <a:pt x="201" y="33"/>
                      <a:pt x="206" y="32"/>
                    </a:cubicBezTo>
                    <a:cubicBezTo>
                      <a:pt x="219" y="29"/>
                      <a:pt x="243" y="21"/>
                      <a:pt x="257" y="3"/>
                    </a:cubicBezTo>
                    <a:cubicBezTo>
                      <a:pt x="258" y="0"/>
                      <a:pt x="260" y="0"/>
                      <a:pt x="261" y="0"/>
                    </a:cubicBezTo>
                    <a:cubicBezTo>
                      <a:pt x="262" y="0"/>
                      <a:pt x="264" y="0"/>
                      <a:pt x="265" y="2"/>
                    </a:cubicBezTo>
                    <a:cubicBezTo>
                      <a:pt x="268" y="7"/>
                      <a:pt x="268" y="23"/>
                      <a:pt x="263" y="32"/>
                    </a:cubicBezTo>
                    <a:cubicBezTo>
                      <a:pt x="261" y="37"/>
                      <a:pt x="258" y="41"/>
                      <a:pt x="256" y="43"/>
                    </a:cubicBezTo>
                    <a:cubicBezTo>
                      <a:pt x="256" y="44"/>
                      <a:pt x="255" y="45"/>
                      <a:pt x="255" y="46"/>
                    </a:cubicBezTo>
                    <a:cubicBezTo>
                      <a:pt x="255" y="46"/>
                      <a:pt x="256" y="46"/>
                      <a:pt x="257" y="46"/>
                    </a:cubicBezTo>
                    <a:cubicBezTo>
                      <a:pt x="259" y="45"/>
                      <a:pt x="264" y="43"/>
                      <a:pt x="270" y="41"/>
                    </a:cubicBezTo>
                    <a:cubicBezTo>
                      <a:pt x="278" y="37"/>
                      <a:pt x="289" y="32"/>
                      <a:pt x="301" y="30"/>
                    </a:cubicBezTo>
                    <a:cubicBezTo>
                      <a:pt x="306" y="29"/>
                      <a:pt x="311" y="29"/>
                      <a:pt x="316" y="29"/>
                    </a:cubicBezTo>
                    <a:cubicBezTo>
                      <a:pt x="328" y="29"/>
                      <a:pt x="337" y="32"/>
                      <a:pt x="343" y="34"/>
                    </a:cubicBezTo>
                    <a:cubicBezTo>
                      <a:pt x="348" y="36"/>
                      <a:pt x="348" y="36"/>
                      <a:pt x="348" y="36"/>
                    </a:cubicBezTo>
                    <a:cubicBezTo>
                      <a:pt x="342" y="36"/>
                      <a:pt x="342" y="36"/>
                      <a:pt x="342" y="36"/>
                    </a:cubicBezTo>
                    <a:cubicBezTo>
                      <a:pt x="342" y="36"/>
                      <a:pt x="334" y="37"/>
                      <a:pt x="329" y="39"/>
                    </a:cubicBezTo>
                    <a:cubicBezTo>
                      <a:pt x="329" y="39"/>
                      <a:pt x="330" y="39"/>
                      <a:pt x="330" y="39"/>
                    </a:cubicBezTo>
                    <a:cubicBezTo>
                      <a:pt x="331" y="39"/>
                      <a:pt x="333" y="39"/>
                      <a:pt x="334" y="39"/>
                    </a:cubicBezTo>
                    <a:cubicBezTo>
                      <a:pt x="344" y="39"/>
                      <a:pt x="353" y="41"/>
                      <a:pt x="362" y="44"/>
                    </a:cubicBezTo>
                    <a:cubicBezTo>
                      <a:pt x="373" y="48"/>
                      <a:pt x="375" y="50"/>
                      <a:pt x="375" y="52"/>
                    </a:cubicBezTo>
                    <a:cubicBezTo>
                      <a:pt x="375" y="55"/>
                      <a:pt x="371" y="56"/>
                      <a:pt x="367" y="57"/>
                    </a:cubicBezTo>
                    <a:cubicBezTo>
                      <a:pt x="359" y="59"/>
                      <a:pt x="355" y="62"/>
                      <a:pt x="352" y="65"/>
                    </a:cubicBezTo>
                    <a:cubicBezTo>
                      <a:pt x="352" y="65"/>
                      <a:pt x="352" y="65"/>
                      <a:pt x="352" y="65"/>
                    </a:cubicBezTo>
                    <a:cubicBezTo>
                      <a:pt x="352" y="65"/>
                      <a:pt x="353" y="65"/>
                      <a:pt x="353" y="65"/>
                    </a:cubicBezTo>
                    <a:cubicBezTo>
                      <a:pt x="357" y="66"/>
                      <a:pt x="365" y="67"/>
                      <a:pt x="376" y="72"/>
                    </a:cubicBezTo>
                    <a:cubicBezTo>
                      <a:pt x="394" y="82"/>
                      <a:pt x="399" y="99"/>
                      <a:pt x="399" y="101"/>
                    </a:cubicBezTo>
                    <a:cubicBezTo>
                      <a:pt x="399" y="101"/>
                      <a:pt x="398" y="102"/>
                      <a:pt x="397" y="102"/>
                    </a:cubicBezTo>
                    <a:cubicBezTo>
                      <a:pt x="397" y="102"/>
                      <a:pt x="396" y="102"/>
                      <a:pt x="395" y="101"/>
                    </a:cubicBezTo>
                    <a:cubicBezTo>
                      <a:pt x="392" y="100"/>
                      <a:pt x="387" y="97"/>
                      <a:pt x="382" y="97"/>
                    </a:cubicBezTo>
                    <a:cubicBezTo>
                      <a:pt x="381" y="97"/>
                      <a:pt x="380" y="97"/>
                      <a:pt x="380" y="97"/>
                    </a:cubicBezTo>
                    <a:cubicBezTo>
                      <a:pt x="380" y="98"/>
                      <a:pt x="380" y="98"/>
                      <a:pt x="381" y="98"/>
                    </a:cubicBezTo>
                    <a:cubicBezTo>
                      <a:pt x="385" y="101"/>
                      <a:pt x="394" y="107"/>
                      <a:pt x="400" y="118"/>
                    </a:cubicBezTo>
                    <a:cubicBezTo>
                      <a:pt x="405" y="126"/>
                      <a:pt x="408" y="138"/>
                      <a:pt x="411" y="148"/>
                    </a:cubicBezTo>
                    <a:cubicBezTo>
                      <a:pt x="415" y="158"/>
                      <a:pt x="418" y="168"/>
                      <a:pt x="422" y="171"/>
                    </a:cubicBezTo>
                    <a:cubicBezTo>
                      <a:pt x="425" y="174"/>
                      <a:pt x="426" y="176"/>
                      <a:pt x="425" y="177"/>
                    </a:cubicBezTo>
                    <a:cubicBezTo>
                      <a:pt x="425" y="178"/>
                      <a:pt x="425" y="178"/>
                      <a:pt x="423" y="178"/>
                    </a:cubicBezTo>
                    <a:cubicBezTo>
                      <a:pt x="420" y="178"/>
                      <a:pt x="413" y="176"/>
                      <a:pt x="408" y="171"/>
                    </a:cubicBezTo>
                    <a:cubicBezTo>
                      <a:pt x="408" y="171"/>
                      <a:pt x="408" y="171"/>
                      <a:pt x="408" y="171"/>
                    </a:cubicBezTo>
                    <a:cubicBezTo>
                      <a:pt x="406" y="174"/>
                      <a:pt x="410" y="202"/>
                      <a:pt x="421" y="219"/>
                    </a:cubicBezTo>
                    <a:cubicBezTo>
                      <a:pt x="423" y="221"/>
                      <a:pt x="423" y="223"/>
                      <a:pt x="423" y="224"/>
                    </a:cubicBezTo>
                    <a:cubicBezTo>
                      <a:pt x="422" y="227"/>
                      <a:pt x="419" y="228"/>
                      <a:pt x="415" y="230"/>
                    </a:cubicBezTo>
                    <a:cubicBezTo>
                      <a:pt x="407" y="234"/>
                      <a:pt x="395" y="240"/>
                      <a:pt x="392" y="260"/>
                    </a:cubicBezTo>
                    <a:lnTo>
                      <a:pt x="392" y="261"/>
                    </a:lnTo>
                    <a:close/>
                    <a:moveTo>
                      <a:pt x="44" y="258"/>
                    </a:moveTo>
                    <a:cubicBezTo>
                      <a:pt x="390" y="258"/>
                      <a:pt x="390" y="258"/>
                      <a:pt x="390" y="258"/>
                    </a:cubicBezTo>
                    <a:cubicBezTo>
                      <a:pt x="393" y="238"/>
                      <a:pt x="406" y="232"/>
                      <a:pt x="414" y="228"/>
                    </a:cubicBezTo>
                    <a:cubicBezTo>
                      <a:pt x="417" y="226"/>
                      <a:pt x="420" y="225"/>
                      <a:pt x="420" y="224"/>
                    </a:cubicBezTo>
                    <a:cubicBezTo>
                      <a:pt x="421" y="223"/>
                      <a:pt x="420" y="222"/>
                      <a:pt x="419" y="220"/>
                    </a:cubicBezTo>
                    <a:cubicBezTo>
                      <a:pt x="409" y="204"/>
                      <a:pt x="403" y="175"/>
                      <a:pt x="406" y="170"/>
                    </a:cubicBezTo>
                    <a:cubicBezTo>
                      <a:pt x="407" y="168"/>
                      <a:pt x="407" y="168"/>
                      <a:pt x="408" y="168"/>
                    </a:cubicBezTo>
                    <a:cubicBezTo>
                      <a:pt x="409" y="168"/>
                      <a:pt x="409" y="169"/>
                      <a:pt x="410" y="169"/>
                    </a:cubicBezTo>
                    <a:cubicBezTo>
                      <a:pt x="414" y="173"/>
                      <a:pt x="420" y="176"/>
                      <a:pt x="423" y="176"/>
                    </a:cubicBezTo>
                    <a:cubicBezTo>
                      <a:pt x="423" y="176"/>
                      <a:pt x="422" y="175"/>
                      <a:pt x="420" y="173"/>
                    </a:cubicBezTo>
                    <a:cubicBezTo>
                      <a:pt x="416" y="170"/>
                      <a:pt x="413" y="160"/>
                      <a:pt x="409" y="148"/>
                    </a:cubicBezTo>
                    <a:cubicBezTo>
                      <a:pt x="406" y="138"/>
                      <a:pt x="403" y="127"/>
                      <a:pt x="398" y="119"/>
                    </a:cubicBezTo>
                    <a:cubicBezTo>
                      <a:pt x="392" y="108"/>
                      <a:pt x="384" y="103"/>
                      <a:pt x="379" y="100"/>
                    </a:cubicBezTo>
                    <a:cubicBezTo>
                      <a:pt x="377" y="99"/>
                      <a:pt x="376" y="98"/>
                      <a:pt x="376" y="97"/>
                    </a:cubicBezTo>
                    <a:cubicBezTo>
                      <a:pt x="376" y="95"/>
                      <a:pt x="378" y="95"/>
                      <a:pt x="379" y="95"/>
                    </a:cubicBezTo>
                    <a:cubicBezTo>
                      <a:pt x="380" y="95"/>
                      <a:pt x="381" y="95"/>
                      <a:pt x="382" y="95"/>
                    </a:cubicBezTo>
                    <a:cubicBezTo>
                      <a:pt x="388" y="95"/>
                      <a:pt x="393" y="97"/>
                      <a:pt x="396" y="99"/>
                    </a:cubicBezTo>
                    <a:cubicBezTo>
                      <a:pt x="396" y="99"/>
                      <a:pt x="396" y="99"/>
                      <a:pt x="396" y="99"/>
                    </a:cubicBezTo>
                    <a:cubicBezTo>
                      <a:pt x="395" y="95"/>
                      <a:pt x="390" y="82"/>
                      <a:pt x="375" y="74"/>
                    </a:cubicBezTo>
                    <a:cubicBezTo>
                      <a:pt x="364" y="69"/>
                      <a:pt x="357" y="68"/>
                      <a:pt x="353" y="67"/>
                    </a:cubicBezTo>
                    <a:cubicBezTo>
                      <a:pt x="351" y="67"/>
                      <a:pt x="349" y="67"/>
                      <a:pt x="349" y="66"/>
                    </a:cubicBezTo>
                    <a:cubicBezTo>
                      <a:pt x="349" y="65"/>
                      <a:pt x="350" y="64"/>
                      <a:pt x="350" y="63"/>
                    </a:cubicBezTo>
                    <a:cubicBezTo>
                      <a:pt x="353" y="60"/>
                      <a:pt x="358" y="56"/>
                      <a:pt x="367" y="54"/>
                    </a:cubicBezTo>
                    <a:cubicBezTo>
                      <a:pt x="368" y="54"/>
                      <a:pt x="372" y="53"/>
                      <a:pt x="372" y="52"/>
                    </a:cubicBezTo>
                    <a:cubicBezTo>
                      <a:pt x="372" y="52"/>
                      <a:pt x="372" y="50"/>
                      <a:pt x="361" y="46"/>
                    </a:cubicBezTo>
                    <a:cubicBezTo>
                      <a:pt x="353" y="43"/>
                      <a:pt x="344" y="41"/>
                      <a:pt x="334" y="41"/>
                    </a:cubicBezTo>
                    <a:cubicBezTo>
                      <a:pt x="333" y="41"/>
                      <a:pt x="332" y="42"/>
                      <a:pt x="330" y="42"/>
                    </a:cubicBezTo>
                    <a:cubicBezTo>
                      <a:pt x="330" y="42"/>
                      <a:pt x="329" y="42"/>
                      <a:pt x="328" y="42"/>
                    </a:cubicBezTo>
                    <a:cubicBezTo>
                      <a:pt x="327" y="42"/>
                      <a:pt x="325" y="42"/>
                      <a:pt x="325" y="40"/>
                    </a:cubicBezTo>
                    <a:cubicBezTo>
                      <a:pt x="325" y="39"/>
                      <a:pt x="326" y="38"/>
                      <a:pt x="326" y="38"/>
                    </a:cubicBezTo>
                    <a:cubicBezTo>
                      <a:pt x="329" y="36"/>
                      <a:pt x="334" y="35"/>
                      <a:pt x="337" y="34"/>
                    </a:cubicBezTo>
                    <a:cubicBezTo>
                      <a:pt x="332" y="33"/>
                      <a:pt x="325" y="31"/>
                      <a:pt x="316" y="31"/>
                    </a:cubicBezTo>
                    <a:cubicBezTo>
                      <a:pt x="311" y="31"/>
                      <a:pt x="306" y="32"/>
                      <a:pt x="301" y="33"/>
                    </a:cubicBezTo>
                    <a:cubicBezTo>
                      <a:pt x="290" y="35"/>
                      <a:pt x="279" y="39"/>
                      <a:pt x="271" y="43"/>
                    </a:cubicBezTo>
                    <a:cubicBezTo>
                      <a:pt x="265" y="46"/>
                      <a:pt x="260" y="48"/>
                      <a:pt x="257" y="48"/>
                    </a:cubicBezTo>
                    <a:cubicBezTo>
                      <a:pt x="256" y="48"/>
                      <a:pt x="255" y="48"/>
                      <a:pt x="255" y="48"/>
                    </a:cubicBezTo>
                    <a:cubicBezTo>
                      <a:pt x="255" y="48"/>
                      <a:pt x="255" y="48"/>
                      <a:pt x="255" y="48"/>
                    </a:cubicBezTo>
                    <a:cubicBezTo>
                      <a:pt x="254" y="48"/>
                      <a:pt x="253" y="48"/>
                      <a:pt x="252" y="47"/>
                    </a:cubicBezTo>
                    <a:cubicBezTo>
                      <a:pt x="252" y="46"/>
                      <a:pt x="253" y="44"/>
                      <a:pt x="254" y="42"/>
                    </a:cubicBezTo>
                    <a:cubicBezTo>
                      <a:pt x="256" y="40"/>
                      <a:pt x="259" y="36"/>
                      <a:pt x="261" y="31"/>
                    </a:cubicBezTo>
                    <a:cubicBezTo>
                      <a:pt x="265" y="22"/>
                      <a:pt x="266" y="8"/>
                      <a:pt x="263" y="3"/>
                    </a:cubicBezTo>
                    <a:cubicBezTo>
                      <a:pt x="262" y="3"/>
                      <a:pt x="262" y="2"/>
                      <a:pt x="261" y="2"/>
                    </a:cubicBezTo>
                    <a:cubicBezTo>
                      <a:pt x="261" y="2"/>
                      <a:pt x="260" y="2"/>
                      <a:pt x="259" y="4"/>
                    </a:cubicBezTo>
                    <a:cubicBezTo>
                      <a:pt x="244" y="23"/>
                      <a:pt x="220" y="31"/>
                      <a:pt x="206" y="34"/>
                    </a:cubicBezTo>
                    <a:cubicBezTo>
                      <a:pt x="200" y="36"/>
                      <a:pt x="196" y="37"/>
                      <a:pt x="193" y="37"/>
                    </a:cubicBezTo>
                    <a:cubicBezTo>
                      <a:pt x="193" y="37"/>
                      <a:pt x="193" y="37"/>
                      <a:pt x="193" y="37"/>
                    </a:cubicBezTo>
                    <a:cubicBezTo>
                      <a:pt x="192" y="37"/>
                      <a:pt x="191" y="37"/>
                      <a:pt x="190" y="35"/>
                    </a:cubicBezTo>
                    <a:cubicBezTo>
                      <a:pt x="190" y="34"/>
                      <a:pt x="191" y="31"/>
                      <a:pt x="199" y="26"/>
                    </a:cubicBezTo>
                    <a:cubicBezTo>
                      <a:pt x="207" y="19"/>
                      <a:pt x="210" y="10"/>
                      <a:pt x="209" y="6"/>
                    </a:cubicBezTo>
                    <a:cubicBezTo>
                      <a:pt x="209" y="7"/>
                      <a:pt x="209" y="8"/>
                      <a:pt x="208" y="9"/>
                    </a:cubicBezTo>
                    <a:cubicBezTo>
                      <a:pt x="204" y="22"/>
                      <a:pt x="173" y="28"/>
                      <a:pt x="140" y="35"/>
                    </a:cubicBezTo>
                    <a:cubicBezTo>
                      <a:pt x="108" y="41"/>
                      <a:pt x="99" y="66"/>
                      <a:pt x="99" y="66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5" y="62"/>
                      <a:pt x="96" y="56"/>
                      <a:pt x="96" y="53"/>
                    </a:cubicBezTo>
                    <a:cubicBezTo>
                      <a:pt x="96" y="51"/>
                      <a:pt x="96" y="49"/>
                      <a:pt x="96" y="48"/>
                    </a:cubicBezTo>
                    <a:cubicBezTo>
                      <a:pt x="96" y="49"/>
                      <a:pt x="95" y="49"/>
                      <a:pt x="95" y="49"/>
                    </a:cubicBezTo>
                    <a:cubicBezTo>
                      <a:pt x="91" y="52"/>
                      <a:pt x="89" y="57"/>
                      <a:pt x="87" y="61"/>
                    </a:cubicBezTo>
                    <a:cubicBezTo>
                      <a:pt x="85" y="65"/>
                      <a:pt x="84" y="69"/>
                      <a:pt x="79" y="69"/>
                    </a:cubicBezTo>
                    <a:cubicBezTo>
                      <a:pt x="78" y="69"/>
                      <a:pt x="77" y="69"/>
                      <a:pt x="76" y="69"/>
                    </a:cubicBezTo>
                    <a:cubicBezTo>
                      <a:pt x="75" y="69"/>
                      <a:pt x="73" y="69"/>
                      <a:pt x="72" y="69"/>
                    </a:cubicBezTo>
                    <a:cubicBezTo>
                      <a:pt x="65" y="69"/>
                      <a:pt x="61" y="72"/>
                      <a:pt x="60" y="73"/>
                    </a:cubicBezTo>
                    <a:cubicBezTo>
                      <a:pt x="68" y="75"/>
                      <a:pt x="70" y="76"/>
                      <a:pt x="70" y="77"/>
                    </a:cubicBezTo>
                    <a:cubicBezTo>
                      <a:pt x="70" y="79"/>
                      <a:pt x="68" y="79"/>
                      <a:pt x="68" y="80"/>
                    </a:cubicBezTo>
                    <a:cubicBezTo>
                      <a:pt x="47" y="86"/>
                      <a:pt x="32" y="113"/>
                      <a:pt x="24" y="127"/>
                    </a:cubicBezTo>
                    <a:cubicBezTo>
                      <a:pt x="16" y="140"/>
                      <a:pt x="12" y="158"/>
                      <a:pt x="12" y="178"/>
                    </a:cubicBezTo>
                    <a:cubicBezTo>
                      <a:pt x="12" y="184"/>
                      <a:pt x="8" y="190"/>
                      <a:pt x="5" y="195"/>
                    </a:cubicBezTo>
                    <a:cubicBezTo>
                      <a:pt x="5" y="196"/>
                      <a:pt x="4" y="198"/>
                      <a:pt x="3" y="199"/>
                    </a:cubicBezTo>
                    <a:cubicBezTo>
                      <a:pt x="10" y="196"/>
                      <a:pt x="16" y="189"/>
                      <a:pt x="16" y="189"/>
                    </a:cubicBezTo>
                    <a:cubicBezTo>
                      <a:pt x="18" y="190"/>
                      <a:pt x="18" y="190"/>
                      <a:pt x="18" y="190"/>
                    </a:cubicBezTo>
                    <a:cubicBezTo>
                      <a:pt x="17" y="191"/>
                      <a:pt x="17" y="191"/>
                      <a:pt x="17" y="192"/>
                    </a:cubicBezTo>
                    <a:cubicBezTo>
                      <a:pt x="14" y="196"/>
                      <a:pt x="11" y="201"/>
                      <a:pt x="12" y="210"/>
                    </a:cubicBezTo>
                    <a:cubicBezTo>
                      <a:pt x="13" y="213"/>
                      <a:pt x="13" y="215"/>
                      <a:pt x="14" y="218"/>
                    </a:cubicBezTo>
                    <a:cubicBezTo>
                      <a:pt x="15" y="221"/>
                      <a:pt x="16" y="225"/>
                      <a:pt x="16" y="228"/>
                    </a:cubicBezTo>
                    <a:cubicBezTo>
                      <a:pt x="18" y="225"/>
                      <a:pt x="19" y="222"/>
                      <a:pt x="19" y="219"/>
                    </a:cubicBezTo>
                    <a:cubicBezTo>
                      <a:pt x="19" y="218"/>
                      <a:pt x="19" y="218"/>
                      <a:pt x="19" y="217"/>
                    </a:cubicBezTo>
                    <a:cubicBezTo>
                      <a:pt x="21" y="212"/>
                      <a:pt x="21" y="212"/>
                      <a:pt x="21" y="212"/>
                    </a:cubicBezTo>
                    <a:cubicBezTo>
                      <a:pt x="22" y="217"/>
                      <a:pt x="22" y="217"/>
                      <a:pt x="22" y="217"/>
                    </a:cubicBezTo>
                    <a:cubicBezTo>
                      <a:pt x="22" y="218"/>
                      <a:pt x="22" y="219"/>
                      <a:pt x="23" y="220"/>
                    </a:cubicBezTo>
                    <a:cubicBezTo>
                      <a:pt x="25" y="232"/>
                      <a:pt x="29" y="249"/>
                      <a:pt x="44" y="258"/>
                    </a:cubicBezTo>
                    <a:close/>
                  </a:path>
                </a:pathLst>
              </a:custGeom>
              <a:solidFill>
                <a:srgbClr val="1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7" name="Freeform 1000"/>
              <p:cNvSpPr>
                <a:spLocks/>
              </p:cNvSpPr>
              <p:nvPr/>
            </p:nvSpPr>
            <p:spPr bwMode="auto">
              <a:xfrm>
                <a:off x="3559" y="1474"/>
                <a:ext cx="94" cy="74"/>
              </a:xfrm>
              <a:custGeom>
                <a:avLst/>
                <a:gdLst>
                  <a:gd name="T0" fmla="*/ 1 w 40"/>
                  <a:gd name="T1" fmla="*/ 31 h 31"/>
                  <a:gd name="T2" fmla="*/ 0 w 40"/>
                  <a:gd name="T3" fmla="*/ 28 h 31"/>
                  <a:gd name="T4" fmla="*/ 34 w 40"/>
                  <a:gd name="T5" fmla="*/ 4 h 31"/>
                  <a:gd name="T6" fmla="*/ 38 w 40"/>
                  <a:gd name="T7" fmla="*/ 0 h 31"/>
                  <a:gd name="T8" fmla="*/ 40 w 40"/>
                  <a:gd name="T9" fmla="*/ 2 h 31"/>
                  <a:gd name="T10" fmla="*/ 35 w 40"/>
                  <a:gd name="T11" fmla="*/ 6 h 31"/>
                  <a:gd name="T12" fmla="*/ 1 w 4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1">
                    <a:moveTo>
                      <a:pt x="1" y="31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5" y="21"/>
                      <a:pt x="24" y="13"/>
                      <a:pt x="34" y="4"/>
                    </a:cubicBezTo>
                    <a:cubicBezTo>
                      <a:pt x="35" y="3"/>
                      <a:pt x="37" y="1"/>
                      <a:pt x="38" y="0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3"/>
                      <a:pt x="37" y="4"/>
                      <a:pt x="35" y="6"/>
                    </a:cubicBezTo>
                    <a:cubicBezTo>
                      <a:pt x="25" y="15"/>
                      <a:pt x="17" y="23"/>
                      <a:pt x="1" y="31"/>
                    </a:cubicBezTo>
                    <a:close/>
                  </a:path>
                </a:pathLst>
              </a:custGeom>
              <a:solidFill>
                <a:srgbClr val="1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8" name="Freeform 1001"/>
              <p:cNvSpPr>
                <a:spLocks/>
              </p:cNvSpPr>
              <p:nvPr/>
            </p:nvSpPr>
            <p:spPr bwMode="auto">
              <a:xfrm>
                <a:off x="3547" y="1906"/>
                <a:ext cx="199" cy="293"/>
              </a:xfrm>
              <a:custGeom>
                <a:avLst/>
                <a:gdLst>
                  <a:gd name="T0" fmla="*/ 82 w 84"/>
                  <a:gd name="T1" fmla="*/ 55 h 123"/>
                  <a:gd name="T2" fmla="*/ 83 w 84"/>
                  <a:gd name="T3" fmla="*/ 7 h 123"/>
                  <a:gd name="T4" fmla="*/ 69 w 84"/>
                  <a:gd name="T5" fmla="*/ 0 h 123"/>
                  <a:gd name="T6" fmla="*/ 0 w 84"/>
                  <a:gd name="T7" fmla="*/ 123 h 123"/>
                  <a:gd name="T8" fmla="*/ 60 w 84"/>
                  <a:gd name="T9" fmla="*/ 88 h 123"/>
                  <a:gd name="T10" fmla="*/ 68 w 84"/>
                  <a:gd name="T11" fmla="*/ 78 h 123"/>
                  <a:gd name="T12" fmla="*/ 77 w 84"/>
                  <a:gd name="T13" fmla="*/ 61 h 123"/>
                  <a:gd name="T14" fmla="*/ 82 w 84"/>
                  <a:gd name="T15" fmla="*/ 5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23">
                    <a:moveTo>
                      <a:pt x="82" y="55"/>
                    </a:moveTo>
                    <a:cubicBezTo>
                      <a:pt x="77" y="36"/>
                      <a:pt x="81" y="17"/>
                      <a:pt x="83" y="7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40" y="117"/>
                      <a:pt x="57" y="80"/>
                      <a:pt x="60" y="88"/>
                    </a:cubicBezTo>
                    <a:cubicBezTo>
                      <a:pt x="63" y="96"/>
                      <a:pt x="66" y="93"/>
                      <a:pt x="68" y="78"/>
                    </a:cubicBezTo>
                    <a:cubicBezTo>
                      <a:pt x="71" y="60"/>
                      <a:pt x="71" y="49"/>
                      <a:pt x="77" y="61"/>
                    </a:cubicBezTo>
                    <a:cubicBezTo>
                      <a:pt x="79" y="67"/>
                      <a:pt x="84" y="63"/>
                      <a:pt x="82" y="55"/>
                    </a:cubicBezTo>
                    <a:close/>
                  </a:path>
                </a:pathLst>
              </a:custGeom>
              <a:solidFill>
                <a:srgbClr val="781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9" name="Freeform 1002"/>
              <p:cNvSpPr>
                <a:spLocks noEditPoints="1"/>
              </p:cNvSpPr>
              <p:nvPr/>
            </p:nvSpPr>
            <p:spPr bwMode="auto">
              <a:xfrm>
                <a:off x="3540" y="1902"/>
                <a:ext cx="208" cy="299"/>
              </a:xfrm>
              <a:custGeom>
                <a:avLst/>
                <a:gdLst>
                  <a:gd name="T0" fmla="*/ 0 w 88"/>
                  <a:gd name="T1" fmla="*/ 126 h 126"/>
                  <a:gd name="T2" fmla="*/ 71 w 88"/>
                  <a:gd name="T3" fmla="*/ 0 h 126"/>
                  <a:gd name="T4" fmla="*/ 88 w 88"/>
                  <a:gd name="T5" fmla="*/ 8 h 126"/>
                  <a:gd name="T6" fmla="*/ 88 w 88"/>
                  <a:gd name="T7" fmla="*/ 9 h 126"/>
                  <a:gd name="T8" fmla="*/ 86 w 88"/>
                  <a:gd name="T9" fmla="*/ 57 h 126"/>
                  <a:gd name="T10" fmla="*/ 85 w 88"/>
                  <a:gd name="T11" fmla="*/ 66 h 126"/>
                  <a:gd name="T12" fmla="*/ 83 w 88"/>
                  <a:gd name="T13" fmla="*/ 67 h 126"/>
                  <a:gd name="T14" fmla="*/ 83 w 88"/>
                  <a:gd name="T15" fmla="*/ 67 h 126"/>
                  <a:gd name="T16" fmla="*/ 79 w 88"/>
                  <a:gd name="T17" fmla="*/ 64 h 126"/>
                  <a:gd name="T18" fmla="*/ 76 w 88"/>
                  <a:gd name="T19" fmla="*/ 59 h 126"/>
                  <a:gd name="T20" fmla="*/ 74 w 88"/>
                  <a:gd name="T21" fmla="*/ 69 h 126"/>
                  <a:gd name="T22" fmla="*/ 72 w 88"/>
                  <a:gd name="T23" fmla="*/ 81 h 126"/>
                  <a:gd name="T24" fmla="*/ 66 w 88"/>
                  <a:gd name="T25" fmla="*/ 95 h 126"/>
                  <a:gd name="T26" fmla="*/ 62 w 88"/>
                  <a:gd name="T27" fmla="*/ 90 h 126"/>
                  <a:gd name="T28" fmla="*/ 62 w 88"/>
                  <a:gd name="T29" fmla="*/ 90 h 126"/>
                  <a:gd name="T30" fmla="*/ 55 w 88"/>
                  <a:gd name="T31" fmla="*/ 96 h 126"/>
                  <a:gd name="T32" fmla="*/ 3 w 88"/>
                  <a:gd name="T33" fmla="*/ 126 h 126"/>
                  <a:gd name="T34" fmla="*/ 0 w 88"/>
                  <a:gd name="T35" fmla="*/ 126 h 126"/>
                  <a:gd name="T36" fmla="*/ 72 w 88"/>
                  <a:gd name="T37" fmla="*/ 3 h 126"/>
                  <a:gd name="T38" fmla="*/ 5 w 88"/>
                  <a:gd name="T39" fmla="*/ 123 h 126"/>
                  <a:gd name="T40" fmla="*/ 53 w 88"/>
                  <a:gd name="T41" fmla="*/ 94 h 126"/>
                  <a:gd name="T42" fmla="*/ 62 w 88"/>
                  <a:gd name="T43" fmla="*/ 87 h 126"/>
                  <a:gd name="T44" fmla="*/ 64 w 88"/>
                  <a:gd name="T45" fmla="*/ 89 h 126"/>
                  <a:gd name="T46" fmla="*/ 66 w 88"/>
                  <a:gd name="T47" fmla="*/ 93 h 126"/>
                  <a:gd name="T48" fmla="*/ 70 w 88"/>
                  <a:gd name="T49" fmla="*/ 80 h 126"/>
                  <a:gd name="T50" fmla="*/ 72 w 88"/>
                  <a:gd name="T51" fmla="*/ 68 h 126"/>
                  <a:gd name="T52" fmla="*/ 76 w 88"/>
                  <a:gd name="T53" fmla="*/ 56 h 126"/>
                  <a:gd name="T54" fmla="*/ 81 w 88"/>
                  <a:gd name="T55" fmla="*/ 63 h 126"/>
                  <a:gd name="T56" fmla="*/ 83 w 88"/>
                  <a:gd name="T57" fmla="*/ 65 h 126"/>
                  <a:gd name="T58" fmla="*/ 83 w 88"/>
                  <a:gd name="T59" fmla="*/ 65 h 126"/>
                  <a:gd name="T60" fmla="*/ 83 w 88"/>
                  <a:gd name="T61" fmla="*/ 57 h 126"/>
                  <a:gd name="T62" fmla="*/ 85 w 88"/>
                  <a:gd name="T63" fmla="*/ 10 h 126"/>
                  <a:gd name="T64" fmla="*/ 72 w 88"/>
                  <a:gd name="T65" fmla="*/ 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8" h="126">
                    <a:moveTo>
                      <a:pt x="0" y="126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88" y="9"/>
                      <a:pt x="88" y="9"/>
                      <a:pt x="88" y="9"/>
                    </a:cubicBezTo>
                    <a:cubicBezTo>
                      <a:pt x="86" y="18"/>
                      <a:pt x="81" y="37"/>
                      <a:pt x="86" y="57"/>
                    </a:cubicBezTo>
                    <a:cubicBezTo>
                      <a:pt x="87" y="61"/>
                      <a:pt x="86" y="64"/>
                      <a:pt x="85" y="66"/>
                    </a:cubicBezTo>
                    <a:cubicBezTo>
                      <a:pt x="84" y="67"/>
                      <a:pt x="84" y="67"/>
                      <a:pt x="83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2" y="67"/>
                      <a:pt x="80" y="67"/>
                      <a:pt x="79" y="64"/>
                    </a:cubicBezTo>
                    <a:cubicBezTo>
                      <a:pt x="77" y="61"/>
                      <a:pt x="76" y="59"/>
                      <a:pt x="76" y="59"/>
                    </a:cubicBezTo>
                    <a:cubicBezTo>
                      <a:pt x="75" y="60"/>
                      <a:pt x="75" y="64"/>
                      <a:pt x="74" y="69"/>
                    </a:cubicBezTo>
                    <a:cubicBezTo>
                      <a:pt x="74" y="72"/>
                      <a:pt x="73" y="76"/>
                      <a:pt x="72" y="81"/>
                    </a:cubicBezTo>
                    <a:cubicBezTo>
                      <a:pt x="70" y="93"/>
                      <a:pt x="69" y="95"/>
                      <a:pt x="66" y="95"/>
                    </a:cubicBezTo>
                    <a:cubicBezTo>
                      <a:pt x="65" y="95"/>
                      <a:pt x="63" y="94"/>
                      <a:pt x="62" y="90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1" y="90"/>
                      <a:pt x="58" y="93"/>
                      <a:pt x="55" y="96"/>
                    </a:cubicBezTo>
                    <a:cubicBezTo>
                      <a:pt x="46" y="105"/>
                      <a:pt x="29" y="122"/>
                      <a:pt x="3" y="126"/>
                    </a:cubicBezTo>
                    <a:lnTo>
                      <a:pt x="0" y="126"/>
                    </a:lnTo>
                    <a:close/>
                    <a:moveTo>
                      <a:pt x="72" y="3"/>
                    </a:moveTo>
                    <a:cubicBezTo>
                      <a:pt x="5" y="123"/>
                      <a:pt x="5" y="123"/>
                      <a:pt x="5" y="123"/>
                    </a:cubicBezTo>
                    <a:cubicBezTo>
                      <a:pt x="29" y="119"/>
                      <a:pt x="45" y="103"/>
                      <a:pt x="53" y="94"/>
                    </a:cubicBezTo>
                    <a:cubicBezTo>
                      <a:pt x="58" y="90"/>
                      <a:pt x="60" y="87"/>
                      <a:pt x="62" y="87"/>
                    </a:cubicBezTo>
                    <a:cubicBezTo>
                      <a:pt x="63" y="87"/>
                      <a:pt x="64" y="88"/>
                      <a:pt x="64" y="89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67" y="93"/>
                      <a:pt x="68" y="92"/>
                      <a:pt x="70" y="80"/>
                    </a:cubicBezTo>
                    <a:cubicBezTo>
                      <a:pt x="71" y="76"/>
                      <a:pt x="71" y="72"/>
                      <a:pt x="72" y="68"/>
                    </a:cubicBezTo>
                    <a:cubicBezTo>
                      <a:pt x="73" y="60"/>
                      <a:pt x="73" y="56"/>
                      <a:pt x="76" y="56"/>
                    </a:cubicBezTo>
                    <a:cubicBezTo>
                      <a:pt x="77" y="56"/>
                      <a:pt x="79" y="58"/>
                      <a:pt x="81" y="63"/>
                    </a:cubicBezTo>
                    <a:cubicBezTo>
                      <a:pt x="82" y="64"/>
                      <a:pt x="82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4" y="64"/>
                      <a:pt x="84" y="61"/>
                      <a:pt x="83" y="57"/>
                    </a:cubicBezTo>
                    <a:cubicBezTo>
                      <a:pt x="79" y="37"/>
                      <a:pt x="83" y="19"/>
                      <a:pt x="85" y="10"/>
                    </a:cubicBez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1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0" name="Freeform 1003"/>
              <p:cNvSpPr>
                <a:spLocks/>
              </p:cNvSpPr>
              <p:nvPr/>
            </p:nvSpPr>
            <p:spPr bwMode="auto">
              <a:xfrm>
                <a:off x="2943" y="2094"/>
                <a:ext cx="268" cy="444"/>
              </a:xfrm>
              <a:custGeom>
                <a:avLst/>
                <a:gdLst>
                  <a:gd name="T0" fmla="*/ 42 w 113"/>
                  <a:gd name="T1" fmla="*/ 4 h 187"/>
                  <a:gd name="T2" fmla="*/ 9 w 113"/>
                  <a:gd name="T3" fmla="*/ 70 h 187"/>
                  <a:gd name="T4" fmla="*/ 38 w 113"/>
                  <a:gd name="T5" fmla="*/ 176 h 187"/>
                  <a:gd name="T6" fmla="*/ 113 w 113"/>
                  <a:gd name="T7" fmla="*/ 105 h 187"/>
                  <a:gd name="T8" fmla="*/ 73 w 113"/>
                  <a:gd name="T9" fmla="*/ 0 h 187"/>
                  <a:gd name="T10" fmla="*/ 42 w 113"/>
                  <a:gd name="T11" fmla="*/ 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87">
                    <a:moveTo>
                      <a:pt x="42" y="4"/>
                    </a:moveTo>
                    <a:cubicBezTo>
                      <a:pt x="21" y="10"/>
                      <a:pt x="0" y="25"/>
                      <a:pt x="9" y="70"/>
                    </a:cubicBezTo>
                    <a:cubicBezTo>
                      <a:pt x="18" y="119"/>
                      <a:pt x="37" y="166"/>
                      <a:pt x="38" y="176"/>
                    </a:cubicBezTo>
                    <a:cubicBezTo>
                      <a:pt x="39" y="187"/>
                      <a:pt x="48" y="128"/>
                      <a:pt x="113" y="105"/>
                    </a:cubicBezTo>
                    <a:cubicBezTo>
                      <a:pt x="73" y="0"/>
                      <a:pt x="73" y="0"/>
                      <a:pt x="73" y="0"/>
                    </a:cubicBez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F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1" name="Freeform 1004"/>
              <p:cNvSpPr>
                <a:spLocks/>
              </p:cNvSpPr>
              <p:nvPr/>
            </p:nvSpPr>
            <p:spPr bwMode="auto">
              <a:xfrm>
                <a:off x="2943" y="2104"/>
                <a:ext cx="211" cy="401"/>
              </a:xfrm>
              <a:custGeom>
                <a:avLst/>
                <a:gdLst>
                  <a:gd name="T0" fmla="*/ 42 w 89"/>
                  <a:gd name="T1" fmla="*/ 97 h 169"/>
                  <a:gd name="T2" fmla="*/ 22 w 89"/>
                  <a:gd name="T3" fmla="*/ 38 h 169"/>
                  <a:gd name="T4" fmla="*/ 42 w 89"/>
                  <a:gd name="T5" fmla="*/ 24 h 169"/>
                  <a:gd name="T6" fmla="*/ 60 w 89"/>
                  <a:gd name="T7" fmla="*/ 29 h 169"/>
                  <a:gd name="T8" fmla="*/ 42 w 89"/>
                  <a:gd name="T9" fmla="*/ 0 h 169"/>
                  <a:gd name="T10" fmla="*/ 9 w 89"/>
                  <a:gd name="T11" fmla="*/ 66 h 169"/>
                  <a:gd name="T12" fmla="*/ 37 w 89"/>
                  <a:gd name="T13" fmla="*/ 169 h 169"/>
                  <a:gd name="T14" fmla="*/ 89 w 89"/>
                  <a:gd name="T15" fmla="*/ 112 h 169"/>
                  <a:gd name="T16" fmla="*/ 42 w 89"/>
                  <a:gd name="T17" fmla="*/ 9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169">
                    <a:moveTo>
                      <a:pt x="42" y="97"/>
                    </a:moveTo>
                    <a:cubicBezTo>
                      <a:pt x="31" y="83"/>
                      <a:pt x="21" y="56"/>
                      <a:pt x="22" y="38"/>
                    </a:cubicBezTo>
                    <a:cubicBezTo>
                      <a:pt x="22" y="27"/>
                      <a:pt x="33" y="22"/>
                      <a:pt x="42" y="24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1" y="6"/>
                      <a:pt x="0" y="21"/>
                      <a:pt x="9" y="66"/>
                    </a:cubicBezTo>
                    <a:cubicBezTo>
                      <a:pt x="17" y="111"/>
                      <a:pt x="34" y="153"/>
                      <a:pt x="37" y="169"/>
                    </a:cubicBezTo>
                    <a:cubicBezTo>
                      <a:pt x="37" y="169"/>
                      <a:pt x="54" y="127"/>
                      <a:pt x="89" y="112"/>
                    </a:cubicBezTo>
                    <a:cubicBezTo>
                      <a:pt x="85" y="98"/>
                      <a:pt x="57" y="116"/>
                      <a:pt x="42" y="97"/>
                    </a:cubicBezTo>
                    <a:close/>
                  </a:path>
                </a:pathLst>
              </a:custGeom>
              <a:solidFill>
                <a:srgbClr val="F5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2" name="Freeform 1005"/>
              <p:cNvSpPr>
                <a:spLocks/>
              </p:cNvSpPr>
              <p:nvPr/>
            </p:nvSpPr>
            <p:spPr bwMode="auto">
              <a:xfrm>
                <a:off x="2943" y="2104"/>
                <a:ext cx="197" cy="401"/>
              </a:xfrm>
              <a:custGeom>
                <a:avLst/>
                <a:gdLst>
                  <a:gd name="T0" fmla="*/ 83 w 83"/>
                  <a:gd name="T1" fmla="*/ 112 h 169"/>
                  <a:gd name="T2" fmla="*/ 45 w 83"/>
                  <a:gd name="T3" fmla="*/ 124 h 169"/>
                  <a:gd name="T4" fmla="*/ 21 w 83"/>
                  <a:gd name="T5" fmla="*/ 93 h 169"/>
                  <a:gd name="T6" fmla="*/ 16 w 83"/>
                  <a:gd name="T7" fmla="*/ 28 h 169"/>
                  <a:gd name="T8" fmla="*/ 45 w 83"/>
                  <a:gd name="T9" fmla="*/ 22 h 169"/>
                  <a:gd name="T10" fmla="*/ 54 w 83"/>
                  <a:gd name="T11" fmla="*/ 19 h 169"/>
                  <a:gd name="T12" fmla="*/ 42 w 83"/>
                  <a:gd name="T13" fmla="*/ 0 h 169"/>
                  <a:gd name="T14" fmla="*/ 9 w 83"/>
                  <a:gd name="T15" fmla="*/ 66 h 169"/>
                  <a:gd name="T16" fmla="*/ 37 w 83"/>
                  <a:gd name="T17" fmla="*/ 169 h 169"/>
                  <a:gd name="T18" fmla="*/ 83 w 83"/>
                  <a:gd name="T19" fmla="*/ 11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" h="169">
                    <a:moveTo>
                      <a:pt x="83" y="112"/>
                    </a:moveTo>
                    <a:cubicBezTo>
                      <a:pt x="69" y="110"/>
                      <a:pt x="55" y="118"/>
                      <a:pt x="45" y="124"/>
                    </a:cubicBezTo>
                    <a:cubicBezTo>
                      <a:pt x="39" y="128"/>
                      <a:pt x="31" y="125"/>
                      <a:pt x="21" y="93"/>
                    </a:cubicBezTo>
                    <a:cubicBezTo>
                      <a:pt x="12" y="61"/>
                      <a:pt x="9" y="40"/>
                      <a:pt x="16" y="28"/>
                    </a:cubicBezTo>
                    <a:cubicBezTo>
                      <a:pt x="23" y="17"/>
                      <a:pt x="38" y="18"/>
                      <a:pt x="45" y="22"/>
                    </a:cubicBezTo>
                    <a:cubicBezTo>
                      <a:pt x="45" y="22"/>
                      <a:pt x="49" y="19"/>
                      <a:pt x="54" y="1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1" y="6"/>
                      <a:pt x="0" y="21"/>
                      <a:pt x="9" y="66"/>
                    </a:cubicBezTo>
                    <a:cubicBezTo>
                      <a:pt x="17" y="111"/>
                      <a:pt x="34" y="153"/>
                      <a:pt x="37" y="169"/>
                    </a:cubicBezTo>
                    <a:cubicBezTo>
                      <a:pt x="37" y="169"/>
                      <a:pt x="63" y="128"/>
                      <a:pt x="83" y="112"/>
                    </a:cubicBezTo>
                    <a:close/>
                  </a:path>
                </a:pathLst>
              </a:custGeom>
              <a:solidFill>
                <a:srgbClr val="E3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3" name="Freeform 1006"/>
              <p:cNvSpPr>
                <a:spLocks noEditPoints="1"/>
              </p:cNvSpPr>
              <p:nvPr/>
            </p:nvSpPr>
            <p:spPr bwMode="auto">
              <a:xfrm>
                <a:off x="2943" y="2092"/>
                <a:ext cx="270" cy="427"/>
              </a:xfrm>
              <a:custGeom>
                <a:avLst/>
                <a:gdLst>
                  <a:gd name="T0" fmla="*/ 38 w 114"/>
                  <a:gd name="T1" fmla="*/ 180 h 180"/>
                  <a:gd name="T2" fmla="*/ 38 w 114"/>
                  <a:gd name="T3" fmla="*/ 180 h 180"/>
                  <a:gd name="T4" fmla="*/ 37 w 114"/>
                  <a:gd name="T5" fmla="*/ 177 h 180"/>
                  <a:gd name="T6" fmla="*/ 29 w 114"/>
                  <a:gd name="T7" fmla="*/ 151 h 180"/>
                  <a:gd name="T8" fmla="*/ 8 w 114"/>
                  <a:gd name="T9" fmla="*/ 71 h 180"/>
                  <a:gd name="T10" fmla="*/ 42 w 114"/>
                  <a:gd name="T11" fmla="*/ 4 h 180"/>
                  <a:gd name="T12" fmla="*/ 74 w 114"/>
                  <a:gd name="T13" fmla="*/ 0 h 180"/>
                  <a:gd name="T14" fmla="*/ 114 w 114"/>
                  <a:gd name="T15" fmla="*/ 107 h 180"/>
                  <a:gd name="T16" fmla="*/ 113 w 114"/>
                  <a:gd name="T17" fmla="*/ 107 h 180"/>
                  <a:gd name="T18" fmla="*/ 42 w 114"/>
                  <a:gd name="T19" fmla="*/ 175 h 180"/>
                  <a:gd name="T20" fmla="*/ 38 w 114"/>
                  <a:gd name="T21" fmla="*/ 180 h 180"/>
                  <a:gd name="T22" fmla="*/ 72 w 114"/>
                  <a:gd name="T23" fmla="*/ 3 h 180"/>
                  <a:gd name="T24" fmla="*/ 42 w 114"/>
                  <a:gd name="T25" fmla="*/ 7 h 180"/>
                  <a:gd name="T26" fmla="*/ 10 w 114"/>
                  <a:gd name="T27" fmla="*/ 71 h 180"/>
                  <a:gd name="T28" fmla="*/ 32 w 114"/>
                  <a:gd name="T29" fmla="*/ 151 h 180"/>
                  <a:gd name="T30" fmla="*/ 39 w 114"/>
                  <a:gd name="T31" fmla="*/ 175 h 180"/>
                  <a:gd name="T32" fmla="*/ 40 w 114"/>
                  <a:gd name="T33" fmla="*/ 174 h 180"/>
                  <a:gd name="T34" fmla="*/ 111 w 114"/>
                  <a:gd name="T35" fmla="*/ 106 h 180"/>
                  <a:gd name="T36" fmla="*/ 72 w 114"/>
                  <a:gd name="T37" fmla="*/ 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80">
                    <a:moveTo>
                      <a:pt x="38" y="180"/>
                    </a:moveTo>
                    <a:cubicBezTo>
                      <a:pt x="38" y="180"/>
                      <a:pt x="38" y="180"/>
                      <a:pt x="38" y="180"/>
                    </a:cubicBezTo>
                    <a:cubicBezTo>
                      <a:pt x="37" y="180"/>
                      <a:pt x="37" y="178"/>
                      <a:pt x="37" y="177"/>
                    </a:cubicBezTo>
                    <a:cubicBezTo>
                      <a:pt x="36" y="173"/>
                      <a:pt x="33" y="164"/>
                      <a:pt x="29" y="151"/>
                    </a:cubicBezTo>
                    <a:cubicBezTo>
                      <a:pt x="23" y="130"/>
                      <a:pt x="13" y="102"/>
                      <a:pt x="8" y="71"/>
                    </a:cubicBezTo>
                    <a:cubicBezTo>
                      <a:pt x="0" y="34"/>
                      <a:pt x="12" y="12"/>
                      <a:pt x="42" y="4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14" y="107"/>
                      <a:pt x="114" y="107"/>
                      <a:pt x="114" y="107"/>
                    </a:cubicBezTo>
                    <a:cubicBezTo>
                      <a:pt x="113" y="107"/>
                      <a:pt x="113" y="107"/>
                      <a:pt x="113" y="107"/>
                    </a:cubicBezTo>
                    <a:cubicBezTo>
                      <a:pt x="64" y="124"/>
                      <a:pt x="47" y="162"/>
                      <a:pt x="42" y="175"/>
                    </a:cubicBezTo>
                    <a:cubicBezTo>
                      <a:pt x="40" y="179"/>
                      <a:pt x="39" y="180"/>
                      <a:pt x="38" y="180"/>
                    </a:cubicBezTo>
                    <a:close/>
                    <a:moveTo>
                      <a:pt x="72" y="3"/>
                    </a:moveTo>
                    <a:cubicBezTo>
                      <a:pt x="42" y="7"/>
                      <a:pt x="42" y="7"/>
                      <a:pt x="42" y="7"/>
                    </a:cubicBezTo>
                    <a:cubicBezTo>
                      <a:pt x="14" y="14"/>
                      <a:pt x="3" y="35"/>
                      <a:pt x="10" y="71"/>
                    </a:cubicBezTo>
                    <a:cubicBezTo>
                      <a:pt x="16" y="101"/>
                      <a:pt x="25" y="130"/>
                      <a:pt x="32" y="151"/>
                    </a:cubicBezTo>
                    <a:cubicBezTo>
                      <a:pt x="35" y="162"/>
                      <a:pt x="38" y="171"/>
                      <a:pt x="39" y="175"/>
                    </a:cubicBezTo>
                    <a:cubicBezTo>
                      <a:pt x="39" y="175"/>
                      <a:pt x="39" y="174"/>
                      <a:pt x="40" y="174"/>
                    </a:cubicBezTo>
                    <a:cubicBezTo>
                      <a:pt x="45" y="161"/>
                      <a:pt x="62" y="123"/>
                      <a:pt x="111" y="106"/>
                    </a:cubicBez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96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4" name="Freeform 1007"/>
              <p:cNvSpPr>
                <a:spLocks/>
              </p:cNvSpPr>
              <p:nvPr/>
            </p:nvSpPr>
            <p:spPr bwMode="auto">
              <a:xfrm>
                <a:off x="3026" y="2379"/>
                <a:ext cx="171" cy="240"/>
              </a:xfrm>
              <a:custGeom>
                <a:avLst/>
                <a:gdLst>
                  <a:gd name="T0" fmla="*/ 47 w 72"/>
                  <a:gd name="T1" fmla="*/ 0 h 101"/>
                  <a:gd name="T2" fmla="*/ 3 w 72"/>
                  <a:gd name="T3" fmla="*/ 47 h 101"/>
                  <a:gd name="T4" fmla="*/ 48 w 72"/>
                  <a:gd name="T5" fmla="*/ 100 h 101"/>
                  <a:gd name="T6" fmla="*/ 72 w 72"/>
                  <a:gd name="T7" fmla="*/ 97 h 101"/>
                  <a:gd name="T8" fmla="*/ 47 w 72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1">
                    <a:moveTo>
                      <a:pt x="47" y="0"/>
                    </a:moveTo>
                    <a:cubicBezTo>
                      <a:pt x="31" y="0"/>
                      <a:pt x="5" y="19"/>
                      <a:pt x="3" y="47"/>
                    </a:cubicBezTo>
                    <a:cubicBezTo>
                      <a:pt x="0" y="80"/>
                      <a:pt x="26" y="100"/>
                      <a:pt x="48" y="100"/>
                    </a:cubicBezTo>
                    <a:cubicBezTo>
                      <a:pt x="63" y="101"/>
                      <a:pt x="72" y="97"/>
                      <a:pt x="72" y="97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5" name="Freeform 1008"/>
              <p:cNvSpPr>
                <a:spLocks/>
              </p:cNvSpPr>
              <p:nvPr/>
            </p:nvSpPr>
            <p:spPr bwMode="auto">
              <a:xfrm>
                <a:off x="3026" y="2393"/>
                <a:ext cx="171" cy="226"/>
              </a:xfrm>
              <a:custGeom>
                <a:avLst/>
                <a:gdLst>
                  <a:gd name="T0" fmla="*/ 48 w 72"/>
                  <a:gd name="T1" fmla="*/ 94 h 95"/>
                  <a:gd name="T2" fmla="*/ 72 w 72"/>
                  <a:gd name="T3" fmla="*/ 91 h 95"/>
                  <a:gd name="T4" fmla="*/ 34 w 72"/>
                  <a:gd name="T5" fmla="*/ 11 h 95"/>
                  <a:gd name="T6" fmla="*/ 22 w 72"/>
                  <a:gd name="T7" fmla="*/ 35 h 95"/>
                  <a:gd name="T8" fmla="*/ 11 w 72"/>
                  <a:gd name="T9" fmla="*/ 43 h 95"/>
                  <a:gd name="T10" fmla="*/ 31 w 72"/>
                  <a:gd name="T11" fmla="*/ 1 h 95"/>
                  <a:gd name="T12" fmla="*/ 29 w 72"/>
                  <a:gd name="T13" fmla="*/ 0 h 95"/>
                  <a:gd name="T14" fmla="*/ 3 w 72"/>
                  <a:gd name="T15" fmla="*/ 41 h 95"/>
                  <a:gd name="T16" fmla="*/ 48 w 72"/>
                  <a:gd name="T17" fmla="*/ 9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95">
                    <a:moveTo>
                      <a:pt x="48" y="94"/>
                    </a:moveTo>
                    <a:cubicBezTo>
                      <a:pt x="63" y="95"/>
                      <a:pt x="72" y="91"/>
                      <a:pt x="72" y="9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2" y="14"/>
                      <a:pt x="26" y="22"/>
                      <a:pt x="22" y="35"/>
                    </a:cubicBezTo>
                    <a:cubicBezTo>
                      <a:pt x="18" y="51"/>
                      <a:pt x="12" y="55"/>
                      <a:pt x="11" y="43"/>
                    </a:cubicBezTo>
                    <a:cubicBezTo>
                      <a:pt x="9" y="26"/>
                      <a:pt x="19" y="8"/>
                      <a:pt x="31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6" y="8"/>
                      <a:pt x="4" y="22"/>
                      <a:pt x="3" y="41"/>
                    </a:cubicBezTo>
                    <a:cubicBezTo>
                      <a:pt x="0" y="74"/>
                      <a:pt x="26" y="94"/>
                      <a:pt x="48" y="94"/>
                    </a:cubicBezTo>
                    <a:close/>
                  </a:path>
                </a:pathLst>
              </a:custGeom>
              <a:solidFill>
                <a:srgbClr val="FFC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6" name="Freeform 1009"/>
              <p:cNvSpPr>
                <a:spLocks/>
              </p:cNvSpPr>
              <p:nvPr/>
            </p:nvSpPr>
            <p:spPr bwMode="auto">
              <a:xfrm>
                <a:off x="3026" y="2422"/>
                <a:ext cx="171" cy="197"/>
              </a:xfrm>
              <a:custGeom>
                <a:avLst/>
                <a:gdLst>
                  <a:gd name="T0" fmla="*/ 48 w 72"/>
                  <a:gd name="T1" fmla="*/ 82 h 83"/>
                  <a:gd name="T2" fmla="*/ 72 w 72"/>
                  <a:gd name="T3" fmla="*/ 79 h 83"/>
                  <a:gd name="T4" fmla="*/ 60 w 72"/>
                  <a:gd name="T5" fmla="*/ 54 h 83"/>
                  <a:gd name="T6" fmla="*/ 32 w 72"/>
                  <a:gd name="T7" fmla="*/ 5 h 83"/>
                  <a:gd name="T8" fmla="*/ 24 w 72"/>
                  <a:gd name="T9" fmla="*/ 57 h 83"/>
                  <a:gd name="T10" fmla="*/ 9 w 72"/>
                  <a:gd name="T11" fmla="*/ 44 h 83"/>
                  <a:gd name="T12" fmla="*/ 17 w 72"/>
                  <a:gd name="T13" fmla="*/ 0 h 83"/>
                  <a:gd name="T14" fmla="*/ 3 w 72"/>
                  <a:gd name="T15" fmla="*/ 29 h 83"/>
                  <a:gd name="T16" fmla="*/ 48 w 72"/>
                  <a:gd name="T17" fmla="*/ 8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83">
                    <a:moveTo>
                      <a:pt x="48" y="82"/>
                    </a:moveTo>
                    <a:cubicBezTo>
                      <a:pt x="63" y="83"/>
                      <a:pt x="72" y="79"/>
                      <a:pt x="72" y="79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17" y="27"/>
                      <a:pt x="26" y="50"/>
                      <a:pt x="24" y="57"/>
                    </a:cubicBezTo>
                    <a:cubicBezTo>
                      <a:pt x="23" y="60"/>
                      <a:pt x="15" y="63"/>
                      <a:pt x="9" y="44"/>
                    </a:cubicBezTo>
                    <a:cubicBezTo>
                      <a:pt x="3" y="25"/>
                      <a:pt x="11" y="8"/>
                      <a:pt x="17" y="0"/>
                    </a:cubicBezTo>
                    <a:cubicBezTo>
                      <a:pt x="17" y="0"/>
                      <a:pt x="4" y="9"/>
                      <a:pt x="3" y="29"/>
                    </a:cubicBezTo>
                    <a:cubicBezTo>
                      <a:pt x="0" y="62"/>
                      <a:pt x="26" y="82"/>
                      <a:pt x="48" y="82"/>
                    </a:cubicBezTo>
                    <a:close/>
                  </a:path>
                </a:pathLst>
              </a:custGeom>
              <a:solidFill>
                <a:srgbClr val="F7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7" name="Freeform 1010"/>
              <p:cNvSpPr>
                <a:spLocks noEditPoints="1"/>
              </p:cNvSpPr>
              <p:nvPr/>
            </p:nvSpPr>
            <p:spPr bwMode="auto">
              <a:xfrm>
                <a:off x="3026" y="2377"/>
                <a:ext cx="173" cy="245"/>
              </a:xfrm>
              <a:custGeom>
                <a:avLst/>
                <a:gdLst>
                  <a:gd name="T0" fmla="*/ 51 w 73"/>
                  <a:gd name="T1" fmla="*/ 103 h 103"/>
                  <a:gd name="T2" fmla="*/ 51 w 73"/>
                  <a:gd name="T3" fmla="*/ 103 h 103"/>
                  <a:gd name="T4" fmla="*/ 48 w 73"/>
                  <a:gd name="T5" fmla="*/ 102 h 103"/>
                  <a:gd name="T6" fmla="*/ 14 w 73"/>
                  <a:gd name="T7" fmla="*/ 86 h 103"/>
                  <a:gd name="T8" fmla="*/ 2 w 73"/>
                  <a:gd name="T9" fmla="*/ 48 h 103"/>
                  <a:gd name="T10" fmla="*/ 47 w 73"/>
                  <a:gd name="T11" fmla="*/ 0 h 103"/>
                  <a:gd name="T12" fmla="*/ 48 w 73"/>
                  <a:gd name="T13" fmla="*/ 0 h 103"/>
                  <a:gd name="T14" fmla="*/ 73 w 73"/>
                  <a:gd name="T15" fmla="*/ 99 h 103"/>
                  <a:gd name="T16" fmla="*/ 72 w 73"/>
                  <a:gd name="T17" fmla="*/ 99 h 103"/>
                  <a:gd name="T18" fmla="*/ 51 w 73"/>
                  <a:gd name="T19" fmla="*/ 103 h 103"/>
                  <a:gd name="T20" fmla="*/ 46 w 73"/>
                  <a:gd name="T21" fmla="*/ 3 h 103"/>
                  <a:gd name="T22" fmla="*/ 4 w 73"/>
                  <a:gd name="T23" fmla="*/ 48 h 103"/>
                  <a:gd name="T24" fmla="*/ 16 w 73"/>
                  <a:gd name="T25" fmla="*/ 84 h 103"/>
                  <a:gd name="T26" fmla="*/ 48 w 73"/>
                  <a:gd name="T27" fmla="*/ 100 h 103"/>
                  <a:gd name="T28" fmla="*/ 70 w 73"/>
                  <a:gd name="T29" fmla="*/ 97 h 103"/>
                  <a:gd name="T30" fmla="*/ 46 w 73"/>
                  <a:gd name="T31" fmla="*/ 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103">
                    <a:moveTo>
                      <a:pt x="51" y="103"/>
                    </a:moveTo>
                    <a:cubicBezTo>
                      <a:pt x="51" y="103"/>
                      <a:pt x="51" y="103"/>
                      <a:pt x="51" y="103"/>
                    </a:cubicBezTo>
                    <a:cubicBezTo>
                      <a:pt x="50" y="103"/>
                      <a:pt x="49" y="103"/>
                      <a:pt x="48" y="102"/>
                    </a:cubicBezTo>
                    <a:cubicBezTo>
                      <a:pt x="36" y="102"/>
                      <a:pt x="23" y="96"/>
                      <a:pt x="14" y="86"/>
                    </a:cubicBezTo>
                    <a:cubicBezTo>
                      <a:pt x="7" y="79"/>
                      <a:pt x="0" y="66"/>
                      <a:pt x="2" y="48"/>
                    </a:cubicBezTo>
                    <a:cubicBezTo>
                      <a:pt x="4" y="19"/>
                      <a:pt x="30" y="0"/>
                      <a:pt x="47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3" y="99"/>
                      <a:pt x="73" y="99"/>
                      <a:pt x="73" y="99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2" y="99"/>
                      <a:pt x="64" y="103"/>
                      <a:pt x="51" y="103"/>
                    </a:cubicBezTo>
                    <a:close/>
                    <a:moveTo>
                      <a:pt x="46" y="3"/>
                    </a:moveTo>
                    <a:cubicBezTo>
                      <a:pt x="30" y="3"/>
                      <a:pt x="6" y="22"/>
                      <a:pt x="4" y="48"/>
                    </a:cubicBezTo>
                    <a:cubicBezTo>
                      <a:pt x="3" y="66"/>
                      <a:pt x="10" y="77"/>
                      <a:pt x="16" y="84"/>
                    </a:cubicBezTo>
                    <a:cubicBezTo>
                      <a:pt x="24" y="94"/>
                      <a:pt x="36" y="100"/>
                      <a:pt x="48" y="100"/>
                    </a:cubicBezTo>
                    <a:cubicBezTo>
                      <a:pt x="60" y="100"/>
                      <a:pt x="68" y="98"/>
                      <a:pt x="70" y="97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96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8" name="Freeform 1011"/>
              <p:cNvSpPr>
                <a:spLocks/>
              </p:cNvSpPr>
              <p:nvPr/>
            </p:nvSpPr>
            <p:spPr bwMode="auto">
              <a:xfrm>
                <a:off x="2827" y="1479"/>
                <a:ext cx="983" cy="789"/>
              </a:xfrm>
              <a:custGeom>
                <a:avLst/>
                <a:gdLst>
                  <a:gd name="T0" fmla="*/ 402 w 415"/>
                  <a:gd name="T1" fmla="*/ 175 h 332"/>
                  <a:gd name="T2" fmla="*/ 381 w 415"/>
                  <a:gd name="T3" fmla="*/ 183 h 332"/>
                  <a:gd name="T4" fmla="*/ 377 w 415"/>
                  <a:gd name="T5" fmla="*/ 99 h 332"/>
                  <a:gd name="T6" fmla="*/ 310 w 415"/>
                  <a:gd name="T7" fmla="*/ 27 h 332"/>
                  <a:gd name="T8" fmla="*/ 189 w 415"/>
                  <a:gd name="T9" fmla="*/ 15 h 332"/>
                  <a:gd name="T10" fmla="*/ 108 w 415"/>
                  <a:gd name="T11" fmla="*/ 24 h 332"/>
                  <a:gd name="T12" fmla="*/ 69 w 415"/>
                  <a:gd name="T13" fmla="*/ 49 h 332"/>
                  <a:gd name="T14" fmla="*/ 44 w 415"/>
                  <a:gd name="T15" fmla="*/ 142 h 332"/>
                  <a:gd name="T16" fmla="*/ 47 w 415"/>
                  <a:gd name="T17" fmla="*/ 185 h 332"/>
                  <a:gd name="T18" fmla="*/ 14 w 415"/>
                  <a:gd name="T19" fmla="*/ 206 h 332"/>
                  <a:gd name="T20" fmla="*/ 50 w 415"/>
                  <a:gd name="T21" fmla="*/ 213 h 332"/>
                  <a:gd name="T22" fmla="*/ 225 w 415"/>
                  <a:gd name="T23" fmla="*/ 330 h 332"/>
                  <a:gd name="T24" fmla="*/ 376 w 415"/>
                  <a:gd name="T25" fmla="*/ 217 h 332"/>
                  <a:gd name="T26" fmla="*/ 399 w 415"/>
                  <a:gd name="T27" fmla="*/ 215 h 332"/>
                  <a:gd name="T28" fmla="*/ 402 w 415"/>
                  <a:gd name="T29" fmla="*/ 175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5" h="332">
                    <a:moveTo>
                      <a:pt x="402" y="175"/>
                    </a:moveTo>
                    <a:cubicBezTo>
                      <a:pt x="387" y="167"/>
                      <a:pt x="381" y="183"/>
                      <a:pt x="381" y="183"/>
                    </a:cubicBezTo>
                    <a:cubicBezTo>
                      <a:pt x="366" y="173"/>
                      <a:pt x="376" y="121"/>
                      <a:pt x="377" y="99"/>
                    </a:cubicBezTo>
                    <a:cubicBezTo>
                      <a:pt x="378" y="66"/>
                      <a:pt x="331" y="18"/>
                      <a:pt x="310" y="27"/>
                    </a:cubicBezTo>
                    <a:cubicBezTo>
                      <a:pt x="269" y="46"/>
                      <a:pt x="226" y="29"/>
                      <a:pt x="189" y="15"/>
                    </a:cubicBezTo>
                    <a:cubicBezTo>
                      <a:pt x="148" y="0"/>
                      <a:pt x="125" y="1"/>
                      <a:pt x="108" y="24"/>
                    </a:cubicBezTo>
                    <a:cubicBezTo>
                      <a:pt x="100" y="35"/>
                      <a:pt x="91" y="26"/>
                      <a:pt x="69" y="49"/>
                    </a:cubicBezTo>
                    <a:cubicBezTo>
                      <a:pt x="52" y="67"/>
                      <a:pt x="38" y="112"/>
                      <a:pt x="44" y="142"/>
                    </a:cubicBezTo>
                    <a:cubicBezTo>
                      <a:pt x="50" y="171"/>
                      <a:pt x="47" y="185"/>
                      <a:pt x="47" y="185"/>
                    </a:cubicBezTo>
                    <a:cubicBezTo>
                      <a:pt x="25" y="161"/>
                      <a:pt x="0" y="180"/>
                      <a:pt x="14" y="206"/>
                    </a:cubicBezTo>
                    <a:cubicBezTo>
                      <a:pt x="24" y="224"/>
                      <a:pt x="46" y="223"/>
                      <a:pt x="50" y="213"/>
                    </a:cubicBezTo>
                    <a:cubicBezTo>
                      <a:pt x="67" y="280"/>
                      <a:pt x="153" y="332"/>
                      <a:pt x="225" y="330"/>
                    </a:cubicBezTo>
                    <a:cubicBezTo>
                      <a:pt x="362" y="326"/>
                      <a:pt x="376" y="217"/>
                      <a:pt x="376" y="217"/>
                    </a:cubicBezTo>
                    <a:cubicBezTo>
                      <a:pt x="382" y="222"/>
                      <a:pt x="392" y="223"/>
                      <a:pt x="399" y="215"/>
                    </a:cubicBezTo>
                    <a:cubicBezTo>
                      <a:pt x="408" y="205"/>
                      <a:pt x="415" y="182"/>
                      <a:pt x="402" y="175"/>
                    </a:cubicBezTo>
                    <a:close/>
                  </a:path>
                </a:pathLst>
              </a:custGeom>
              <a:solidFill>
                <a:srgbClr val="F7C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9" name="Freeform 1012"/>
              <p:cNvSpPr>
                <a:spLocks/>
              </p:cNvSpPr>
              <p:nvPr/>
            </p:nvSpPr>
            <p:spPr bwMode="auto">
              <a:xfrm>
                <a:off x="3545" y="1522"/>
                <a:ext cx="184" cy="392"/>
              </a:xfrm>
              <a:custGeom>
                <a:avLst/>
                <a:gdLst>
                  <a:gd name="T0" fmla="*/ 74 w 78"/>
                  <a:gd name="T1" fmla="*/ 81 h 165"/>
                  <a:gd name="T2" fmla="*/ 6 w 78"/>
                  <a:gd name="T3" fmla="*/ 10 h 165"/>
                  <a:gd name="T4" fmla="*/ 0 w 78"/>
                  <a:gd name="T5" fmla="*/ 13 h 165"/>
                  <a:gd name="T6" fmla="*/ 55 w 78"/>
                  <a:gd name="T7" fmla="*/ 48 h 165"/>
                  <a:gd name="T8" fmla="*/ 61 w 78"/>
                  <a:gd name="T9" fmla="*/ 120 h 165"/>
                  <a:gd name="T10" fmla="*/ 78 w 78"/>
                  <a:gd name="T11" fmla="*/ 165 h 165"/>
                  <a:gd name="T12" fmla="*/ 74 w 78"/>
                  <a:gd name="T13" fmla="*/ 8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165">
                    <a:moveTo>
                      <a:pt x="74" y="81"/>
                    </a:moveTo>
                    <a:cubicBezTo>
                      <a:pt x="75" y="48"/>
                      <a:pt x="28" y="0"/>
                      <a:pt x="6" y="10"/>
                    </a:cubicBezTo>
                    <a:cubicBezTo>
                      <a:pt x="4" y="11"/>
                      <a:pt x="0" y="13"/>
                      <a:pt x="0" y="13"/>
                    </a:cubicBezTo>
                    <a:cubicBezTo>
                      <a:pt x="18" y="8"/>
                      <a:pt x="35" y="19"/>
                      <a:pt x="55" y="48"/>
                    </a:cubicBezTo>
                    <a:cubicBezTo>
                      <a:pt x="71" y="72"/>
                      <a:pt x="64" y="97"/>
                      <a:pt x="61" y="120"/>
                    </a:cubicBezTo>
                    <a:cubicBezTo>
                      <a:pt x="59" y="143"/>
                      <a:pt x="64" y="165"/>
                      <a:pt x="78" y="165"/>
                    </a:cubicBezTo>
                    <a:cubicBezTo>
                      <a:pt x="63" y="155"/>
                      <a:pt x="73" y="103"/>
                      <a:pt x="74" y="81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0" name="Freeform 1013"/>
              <p:cNvSpPr>
                <a:spLocks/>
              </p:cNvSpPr>
              <p:nvPr/>
            </p:nvSpPr>
            <p:spPr bwMode="auto">
              <a:xfrm>
                <a:off x="3729" y="1883"/>
                <a:ext cx="71" cy="111"/>
              </a:xfrm>
              <a:custGeom>
                <a:avLst/>
                <a:gdLst>
                  <a:gd name="T0" fmla="*/ 0 w 30"/>
                  <a:gd name="T1" fmla="*/ 15 h 47"/>
                  <a:gd name="T2" fmla="*/ 19 w 30"/>
                  <a:gd name="T3" fmla="*/ 14 h 47"/>
                  <a:gd name="T4" fmla="*/ 13 w 30"/>
                  <a:gd name="T5" fmla="*/ 47 h 47"/>
                  <a:gd name="T6" fmla="*/ 27 w 30"/>
                  <a:gd name="T7" fmla="*/ 28 h 47"/>
                  <a:gd name="T8" fmla="*/ 18 w 30"/>
                  <a:gd name="T9" fmla="*/ 3 h 47"/>
                  <a:gd name="T10" fmla="*/ 0 w 30"/>
                  <a:gd name="T11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7">
                    <a:moveTo>
                      <a:pt x="0" y="15"/>
                    </a:moveTo>
                    <a:cubicBezTo>
                      <a:pt x="3" y="12"/>
                      <a:pt x="12" y="9"/>
                      <a:pt x="19" y="14"/>
                    </a:cubicBezTo>
                    <a:cubicBezTo>
                      <a:pt x="27" y="20"/>
                      <a:pt x="23" y="37"/>
                      <a:pt x="13" y="47"/>
                    </a:cubicBezTo>
                    <a:cubicBezTo>
                      <a:pt x="13" y="47"/>
                      <a:pt x="24" y="41"/>
                      <a:pt x="27" y="28"/>
                    </a:cubicBezTo>
                    <a:cubicBezTo>
                      <a:pt x="30" y="14"/>
                      <a:pt x="27" y="6"/>
                      <a:pt x="18" y="3"/>
                    </a:cubicBezTo>
                    <a:cubicBezTo>
                      <a:pt x="7" y="0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1" name="Freeform 1014"/>
              <p:cNvSpPr>
                <a:spLocks/>
              </p:cNvSpPr>
              <p:nvPr/>
            </p:nvSpPr>
            <p:spPr bwMode="auto">
              <a:xfrm>
                <a:off x="2827" y="1479"/>
                <a:ext cx="706" cy="784"/>
              </a:xfrm>
              <a:custGeom>
                <a:avLst/>
                <a:gdLst>
                  <a:gd name="T0" fmla="*/ 97 w 298"/>
                  <a:gd name="T1" fmla="*/ 119 h 330"/>
                  <a:gd name="T2" fmla="*/ 128 w 298"/>
                  <a:gd name="T3" fmla="*/ 74 h 330"/>
                  <a:gd name="T4" fmla="*/ 130 w 298"/>
                  <a:gd name="T5" fmla="*/ 41 h 330"/>
                  <a:gd name="T6" fmla="*/ 196 w 298"/>
                  <a:gd name="T7" fmla="*/ 34 h 330"/>
                  <a:gd name="T8" fmla="*/ 298 w 298"/>
                  <a:gd name="T9" fmla="*/ 33 h 330"/>
                  <a:gd name="T10" fmla="*/ 189 w 298"/>
                  <a:gd name="T11" fmla="*/ 15 h 330"/>
                  <a:gd name="T12" fmla="*/ 108 w 298"/>
                  <a:gd name="T13" fmla="*/ 24 h 330"/>
                  <a:gd name="T14" fmla="*/ 69 w 298"/>
                  <a:gd name="T15" fmla="*/ 49 h 330"/>
                  <a:gd name="T16" fmla="*/ 44 w 298"/>
                  <a:gd name="T17" fmla="*/ 142 h 330"/>
                  <a:gd name="T18" fmla="*/ 47 w 298"/>
                  <a:gd name="T19" fmla="*/ 185 h 330"/>
                  <a:gd name="T20" fmla="*/ 14 w 298"/>
                  <a:gd name="T21" fmla="*/ 206 h 330"/>
                  <a:gd name="T22" fmla="*/ 50 w 298"/>
                  <a:gd name="T23" fmla="*/ 214 h 330"/>
                  <a:gd name="T24" fmla="*/ 212 w 298"/>
                  <a:gd name="T25" fmla="*/ 330 h 330"/>
                  <a:gd name="T26" fmla="*/ 213 w 298"/>
                  <a:gd name="T27" fmla="*/ 329 h 330"/>
                  <a:gd name="T28" fmla="*/ 97 w 298"/>
                  <a:gd name="T29" fmla="*/ 119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8" h="330">
                    <a:moveTo>
                      <a:pt x="97" y="119"/>
                    </a:moveTo>
                    <a:cubicBezTo>
                      <a:pt x="87" y="76"/>
                      <a:pt x="126" y="94"/>
                      <a:pt x="128" y="74"/>
                    </a:cubicBezTo>
                    <a:cubicBezTo>
                      <a:pt x="129" y="63"/>
                      <a:pt x="124" y="53"/>
                      <a:pt x="130" y="41"/>
                    </a:cubicBezTo>
                    <a:cubicBezTo>
                      <a:pt x="134" y="32"/>
                      <a:pt x="145" y="17"/>
                      <a:pt x="196" y="34"/>
                    </a:cubicBezTo>
                    <a:cubicBezTo>
                      <a:pt x="256" y="53"/>
                      <a:pt x="287" y="38"/>
                      <a:pt x="298" y="33"/>
                    </a:cubicBezTo>
                    <a:cubicBezTo>
                      <a:pt x="255" y="41"/>
                      <a:pt x="223" y="28"/>
                      <a:pt x="189" y="15"/>
                    </a:cubicBezTo>
                    <a:cubicBezTo>
                      <a:pt x="148" y="0"/>
                      <a:pt x="125" y="1"/>
                      <a:pt x="108" y="24"/>
                    </a:cubicBezTo>
                    <a:cubicBezTo>
                      <a:pt x="100" y="35"/>
                      <a:pt x="91" y="26"/>
                      <a:pt x="69" y="49"/>
                    </a:cubicBezTo>
                    <a:cubicBezTo>
                      <a:pt x="52" y="67"/>
                      <a:pt x="38" y="112"/>
                      <a:pt x="44" y="142"/>
                    </a:cubicBezTo>
                    <a:cubicBezTo>
                      <a:pt x="50" y="171"/>
                      <a:pt x="47" y="185"/>
                      <a:pt x="47" y="185"/>
                    </a:cubicBezTo>
                    <a:cubicBezTo>
                      <a:pt x="25" y="161"/>
                      <a:pt x="0" y="180"/>
                      <a:pt x="14" y="206"/>
                    </a:cubicBezTo>
                    <a:cubicBezTo>
                      <a:pt x="24" y="224"/>
                      <a:pt x="46" y="224"/>
                      <a:pt x="50" y="214"/>
                    </a:cubicBezTo>
                    <a:cubicBezTo>
                      <a:pt x="67" y="278"/>
                      <a:pt x="142" y="326"/>
                      <a:pt x="212" y="330"/>
                    </a:cubicBezTo>
                    <a:cubicBezTo>
                      <a:pt x="213" y="329"/>
                      <a:pt x="213" y="329"/>
                      <a:pt x="213" y="329"/>
                    </a:cubicBezTo>
                    <a:cubicBezTo>
                      <a:pt x="19" y="271"/>
                      <a:pt x="102" y="141"/>
                      <a:pt x="97" y="119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2" name="Freeform 1015"/>
              <p:cNvSpPr>
                <a:spLocks/>
              </p:cNvSpPr>
              <p:nvPr/>
            </p:nvSpPr>
            <p:spPr bwMode="auto">
              <a:xfrm>
                <a:off x="2946" y="1947"/>
                <a:ext cx="324" cy="304"/>
              </a:xfrm>
              <a:custGeom>
                <a:avLst/>
                <a:gdLst>
                  <a:gd name="T0" fmla="*/ 8 w 137"/>
                  <a:gd name="T1" fmla="*/ 6 h 128"/>
                  <a:gd name="T2" fmla="*/ 0 w 137"/>
                  <a:gd name="T3" fmla="*/ 14 h 128"/>
                  <a:gd name="T4" fmla="*/ 0 w 137"/>
                  <a:gd name="T5" fmla="*/ 17 h 128"/>
                  <a:gd name="T6" fmla="*/ 129 w 137"/>
                  <a:gd name="T7" fmla="*/ 128 h 128"/>
                  <a:gd name="T8" fmla="*/ 137 w 137"/>
                  <a:gd name="T9" fmla="*/ 128 h 128"/>
                  <a:gd name="T10" fmla="*/ 8 w 137"/>
                  <a:gd name="T11" fmla="*/ 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28">
                    <a:moveTo>
                      <a:pt x="8" y="6"/>
                    </a:moveTo>
                    <a:cubicBezTo>
                      <a:pt x="7" y="0"/>
                      <a:pt x="3" y="7"/>
                      <a:pt x="0" y="14"/>
                    </a:cubicBezTo>
                    <a:cubicBezTo>
                      <a:pt x="0" y="14"/>
                      <a:pt x="1" y="14"/>
                      <a:pt x="0" y="17"/>
                    </a:cubicBezTo>
                    <a:cubicBezTo>
                      <a:pt x="16" y="71"/>
                      <a:pt x="71" y="114"/>
                      <a:pt x="129" y="128"/>
                    </a:cubicBezTo>
                    <a:cubicBezTo>
                      <a:pt x="133" y="128"/>
                      <a:pt x="137" y="128"/>
                      <a:pt x="137" y="128"/>
                    </a:cubicBezTo>
                    <a:cubicBezTo>
                      <a:pt x="34" y="98"/>
                      <a:pt x="10" y="18"/>
                      <a:pt x="8" y="6"/>
                    </a:cubicBezTo>
                    <a:close/>
                  </a:path>
                </a:pathLst>
              </a:custGeom>
              <a:solidFill>
                <a:srgbClr val="D99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3" name="Freeform 1016"/>
              <p:cNvSpPr>
                <a:spLocks/>
              </p:cNvSpPr>
              <p:nvPr/>
            </p:nvSpPr>
            <p:spPr bwMode="auto">
              <a:xfrm>
                <a:off x="2827" y="1479"/>
                <a:ext cx="682" cy="487"/>
              </a:xfrm>
              <a:custGeom>
                <a:avLst/>
                <a:gdLst>
                  <a:gd name="T0" fmla="*/ 59 w 288"/>
                  <a:gd name="T1" fmla="*/ 161 h 205"/>
                  <a:gd name="T2" fmla="*/ 67 w 288"/>
                  <a:gd name="T3" fmla="*/ 80 h 205"/>
                  <a:gd name="T4" fmla="*/ 116 w 288"/>
                  <a:gd name="T5" fmla="*/ 35 h 205"/>
                  <a:gd name="T6" fmla="*/ 192 w 288"/>
                  <a:gd name="T7" fmla="*/ 24 h 205"/>
                  <a:gd name="T8" fmla="*/ 288 w 288"/>
                  <a:gd name="T9" fmla="*/ 36 h 205"/>
                  <a:gd name="T10" fmla="*/ 286 w 288"/>
                  <a:gd name="T11" fmla="*/ 35 h 205"/>
                  <a:gd name="T12" fmla="*/ 189 w 288"/>
                  <a:gd name="T13" fmla="*/ 15 h 205"/>
                  <a:gd name="T14" fmla="*/ 108 w 288"/>
                  <a:gd name="T15" fmla="*/ 24 h 205"/>
                  <a:gd name="T16" fmla="*/ 69 w 288"/>
                  <a:gd name="T17" fmla="*/ 49 h 205"/>
                  <a:gd name="T18" fmla="*/ 44 w 288"/>
                  <a:gd name="T19" fmla="*/ 142 h 205"/>
                  <a:gd name="T20" fmla="*/ 47 w 288"/>
                  <a:gd name="T21" fmla="*/ 185 h 205"/>
                  <a:gd name="T22" fmla="*/ 15 w 288"/>
                  <a:gd name="T23" fmla="*/ 204 h 205"/>
                  <a:gd name="T24" fmla="*/ 25 w 288"/>
                  <a:gd name="T25" fmla="*/ 183 h 205"/>
                  <a:gd name="T26" fmla="*/ 51 w 288"/>
                  <a:gd name="T27" fmla="*/ 198 h 205"/>
                  <a:gd name="T28" fmla="*/ 59 w 288"/>
                  <a:gd name="T29" fmla="*/ 16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8" h="205">
                    <a:moveTo>
                      <a:pt x="59" y="161"/>
                    </a:moveTo>
                    <a:cubicBezTo>
                      <a:pt x="54" y="130"/>
                      <a:pt x="53" y="107"/>
                      <a:pt x="67" y="80"/>
                    </a:cubicBezTo>
                    <a:cubicBezTo>
                      <a:pt x="93" y="30"/>
                      <a:pt x="106" y="57"/>
                      <a:pt x="116" y="35"/>
                    </a:cubicBezTo>
                    <a:cubicBezTo>
                      <a:pt x="122" y="21"/>
                      <a:pt x="145" y="8"/>
                      <a:pt x="192" y="24"/>
                    </a:cubicBezTo>
                    <a:cubicBezTo>
                      <a:pt x="239" y="41"/>
                      <a:pt x="263" y="41"/>
                      <a:pt x="288" y="36"/>
                    </a:cubicBezTo>
                    <a:cubicBezTo>
                      <a:pt x="286" y="35"/>
                      <a:pt x="286" y="35"/>
                      <a:pt x="286" y="35"/>
                    </a:cubicBezTo>
                    <a:cubicBezTo>
                      <a:pt x="249" y="38"/>
                      <a:pt x="219" y="27"/>
                      <a:pt x="189" y="15"/>
                    </a:cubicBezTo>
                    <a:cubicBezTo>
                      <a:pt x="148" y="0"/>
                      <a:pt x="125" y="1"/>
                      <a:pt x="108" y="24"/>
                    </a:cubicBezTo>
                    <a:cubicBezTo>
                      <a:pt x="100" y="35"/>
                      <a:pt x="91" y="26"/>
                      <a:pt x="69" y="49"/>
                    </a:cubicBezTo>
                    <a:cubicBezTo>
                      <a:pt x="52" y="67"/>
                      <a:pt x="38" y="112"/>
                      <a:pt x="44" y="142"/>
                    </a:cubicBezTo>
                    <a:cubicBezTo>
                      <a:pt x="50" y="171"/>
                      <a:pt x="47" y="185"/>
                      <a:pt x="47" y="185"/>
                    </a:cubicBezTo>
                    <a:cubicBezTo>
                      <a:pt x="26" y="161"/>
                      <a:pt x="0" y="182"/>
                      <a:pt x="15" y="204"/>
                    </a:cubicBezTo>
                    <a:cubicBezTo>
                      <a:pt x="11" y="191"/>
                      <a:pt x="18" y="184"/>
                      <a:pt x="25" y="183"/>
                    </a:cubicBezTo>
                    <a:cubicBezTo>
                      <a:pt x="35" y="182"/>
                      <a:pt x="44" y="192"/>
                      <a:pt x="51" y="198"/>
                    </a:cubicBezTo>
                    <a:cubicBezTo>
                      <a:pt x="59" y="205"/>
                      <a:pt x="61" y="178"/>
                      <a:pt x="59" y="161"/>
                    </a:cubicBezTo>
                    <a:close/>
                  </a:path>
                </a:pathLst>
              </a:custGeom>
              <a:solidFill>
                <a:srgbClr val="D99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4" name="Freeform 1017"/>
              <p:cNvSpPr>
                <a:spLocks/>
              </p:cNvSpPr>
              <p:nvPr/>
            </p:nvSpPr>
            <p:spPr bwMode="auto">
              <a:xfrm>
                <a:off x="2839" y="1474"/>
                <a:ext cx="935" cy="530"/>
              </a:xfrm>
              <a:custGeom>
                <a:avLst/>
                <a:gdLst>
                  <a:gd name="T0" fmla="*/ 32 w 395"/>
                  <a:gd name="T1" fmla="*/ 223 h 223"/>
                  <a:gd name="T2" fmla="*/ 31 w 395"/>
                  <a:gd name="T3" fmla="*/ 223 h 223"/>
                  <a:gd name="T4" fmla="*/ 8 w 395"/>
                  <a:gd name="T5" fmla="*/ 209 h 223"/>
                  <a:gd name="T6" fmla="*/ 11 w 395"/>
                  <a:gd name="T7" fmla="*/ 179 h 223"/>
                  <a:gd name="T8" fmla="*/ 41 w 395"/>
                  <a:gd name="T9" fmla="*/ 184 h 223"/>
                  <a:gd name="T10" fmla="*/ 38 w 395"/>
                  <a:gd name="T11" fmla="*/ 144 h 223"/>
                  <a:gd name="T12" fmla="*/ 63 w 395"/>
                  <a:gd name="T13" fmla="*/ 50 h 223"/>
                  <a:gd name="T14" fmla="*/ 92 w 395"/>
                  <a:gd name="T15" fmla="*/ 32 h 223"/>
                  <a:gd name="T16" fmla="*/ 102 w 395"/>
                  <a:gd name="T17" fmla="*/ 26 h 223"/>
                  <a:gd name="T18" fmla="*/ 185 w 395"/>
                  <a:gd name="T19" fmla="*/ 16 h 223"/>
                  <a:gd name="T20" fmla="*/ 304 w 395"/>
                  <a:gd name="T21" fmla="*/ 28 h 223"/>
                  <a:gd name="T22" fmla="*/ 332 w 395"/>
                  <a:gd name="T23" fmla="*/ 35 h 223"/>
                  <a:gd name="T24" fmla="*/ 373 w 395"/>
                  <a:gd name="T25" fmla="*/ 101 h 223"/>
                  <a:gd name="T26" fmla="*/ 371 w 395"/>
                  <a:gd name="T27" fmla="*/ 120 h 223"/>
                  <a:gd name="T28" fmla="*/ 375 w 395"/>
                  <a:gd name="T29" fmla="*/ 183 h 223"/>
                  <a:gd name="T30" fmla="*/ 395 w 395"/>
                  <a:gd name="T31" fmla="*/ 175 h 223"/>
                  <a:gd name="T32" fmla="*/ 394 w 395"/>
                  <a:gd name="T33" fmla="*/ 177 h 223"/>
                  <a:gd name="T34" fmla="*/ 377 w 395"/>
                  <a:gd name="T35" fmla="*/ 186 h 223"/>
                  <a:gd name="T36" fmla="*/ 376 w 395"/>
                  <a:gd name="T37" fmla="*/ 187 h 223"/>
                  <a:gd name="T38" fmla="*/ 375 w 395"/>
                  <a:gd name="T39" fmla="*/ 186 h 223"/>
                  <a:gd name="T40" fmla="*/ 369 w 395"/>
                  <a:gd name="T41" fmla="*/ 120 h 223"/>
                  <a:gd name="T42" fmla="*/ 370 w 395"/>
                  <a:gd name="T43" fmla="*/ 101 h 223"/>
                  <a:gd name="T44" fmla="*/ 330 w 395"/>
                  <a:gd name="T45" fmla="*/ 37 h 223"/>
                  <a:gd name="T46" fmla="*/ 305 w 395"/>
                  <a:gd name="T47" fmla="*/ 30 h 223"/>
                  <a:gd name="T48" fmla="*/ 184 w 395"/>
                  <a:gd name="T49" fmla="*/ 19 h 223"/>
                  <a:gd name="T50" fmla="*/ 104 w 395"/>
                  <a:gd name="T51" fmla="*/ 27 h 223"/>
                  <a:gd name="T52" fmla="*/ 92 w 395"/>
                  <a:gd name="T53" fmla="*/ 34 h 223"/>
                  <a:gd name="T54" fmla="*/ 65 w 395"/>
                  <a:gd name="T55" fmla="*/ 52 h 223"/>
                  <a:gd name="T56" fmla="*/ 40 w 395"/>
                  <a:gd name="T57" fmla="*/ 143 h 223"/>
                  <a:gd name="T58" fmla="*/ 43 w 395"/>
                  <a:gd name="T59" fmla="*/ 187 h 223"/>
                  <a:gd name="T60" fmla="*/ 43 w 395"/>
                  <a:gd name="T61" fmla="*/ 190 h 223"/>
                  <a:gd name="T62" fmla="*/ 41 w 395"/>
                  <a:gd name="T63" fmla="*/ 188 h 223"/>
                  <a:gd name="T64" fmla="*/ 12 w 395"/>
                  <a:gd name="T65" fmla="*/ 180 h 223"/>
                  <a:gd name="T66" fmla="*/ 10 w 395"/>
                  <a:gd name="T67" fmla="*/ 207 h 223"/>
                  <a:gd name="T68" fmla="*/ 31 w 395"/>
                  <a:gd name="T69" fmla="*/ 221 h 223"/>
                  <a:gd name="T70" fmla="*/ 44 w 395"/>
                  <a:gd name="T71" fmla="*/ 215 h 223"/>
                  <a:gd name="T72" fmla="*/ 45 w 395"/>
                  <a:gd name="T73" fmla="*/ 213 h 223"/>
                  <a:gd name="T74" fmla="*/ 46 w 395"/>
                  <a:gd name="T75" fmla="*/ 216 h 223"/>
                  <a:gd name="T76" fmla="*/ 45 w 395"/>
                  <a:gd name="T77" fmla="*/ 216 h 223"/>
                  <a:gd name="T78" fmla="*/ 46 w 395"/>
                  <a:gd name="T79" fmla="*/ 217 h 223"/>
                  <a:gd name="T80" fmla="*/ 32 w 395"/>
                  <a:gd name="T81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5" h="223">
                    <a:moveTo>
                      <a:pt x="32" y="223"/>
                    </a:moveTo>
                    <a:cubicBezTo>
                      <a:pt x="31" y="223"/>
                      <a:pt x="31" y="223"/>
                      <a:pt x="31" y="223"/>
                    </a:cubicBezTo>
                    <a:cubicBezTo>
                      <a:pt x="22" y="223"/>
                      <a:pt x="14" y="218"/>
                      <a:pt x="8" y="209"/>
                    </a:cubicBezTo>
                    <a:cubicBezTo>
                      <a:pt x="0" y="195"/>
                      <a:pt x="4" y="184"/>
                      <a:pt x="11" y="179"/>
                    </a:cubicBezTo>
                    <a:cubicBezTo>
                      <a:pt x="18" y="173"/>
                      <a:pt x="30" y="173"/>
                      <a:pt x="41" y="184"/>
                    </a:cubicBezTo>
                    <a:cubicBezTo>
                      <a:pt x="42" y="179"/>
                      <a:pt x="42" y="166"/>
                      <a:pt x="38" y="144"/>
                    </a:cubicBezTo>
                    <a:cubicBezTo>
                      <a:pt x="31" y="114"/>
                      <a:pt x="46" y="68"/>
                      <a:pt x="63" y="50"/>
                    </a:cubicBezTo>
                    <a:cubicBezTo>
                      <a:pt x="76" y="36"/>
                      <a:pt x="85" y="34"/>
                      <a:pt x="92" y="32"/>
                    </a:cubicBezTo>
                    <a:cubicBezTo>
                      <a:pt x="96" y="31"/>
                      <a:pt x="99" y="30"/>
                      <a:pt x="102" y="26"/>
                    </a:cubicBezTo>
                    <a:cubicBezTo>
                      <a:pt x="120" y="2"/>
                      <a:pt x="142" y="0"/>
                      <a:pt x="185" y="16"/>
                    </a:cubicBezTo>
                    <a:cubicBezTo>
                      <a:pt x="222" y="31"/>
                      <a:pt x="264" y="47"/>
                      <a:pt x="304" y="28"/>
                    </a:cubicBezTo>
                    <a:cubicBezTo>
                      <a:pt x="311" y="25"/>
                      <a:pt x="321" y="27"/>
                      <a:pt x="332" y="35"/>
                    </a:cubicBezTo>
                    <a:cubicBezTo>
                      <a:pt x="352" y="48"/>
                      <a:pt x="374" y="78"/>
                      <a:pt x="373" y="101"/>
                    </a:cubicBezTo>
                    <a:cubicBezTo>
                      <a:pt x="373" y="106"/>
                      <a:pt x="372" y="113"/>
                      <a:pt x="371" y="120"/>
                    </a:cubicBezTo>
                    <a:cubicBezTo>
                      <a:pt x="369" y="143"/>
                      <a:pt x="365" y="175"/>
                      <a:pt x="375" y="183"/>
                    </a:cubicBezTo>
                    <a:cubicBezTo>
                      <a:pt x="378" y="180"/>
                      <a:pt x="385" y="171"/>
                      <a:pt x="395" y="175"/>
                    </a:cubicBezTo>
                    <a:cubicBezTo>
                      <a:pt x="394" y="177"/>
                      <a:pt x="394" y="177"/>
                      <a:pt x="394" y="177"/>
                    </a:cubicBezTo>
                    <a:cubicBezTo>
                      <a:pt x="384" y="173"/>
                      <a:pt x="377" y="185"/>
                      <a:pt x="377" y="186"/>
                    </a:cubicBezTo>
                    <a:cubicBezTo>
                      <a:pt x="376" y="187"/>
                      <a:pt x="376" y="187"/>
                      <a:pt x="376" y="187"/>
                    </a:cubicBezTo>
                    <a:cubicBezTo>
                      <a:pt x="375" y="186"/>
                      <a:pt x="375" y="186"/>
                      <a:pt x="375" y="186"/>
                    </a:cubicBezTo>
                    <a:cubicBezTo>
                      <a:pt x="363" y="178"/>
                      <a:pt x="366" y="146"/>
                      <a:pt x="369" y="120"/>
                    </a:cubicBezTo>
                    <a:cubicBezTo>
                      <a:pt x="370" y="113"/>
                      <a:pt x="370" y="106"/>
                      <a:pt x="370" y="101"/>
                    </a:cubicBezTo>
                    <a:cubicBezTo>
                      <a:pt x="371" y="79"/>
                      <a:pt x="350" y="50"/>
                      <a:pt x="330" y="37"/>
                    </a:cubicBezTo>
                    <a:cubicBezTo>
                      <a:pt x="320" y="30"/>
                      <a:pt x="311" y="28"/>
                      <a:pt x="305" y="30"/>
                    </a:cubicBezTo>
                    <a:cubicBezTo>
                      <a:pt x="264" y="49"/>
                      <a:pt x="220" y="32"/>
                      <a:pt x="184" y="19"/>
                    </a:cubicBezTo>
                    <a:cubicBezTo>
                      <a:pt x="142" y="2"/>
                      <a:pt x="121" y="5"/>
                      <a:pt x="104" y="27"/>
                    </a:cubicBezTo>
                    <a:cubicBezTo>
                      <a:pt x="101" y="32"/>
                      <a:pt x="97" y="33"/>
                      <a:pt x="92" y="34"/>
                    </a:cubicBezTo>
                    <a:cubicBezTo>
                      <a:pt x="86" y="36"/>
                      <a:pt x="78" y="38"/>
                      <a:pt x="65" y="52"/>
                    </a:cubicBezTo>
                    <a:cubicBezTo>
                      <a:pt x="48" y="69"/>
                      <a:pt x="34" y="114"/>
                      <a:pt x="40" y="143"/>
                    </a:cubicBezTo>
                    <a:cubicBezTo>
                      <a:pt x="46" y="173"/>
                      <a:pt x="44" y="187"/>
                      <a:pt x="43" y="187"/>
                    </a:cubicBezTo>
                    <a:cubicBezTo>
                      <a:pt x="43" y="190"/>
                      <a:pt x="43" y="190"/>
                      <a:pt x="43" y="190"/>
                    </a:cubicBezTo>
                    <a:cubicBezTo>
                      <a:pt x="41" y="188"/>
                      <a:pt x="41" y="188"/>
                      <a:pt x="41" y="188"/>
                    </a:cubicBezTo>
                    <a:cubicBezTo>
                      <a:pt x="30" y="176"/>
                      <a:pt x="19" y="175"/>
                      <a:pt x="12" y="180"/>
                    </a:cubicBezTo>
                    <a:cubicBezTo>
                      <a:pt x="6" y="185"/>
                      <a:pt x="3" y="195"/>
                      <a:pt x="10" y="207"/>
                    </a:cubicBezTo>
                    <a:cubicBezTo>
                      <a:pt x="15" y="216"/>
                      <a:pt x="23" y="220"/>
                      <a:pt x="31" y="221"/>
                    </a:cubicBezTo>
                    <a:cubicBezTo>
                      <a:pt x="36" y="221"/>
                      <a:pt x="41" y="219"/>
                      <a:pt x="44" y="215"/>
                    </a:cubicBezTo>
                    <a:cubicBezTo>
                      <a:pt x="45" y="213"/>
                      <a:pt x="45" y="213"/>
                      <a:pt x="45" y="213"/>
                    </a:cubicBezTo>
                    <a:cubicBezTo>
                      <a:pt x="46" y="216"/>
                      <a:pt x="46" y="216"/>
                      <a:pt x="46" y="216"/>
                    </a:cubicBezTo>
                    <a:cubicBezTo>
                      <a:pt x="45" y="216"/>
                      <a:pt x="45" y="216"/>
                      <a:pt x="45" y="216"/>
                    </a:cubicBezTo>
                    <a:cubicBezTo>
                      <a:pt x="46" y="217"/>
                      <a:pt x="46" y="217"/>
                      <a:pt x="46" y="217"/>
                    </a:cubicBezTo>
                    <a:cubicBezTo>
                      <a:pt x="43" y="221"/>
                      <a:pt x="37" y="223"/>
                      <a:pt x="32" y="223"/>
                    </a:cubicBezTo>
                    <a:close/>
                  </a:path>
                </a:pathLst>
              </a:custGeom>
              <a:solidFill>
                <a:srgbClr val="3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5" name="Freeform 1018"/>
              <p:cNvSpPr>
                <a:spLocks/>
              </p:cNvSpPr>
              <p:nvPr/>
            </p:nvSpPr>
            <p:spPr bwMode="auto">
              <a:xfrm>
                <a:off x="2943" y="1890"/>
                <a:ext cx="860" cy="375"/>
              </a:xfrm>
              <a:custGeom>
                <a:avLst/>
                <a:gdLst>
                  <a:gd name="T0" fmla="*/ 176 w 363"/>
                  <a:gd name="T1" fmla="*/ 158 h 158"/>
                  <a:gd name="T2" fmla="*/ 0 w 363"/>
                  <a:gd name="T3" fmla="*/ 38 h 158"/>
                  <a:gd name="T4" fmla="*/ 3 w 363"/>
                  <a:gd name="T5" fmla="*/ 38 h 158"/>
                  <a:gd name="T6" fmla="*/ 67 w 363"/>
                  <a:gd name="T7" fmla="*/ 122 h 158"/>
                  <a:gd name="T8" fmla="*/ 176 w 363"/>
                  <a:gd name="T9" fmla="*/ 156 h 158"/>
                  <a:gd name="T10" fmla="*/ 176 w 363"/>
                  <a:gd name="T11" fmla="*/ 156 h 158"/>
                  <a:gd name="T12" fmla="*/ 301 w 363"/>
                  <a:gd name="T13" fmla="*/ 100 h 158"/>
                  <a:gd name="T14" fmla="*/ 326 w 363"/>
                  <a:gd name="T15" fmla="*/ 44 h 158"/>
                  <a:gd name="T16" fmla="*/ 326 w 363"/>
                  <a:gd name="T17" fmla="*/ 42 h 158"/>
                  <a:gd name="T18" fmla="*/ 328 w 363"/>
                  <a:gd name="T19" fmla="*/ 43 h 158"/>
                  <a:gd name="T20" fmla="*/ 349 w 363"/>
                  <a:gd name="T21" fmla="*/ 41 h 158"/>
                  <a:gd name="T22" fmla="*/ 359 w 363"/>
                  <a:gd name="T23" fmla="*/ 14 h 158"/>
                  <a:gd name="T24" fmla="*/ 352 w 363"/>
                  <a:gd name="T25" fmla="*/ 3 h 158"/>
                  <a:gd name="T26" fmla="*/ 350 w 363"/>
                  <a:gd name="T27" fmla="*/ 2 h 158"/>
                  <a:gd name="T28" fmla="*/ 351 w 363"/>
                  <a:gd name="T29" fmla="*/ 0 h 158"/>
                  <a:gd name="T30" fmla="*/ 353 w 363"/>
                  <a:gd name="T31" fmla="*/ 1 h 158"/>
                  <a:gd name="T32" fmla="*/ 361 w 363"/>
                  <a:gd name="T33" fmla="*/ 13 h 158"/>
                  <a:gd name="T34" fmla="*/ 351 w 363"/>
                  <a:gd name="T35" fmla="*/ 43 h 158"/>
                  <a:gd name="T36" fmla="*/ 328 w 363"/>
                  <a:gd name="T37" fmla="*/ 46 h 158"/>
                  <a:gd name="T38" fmla="*/ 303 w 363"/>
                  <a:gd name="T39" fmla="*/ 101 h 158"/>
                  <a:gd name="T40" fmla="*/ 176 w 363"/>
                  <a:gd name="T41" fmla="*/ 158 h 158"/>
                  <a:gd name="T42" fmla="*/ 176 w 363"/>
                  <a:gd name="T43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3" h="158">
                    <a:moveTo>
                      <a:pt x="176" y="158"/>
                    </a:moveTo>
                    <a:cubicBezTo>
                      <a:pt x="104" y="158"/>
                      <a:pt x="14" y="109"/>
                      <a:pt x="0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9" y="70"/>
                      <a:pt x="32" y="100"/>
                      <a:pt x="67" y="122"/>
                    </a:cubicBezTo>
                    <a:cubicBezTo>
                      <a:pt x="100" y="144"/>
                      <a:pt x="140" y="156"/>
                      <a:pt x="176" y="156"/>
                    </a:cubicBezTo>
                    <a:cubicBezTo>
                      <a:pt x="176" y="156"/>
                      <a:pt x="176" y="156"/>
                      <a:pt x="176" y="156"/>
                    </a:cubicBezTo>
                    <a:cubicBezTo>
                      <a:pt x="245" y="155"/>
                      <a:pt x="282" y="125"/>
                      <a:pt x="301" y="100"/>
                    </a:cubicBezTo>
                    <a:cubicBezTo>
                      <a:pt x="321" y="72"/>
                      <a:pt x="326" y="45"/>
                      <a:pt x="326" y="44"/>
                    </a:cubicBezTo>
                    <a:cubicBezTo>
                      <a:pt x="326" y="42"/>
                      <a:pt x="326" y="42"/>
                      <a:pt x="326" y="42"/>
                    </a:cubicBezTo>
                    <a:cubicBezTo>
                      <a:pt x="328" y="43"/>
                      <a:pt x="328" y="43"/>
                      <a:pt x="328" y="43"/>
                    </a:cubicBezTo>
                    <a:cubicBezTo>
                      <a:pt x="333" y="48"/>
                      <a:pt x="343" y="49"/>
                      <a:pt x="349" y="41"/>
                    </a:cubicBezTo>
                    <a:cubicBezTo>
                      <a:pt x="355" y="35"/>
                      <a:pt x="360" y="23"/>
                      <a:pt x="359" y="14"/>
                    </a:cubicBezTo>
                    <a:cubicBezTo>
                      <a:pt x="358" y="9"/>
                      <a:pt x="356" y="5"/>
                      <a:pt x="352" y="3"/>
                    </a:cubicBezTo>
                    <a:cubicBezTo>
                      <a:pt x="352" y="3"/>
                      <a:pt x="351" y="2"/>
                      <a:pt x="350" y="2"/>
                    </a:cubicBezTo>
                    <a:cubicBezTo>
                      <a:pt x="351" y="0"/>
                      <a:pt x="351" y="0"/>
                      <a:pt x="351" y="0"/>
                    </a:cubicBezTo>
                    <a:cubicBezTo>
                      <a:pt x="352" y="0"/>
                      <a:pt x="353" y="1"/>
                      <a:pt x="353" y="1"/>
                    </a:cubicBezTo>
                    <a:cubicBezTo>
                      <a:pt x="358" y="4"/>
                      <a:pt x="360" y="8"/>
                      <a:pt x="361" y="13"/>
                    </a:cubicBezTo>
                    <a:cubicBezTo>
                      <a:pt x="363" y="24"/>
                      <a:pt x="357" y="36"/>
                      <a:pt x="351" y="43"/>
                    </a:cubicBezTo>
                    <a:cubicBezTo>
                      <a:pt x="344" y="51"/>
                      <a:pt x="334" y="50"/>
                      <a:pt x="328" y="46"/>
                    </a:cubicBezTo>
                    <a:cubicBezTo>
                      <a:pt x="326" y="53"/>
                      <a:pt x="321" y="77"/>
                      <a:pt x="303" y="101"/>
                    </a:cubicBezTo>
                    <a:cubicBezTo>
                      <a:pt x="284" y="127"/>
                      <a:pt x="246" y="158"/>
                      <a:pt x="176" y="158"/>
                    </a:cubicBezTo>
                    <a:cubicBezTo>
                      <a:pt x="176" y="158"/>
                      <a:pt x="176" y="158"/>
                      <a:pt x="176" y="158"/>
                    </a:cubicBez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6" name="Freeform 1019"/>
              <p:cNvSpPr>
                <a:spLocks/>
              </p:cNvSpPr>
              <p:nvPr/>
            </p:nvSpPr>
            <p:spPr bwMode="auto">
              <a:xfrm>
                <a:off x="3540" y="1626"/>
                <a:ext cx="78" cy="50"/>
              </a:xfrm>
              <a:custGeom>
                <a:avLst/>
                <a:gdLst>
                  <a:gd name="T0" fmla="*/ 1 w 33"/>
                  <a:gd name="T1" fmla="*/ 14 h 21"/>
                  <a:gd name="T2" fmla="*/ 20 w 33"/>
                  <a:gd name="T3" fmla="*/ 10 h 21"/>
                  <a:gd name="T4" fmla="*/ 21 w 33"/>
                  <a:gd name="T5" fmla="*/ 19 h 21"/>
                  <a:gd name="T6" fmla="*/ 1 w 33"/>
                  <a:gd name="T7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1">
                    <a:moveTo>
                      <a:pt x="1" y="14"/>
                    </a:moveTo>
                    <a:cubicBezTo>
                      <a:pt x="0" y="10"/>
                      <a:pt x="6" y="0"/>
                      <a:pt x="20" y="10"/>
                    </a:cubicBezTo>
                    <a:cubicBezTo>
                      <a:pt x="33" y="19"/>
                      <a:pt x="29" y="21"/>
                      <a:pt x="21" y="19"/>
                    </a:cubicBezTo>
                    <a:cubicBezTo>
                      <a:pt x="12" y="16"/>
                      <a:pt x="2" y="19"/>
                      <a:pt x="1" y="14"/>
                    </a:cubicBezTo>
                    <a:close/>
                  </a:path>
                </a:pathLst>
              </a:custGeom>
              <a:solidFill>
                <a:srgbClr val="8C3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7" name="Freeform 1020"/>
              <p:cNvSpPr>
                <a:spLocks/>
              </p:cNvSpPr>
              <p:nvPr/>
            </p:nvSpPr>
            <p:spPr bwMode="auto">
              <a:xfrm>
                <a:off x="3545" y="1652"/>
                <a:ext cx="73" cy="24"/>
              </a:xfrm>
              <a:custGeom>
                <a:avLst/>
                <a:gdLst>
                  <a:gd name="T0" fmla="*/ 15 w 31"/>
                  <a:gd name="T1" fmla="*/ 5 h 10"/>
                  <a:gd name="T2" fmla="*/ 20 w 31"/>
                  <a:gd name="T3" fmla="*/ 0 h 10"/>
                  <a:gd name="T4" fmla="*/ 19 w 31"/>
                  <a:gd name="T5" fmla="*/ 8 h 10"/>
                  <a:gd name="T6" fmla="*/ 0 w 31"/>
                  <a:gd name="T7" fmla="*/ 4 h 10"/>
                  <a:gd name="T8" fmla="*/ 15 w 31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0">
                    <a:moveTo>
                      <a:pt x="15" y="5"/>
                    </a:moveTo>
                    <a:cubicBezTo>
                      <a:pt x="22" y="6"/>
                      <a:pt x="25" y="5"/>
                      <a:pt x="20" y="0"/>
                    </a:cubicBezTo>
                    <a:cubicBezTo>
                      <a:pt x="31" y="8"/>
                      <a:pt x="26" y="10"/>
                      <a:pt x="19" y="8"/>
                    </a:cubicBezTo>
                    <a:cubicBezTo>
                      <a:pt x="10" y="5"/>
                      <a:pt x="2" y="8"/>
                      <a:pt x="0" y="4"/>
                    </a:cubicBezTo>
                    <a:cubicBezTo>
                      <a:pt x="3" y="5"/>
                      <a:pt x="9" y="4"/>
                      <a:pt x="15" y="5"/>
                    </a:cubicBezTo>
                    <a:close/>
                  </a:path>
                </a:pathLst>
              </a:custGeom>
              <a:solidFill>
                <a:srgbClr val="781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8" name="Freeform 1021"/>
              <p:cNvSpPr>
                <a:spLocks noEditPoints="1"/>
              </p:cNvSpPr>
              <p:nvPr/>
            </p:nvSpPr>
            <p:spPr bwMode="auto">
              <a:xfrm>
                <a:off x="3540" y="1638"/>
                <a:ext cx="71" cy="36"/>
              </a:xfrm>
              <a:custGeom>
                <a:avLst/>
                <a:gdLst>
                  <a:gd name="T0" fmla="*/ 26 w 30"/>
                  <a:gd name="T1" fmla="*/ 15 h 15"/>
                  <a:gd name="T2" fmla="*/ 21 w 30"/>
                  <a:gd name="T3" fmla="*/ 14 h 15"/>
                  <a:gd name="T4" fmla="*/ 10 w 30"/>
                  <a:gd name="T5" fmla="*/ 13 h 15"/>
                  <a:gd name="T6" fmla="*/ 0 w 30"/>
                  <a:gd name="T7" fmla="*/ 9 h 15"/>
                  <a:gd name="T8" fmla="*/ 2 w 30"/>
                  <a:gd name="T9" fmla="*/ 3 h 15"/>
                  <a:gd name="T10" fmla="*/ 9 w 30"/>
                  <a:gd name="T11" fmla="*/ 0 h 15"/>
                  <a:gd name="T12" fmla="*/ 21 w 30"/>
                  <a:gd name="T13" fmla="*/ 4 h 15"/>
                  <a:gd name="T14" fmla="*/ 29 w 30"/>
                  <a:gd name="T15" fmla="*/ 14 h 15"/>
                  <a:gd name="T16" fmla="*/ 26 w 30"/>
                  <a:gd name="T17" fmla="*/ 15 h 15"/>
                  <a:gd name="T18" fmla="*/ 9 w 30"/>
                  <a:gd name="T19" fmla="*/ 1 h 15"/>
                  <a:gd name="T20" fmla="*/ 3 w 30"/>
                  <a:gd name="T21" fmla="*/ 4 h 15"/>
                  <a:gd name="T22" fmla="*/ 1 w 30"/>
                  <a:gd name="T23" fmla="*/ 9 h 15"/>
                  <a:gd name="T24" fmla="*/ 10 w 30"/>
                  <a:gd name="T25" fmla="*/ 12 h 15"/>
                  <a:gd name="T26" fmla="*/ 21 w 30"/>
                  <a:gd name="T27" fmla="*/ 13 h 15"/>
                  <a:gd name="T28" fmla="*/ 26 w 30"/>
                  <a:gd name="T29" fmla="*/ 14 h 15"/>
                  <a:gd name="T30" fmla="*/ 28 w 30"/>
                  <a:gd name="T31" fmla="*/ 14 h 15"/>
                  <a:gd name="T32" fmla="*/ 20 w 30"/>
                  <a:gd name="T33" fmla="*/ 5 h 15"/>
                  <a:gd name="T34" fmla="*/ 9 w 30"/>
                  <a:gd name="T3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15">
                    <a:moveTo>
                      <a:pt x="26" y="15"/>
                    </a:moveTo>
                    <a:cubicBezTo>
                      <a:pt x="25" y="15"/>
                      <a:pt x="23" y="15"/>
                      <a:pt x="21" y="14"/>
                    </a:cubicBezTo>
                    <a:cubicBezTo>
                      <a:pt x="17" y="13"/>
                      <a:pt x="13" y="13"/>
                      <a:pt x="10" y="13"/>
                    </a:cubicBezTo>
                    <a:cubicBezTo>
                      <a:pt x="5" y="13"/>
                      <a:pt x="1" y="13"/>
                      <a:pt x="0" y="9"/>
                    </a:cubicBezTo>
                    <a:cubicBezTo>
                      <a:pt x="0" y="7"/>
                      <a:pt x="0" y="5"/>
                      <a:pt x="2" y="3"/>
                    </a:cubicBezTo>
                    <a:cubicBezTo>
                      <a:pt x="3" y="1"/>
                      <a:pt x="5" y="0"/>
                      <a:pt x="9" y="0"/>
                    </a:cubicBezTo>
                    <a:cubicBezTo>
                      <a:pt x="12" y="0"/>
                      <a:pt x="16" y="1"/>
                      <a:pt x="21" y="4"/>
                    </a:cubicBezTo>
                    <a:cubicBezTo>
                      <a:pt x="27" y="9"/>
                      <a:pt x="30" y="12"/>
                      <a:pt x="29" y="14"/>
                    </a:cubicBezTo>
                    <a:cubicBezTo>
                      <a:pt x="29" y="15"/>
                      <a:pt x="28" y="15"/>
                      <a:pt x="26" y="15"/>
                    </a:cubicBezTo>
                    <a:close/>
                    <a:moveTo>
                      <a:pt x="9" y="1"/>
                    </a:moveTo>
                    <a:cubicBezTo>
                      <a:pt x="6" y="1"/>
                      <a:pt x="4" y="2"/>
                      <a:pt x="3" y="4"/>
                    </a:cubicBezTo>
                    <a:cubicBezTo>
                      <a:pt x="1" y="5"/>
                      <a:pt x="1" y="8"/>
                      <a:pt x="1" y="9"/>
                    </a:cubicBezTo>
                    <a:cubicBezTo>
                      <a:pt x="2" y="12"/>
                      <a:pt x="5" y="12"/>
                      <a:pt x="10" y="12"/>
                    </a:cubicBezTo>
                    <a:cubicBezTo>
                      <a:pt x="13" y="12"/>
                      <a:pt x="17" y="12"/>
                      <a:pt x="21" y="13"/>
                    </a:cubicBezTo>
                    <a:cubicBezTo>
                      <a:pt x="23" y="14"/>
                      <a:pt x="25" y="14"/>
                      <a:pt x="26" y="14"/>
                    </a:cubicBezTo>
                    <a:cubicBezTo>
                      <a:pt x="27" y="14"/>
                      <a:pt x="28" y="14"/>
                      <a:pt x="28" y="14"/>
                    </a:cubicBezTo>
                    <a:cubicBezTo>
                      <a:pt x="28" y="13"/>
                      <a:pt x="28" y="11"/>
                      <a:pt x="20" y="5"/>
                    </a:cubicBezTo>
                    <a:cubicBezTo>
                      <a:pt x="16" y="2"/>
                      <a:pt x="12" y="1"/>
                      <a:pt x="9" y="1"/>
                    </a:cubicBezTo>
                    <a:close/>
                  </a:path>
                </a:pathLst>
              </a:custGeom>
              <a:solidFill>
                <a:srgbClr val="2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9" name="Freeform 1022"/>
              <p:cNvSpPr>
                <a:spLocks/>
              </p:cNvSpPr>
              <p:nvPr/>
            </p:nvSpPr>
            <p:spPr bwMode="auto">
              <a:xfrm>
                <a:off x="3542" y="1640"/>
                <a:ext cx="40" cy="15"/>
              </a:xfrm>
              <a:custGeom>
                <a:avLst/>
                <a:gdLst>
                  <a:gd name="T0" fmla="*/ 14 w 17"/>
                  <a:gd name="T1" fmla="*/ 3 h 6"/>
                  <a:gd name="T2" fmla="*/ 3 w 17"/>
                  <a:gd name="T3" fmla="*/ 3 h 6"/>
                  <a:gd name="T4" fmla="*/ 9 w 17"/>
                  <a:gd name="T5" fmla="*/ 5 h 6"/>
                  <a:gd name="T6" fmla="*/ 14 w 17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6">
                    <a:moveTo>
                      <a:pt x="14" y="3"/>
                    </a:moveTo>
                    <a:cubicBezTo>
                      <a:pt x="12" y="1"/>
                      <a:pt x="6" y="0"/>
                      <a:pt x="3" y="3"/>
                    </a:cubicBezTo>
                    <a:cubicBezTo>
                      <a:pt x="0" y="6"/>
                      <a:pt x="4" y="6"/>
                      <a:pt x="9" y="5"/>
                    </a:cubicBezTo>
                    <a:cubicBezTo>
                      <a:pt x="13" y="4"/>
                      <a:pt x="17" y="4"/>
                      <a:pt x="14" y="3"/>
                    </a:cubicBezTo>
                    <a:close/>
                  </a:path>
                </a:pathLst>
              </a:custGeom>
              <a:solidFill>
                <a:srgbClr val="A14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0" name="Freeform 1023"/>
              <p:cNvSpPr>
                <a:spLocks/>
              </p:cNvSpPr>
              <p:nvPr/>
            </p:nvSpPr>
            <p:spPr bwMode="auto">
              <a:xfrm>
                <a:off x="3504" y="1707"/>
                <a:ext cx="107" cy="76"/>
              </a:xfrm>
              <a:custGeom>
                <a:avLst/>
                <a:gdLst>
                  <a:gd name="T0" fmla="*/ 25 w 45"/>
                  <a:gd name="T1" fmla="*/ 29 h 32"/>
                  <a:gd name="T2" fmla="*/ 9 w 45"/>
                  <a:gd name="T3" fmla="*/ 13 h 32"/>
                  <a:gd name="T4" fmla="*/ 43 w 45"/>
                  <a:gd name="T5" fmla="*/ 20 h 32"/>
                  <a:gd name="T6" fmla="*/ 25 w 45"/>
                  <a:gd name="T7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32">
                    <a:moveTo>
                      <a:pt x="25" y="29"/>
                    </a:moveTo>
                    <a:cubicBezTo>
                      <a:pt x="14" y="29"/>
                      <a:pt x="0" y="27"/>
                      <a:pt x="9" y="13"/>
                    </a:cubicBezTo>
                    <a:cubicBezTo>
                      <a:pt x="19" y="0"/>
                      <a:pt x="40" y="4"/>
                      <a:pt x="43" y="20"/>
                    </a:cubicBezTo>
                    <a:cubicBezTo>
                      <a:pt x="45" y="32"/>
                      <a:pt x="35" y="30"/>
                      <a:pt x="25" y="29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1" name="Freeform 1024"/>
              <p:cNvSpPr>
                <a:spLocks/>
              </p:cNvSpPr>
              <p:nvPr/>
            </p:nvSpPr>
            <p:spPr bwMode="auto">
              <a:xfrm>
                <a:off x="3530" y="1721"/>
                <a:ext cx="71" cy="50"/>
              </a:xfrm>
              <a:custGeom>
                <a:avLst/>
                <a:gdLst>
                  <a:gd name="T0" fmla="*/ 17 w 30"/>
                  <a:gd name="T1" fmla="*/ 19 h 21"/>
                  <a:gd name="T2" fmla="*/ 7 w 30"/>
                  <a:gd name="T3" fmla="*/ 9 h 21"/>
                  <a:gd name="T4" fmla="*/ 29 w 30"/>
                  <a:gd name="T5" fmla="*/ 13 h 21"/>
                  <a:gd name="T6" fmla="*/ 17 w 30"/>
                  <a:gd name="T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1">
                    <a:moveTo>
                      <a:pt x="17" y="19"/>
                    </a:moveTo>
                    <a:cubicBezTo>
                      <a:pt x="10" y="19"/>
                      <a:pt x="0" y="18"/>
                      <a:pt x="7" y="9"/>
                    </a:cubicBezTo>
                    <a:cubicBezTo>
                      <a:pt x="13" y="0"/>
                      <a:pt x="27" y="3"/>
                      <a:pt x="29" y="13"/>
                    </a:cubicBezTo>
                    <a:cubicBezTo>
                      <a:pt x="30" y="21"/>
                      <a:pt x="24" y="20"/>
                      <a:pt x="17" y="19"/>
                    </a:cubicBezTo>
                    <a:close/>
                  </a:path>
                </a:pathLst>
              </a:custGeom>
              <a:solidFill>
                <a:srgbClr val="91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2" name="Freeform 1025"/>
              <p:cNvSpPr>
                <a:spLocks noEditPoints="1"/>
              </p:cNvSpPr>
              <p:nvPr/>
            </p:nvSpPr>
            <p:spPr bwMode="auto">
              <a:xfrm>
                <a:off x="3537" y="1726"/>
                <a:ext cx="64" cy="45"/>
              </a:xfrm>
              <a:custGeom>
                <a:avLst/>
                <a:gdLst>
                  <a:gd name="T0" fmla="*/ 9 w 27"/>
                  <a:gd name="T1" fmla="*/ 18 h 19"/>
                  <a:gd name="T2" fmla="*/ 1 w 27"/>
                  <a:gd name="T3" fmla="*/ 14 h 19"/>
                  <a:gd name="T4" fmla="*/ 3 w 27"/>
                  <a:gd name="T5" fmla="*/ 6 h 19"/>
                  <a:gd name="T6" fmla="*/ 16 w 27"/>
                  <a:gd name="T7" fmla="*/ 1 h 19"/>
                  <a:gd name="T8" fmla="*/ 27 w 27"/>
                  <a:gd name="T9" fmla="*/ 11 h 19"/>
                  <a:gd name="T10" fmla="*/ 26 w 27"/>
                  <a:gd name="T11" fmla="*/ 17 h 19"/>
                  <a:gd name="T12" fmla="*/ 17 w 27"/>
                  <a:gd name="T13" fmla="*/ 18 h 19"/>
                  <a:gd name="T14" fmla="*/ 14 w 27"/>
                  <a:gd name="T15" fmla="*/ 18 h 19"/>
                  <a:gd name="T16" fmla="*/ 9 w 27"/>
                  <a:gd name="T17" fmla="*/ 18 h 19"/>
                  <a:gd name="T18" fmla="*/ 16 w 27"/>
                  <a:gd name="T19" fmla="*/ 2 h 19"/>
                  <a:gd name="T20" fmla="*/ 4 w 27"/>
                  <a:gd name="T21" fmla="*/ 7 h 19"/>
                  <a:gd name="T22" fmla="*/ 3 w 27"/>
                  <a:gd name="T23" fmla="*/ 13 h 19"/>
                  <a:gd name="T24" fmla="*/ 9 w 27"/>
                  <a:gd name="T25" fmla="*/ 16 h 19"/>
                  <a:gd name="T26" fmla="*/ 14 w 27"/>
                  <a:gd name="T27" fmla="*/ 17 h 19"/>
                  <a:gd name="T28" fmla="*/ 17 w 27"/>
                  <a:gd name="T29" fmla="*/ 17 h 19"/>
                  <a:gd name="T30" fmla="*/ 25 w 27"/>
                  <a:gd name="T31" fmla="*/ 16 h 19"/>
                  <a:gd name="T32" fmla="*/ 25 w 27"/>
                  <a:gd name="T33" fmla="*/ 11 h 19"/>
                  <a:gd name="T34" fmla="*/ 16 w 27"/>
                  <a:gd name="T35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19">
                    <a:moveTo>
                      <a:pt x="9" y="18"/>
                    </a:moveTo>
                    <a:cubicBezTo>
                      <a:pt x="5" y="17"/>
                      <a:pt x="2" y="16"/>
                      <a:pt x="1" y="14"/>
                    </a:cubicBezTo>
                    <a:cubicBezTo>
                      <a:pt x="0" y="12"/>
                      <a:pt x="1" y="9"/>
                      <a:pt x="3" y="6"/>
                    </a:cubicBezTo>
                    <a:cubicBezTo>
                      <a:pt x="6" y="2"/>
                      <a:pt x="11" y="0"/>
                      <a:pt x="16" y="1"/>
                    </a:cubicBezTo>
                    <a:cubicBezTo>
                      <a:pt x="21" y="2"/>
                      <a:pt x="26" y="6"/>
                      <a:pt x="27" y="11"/>
                    </a:cubicBezTo>
                    <a:cubicBezTo>
                      <a:pt x="27" y="14"/>
                      <a:pt x="27" y="16"/>
                      <a:pt x="26" y="17"/>
                    </a:cubicBezTo>
                    <a:cubicBezTo>
                      <a:pt x="24" y="19"/>
                      <a:pt x="21" y="18"/>
                      <a:pt x="17" y="18"/>
                    </a:cubicBezTo>
                    <a:cubicBezTo>
                      <a:pt x="16" y="18"/>
                      <a:pt x="15" y="18"/>
                      <a:pt x="14" y="18"/>
                    </a:cubicBezTo>
                    <a:cubicBezTo>
                      <a:pt x="12" y="18"/>
                      <a:pt x="11" y="18"/>
                      <a:pt x="9" y="18"/>
                    </a:cubicBezTo>
                    <a:close/>
                    <a:moveTo>
                      <a:pt x="16" y="2"/>
                    </a:moveTo>
                    <a:cubicBezTo>
                      <a:pt x="11" y="2"/>
                      <a:pt x="7" y="4"/>
                      <a:pt x="4" y="7"/>
                    </a:cubicBezTo>
                    <a:cubicBezTo>
                      <a:pt x="2" y="10"/>
                      <a:pt x="2" y="12"/>
                      <a:pt x="3" y="13"/>
                    </a:cubicBezTo>
                    <a:cubicBezTo>
                      <a:pt x="3" y="15"/>
                      <a:pt x="6" y="16"/>
                      <a:pt x="9" y="16"/>
                    </a:cubicBezTo>
                    <a:cubicBezTo>
                      <a:pt x="11" y="16"/>
                      <a:pt x="12" y="17"/>
                      <a:pt x="14" y="17"/>
                    </a:cubicBezTo>
                    <a:cubicBezTo>
                      <a:pt x="15" y="17"/>
                      <a:pt x="16" y="17"/>
                      <a:pt x="17" y="17"/>
                    </a:cubicBezTo>
                    <a:cubicBezTo>
                      <a:pt x="20" y="17"/>
                      <a:pt x="23" y="17"/>
                      <a:pt x="25" y="16"/>
                    </a:cubicBezTo>
                    <a:cubicBezTo>
                      <a:pt x="25" y="15"/>
                      <a:pt x="26" y="14"/>
                      <a:pt x="25" y="11"/>
                    </a:cubicBezTo>
                    <a:cubicBezTo>
                      <a:pt x="24" y="6"/>
                      <a:pt x="20" y="3"/>
                      <a:pt x="16" y="2"/>
                    </a:cubicBezTo>
                    <a:close/>
                  </a:path>
                </a:pathLst>
              </a:custGeom>
              <a:solidFill>
                <a:srgbClr val="450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3" name="Freeform 1026"/>
              <p:cNvSpPr>
                <a:spLocks/>
              </p:cNvSpPr>
              <p:nvPr/>
            </p:nvSpPr>
            <p:spPr bwMode="auto">
              <a:xfrm>
                <a:off x="3559" y="1733"/>
                <a:ext cx="28" cy="24"/>
              </a:xfrm>
              <a:custGeom>
                <a:avLst/>
                <a:gdLst>
                  <a:gd name="T0" fmla="*/ 7 w 12"/>
                  <a:gd name="T1" fmla="*/ 8 h 10"/>
                  <a:gd name="T2" fmla="*/ 3 w 12"/>
                  <a:gd name="T3" fmla="*/ 3 h 10"/>
                  <a:gd name="T4" fmla="*/ 12 w 12"/>
                  <a:gd name="T5" fmla="*/ 7 h 10"/>
                  <a:gd name="T6" fmla="*/ 7 w 12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7" y="8"/>
                    </a:moveTo>
                    <a:cubicBezTo>
                      <a:pt x="4" y="8"/>
                      <a:pt x="0" y="7"/>
                      <a:pt x="3" y="3"/>
                    </a:cubicBezTo>
                    <a:cubicBezTo>
                      <a:pt x="7" y="0"/>
                      <a:pt x="12" y="2"/>
                      <a:pt x="12" y="7"/>
                    </a:cubicBezTo>
                    <a:cubicBezTo>
                      <a:pt x="12" y="10"/>
                      <a:pt x="10" y="9"/>
                      <a:pt x="7" y="8"/>
                    </a:cubicBezTo>
                    <a:close/>
                  </a:path>
                </a:pathLst>
              </a:custGeom>
              <a:solidFill>
                <a:srgbClr val="C4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4" name="Freeform 1027"/>
              <p:cNvSpPr>
                <a:spLocks/>
              </p:cNvSpPr>
              <p:nvPr/>
            </p:nvSpPr>
            <p:spPr bwMode="auto">
              <a:xfrm>
                <a:off x="3573" y="1740"/>
                <a:ext cx="12" cy="10"/>
              </a:xfrm>
              <a:custGeom>
                <a:avLst/>
                <a:gdLst>
                  <a:gd name="T0" fmla="*/ 3 w 5"/>
                  <a:gd name="T1" fmla="*/ 3 h 4"/>
                  <a:gd name="T2" fmla="*/ 1 w 5"/>
                  <a:gd name="T3" fmla="*/ 1 h 4"/>
                  <a:gd name="T4" fmla="*/ 5 w 5"/>
                  <a:gd name="T5" fmla="*/ 3 h 4"/>
                  <a:gd name="T6" fmla="*/ 3 w 5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3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5" y="1"/>
                      <a:pt x="5" y="3"/>
                    </a:cubicBezTo>
                    <a:cubicBezTo>
                      <a:pt x="5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5" name="Freeform 1028"/>
              <p:cNvSpPr>
                <a:spLocks/>
              </p:cNvSpPr>
              <p:nvPr/>
            </p:nvSpPr>
            <p:spPr bwMode="auto">
              <a:xfrm>
                <a:off x="3050" y="1638"/>
                <a:ext cx="73" cy="62"/>
              </a:xfrm>
              <a:custGeom>
                <a:avLst/>
                <a:gdLst>
                  <a:gd name="T0" fmla="*/ 31 w 31"/>
                  <a:gd name="T1" fmla="*/ 14 h 26"/>
                  <a:gd name="T2" fmla="*/ 11 w 31"/>
                  <a:gd name="T3" fmla="*/ 13 h 26"/>
                  <a:gd name="T4" fmla="*/ 12 w 31"/>
                  <a:gd name="T5" fmla="*/ 22 h 26"/>
                  <a:gd name="T6" fmla="*/ 31 w 31"/>
                  <a:gd name="T7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6">
                    <a:moveTo>
                      <a:pt x="31" y="14"/>
                    </a:moveTo>
                    <a:cubicBezTo>
                      <a:pt x="31" y="10"/>
                      <a:pt x="24" y="0"/>
                      <a:pt x="11" y="13"/>
                    </a:cubicBezTo>
                    <a:cubicBezTo>
                      <a:pt x="0" y="24"/>
                      <a:pt x="4" y="26"/>
                      <a:pt x="12" y="22"/>
                    </a:cubicBezTo>
                    <a:cubicBezTo>
                      <a:pt x="21" y="18"/>
                      <a:pt x="31" y="20"/>
                      <a:pt x="31" y="14"/>
                    </a:cubicBezTo>
                    <a:close/>
                  </a:path>
                </a:pathLst>
              </a:custGeom>
              <a:solidFill>
                <a:srgbClr val="8C3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6" name="Freeform 1029"/>
              <p:cNvSpPr>
                <a:spLocks/>
              </p:cNvSpPr>
              <p:nvPr/>
            </p:nvSpPr>
            <p:spPr bwMode="auto">
              <a:xfrm>
                <a:off x="3050" y="1674"/>
                <a:ext cx="73" cy="26"/>
              </a:xfrm>
              <a:custGeom>
                <a:avLst/>
                <a:gdLst>
                  <a:gd name="T0" fmla="*/ 15 w 31"/>
                  <a:gd name="T1" fmla="*/ 3 h 11"/>
                  <a:gd name="T2" fmla="*/ 9 w 31"/>
                  <a:gd name="T3" fmla="*/ 0 h 11"/>
                  <a:gd name="T4" fmla="*/ 12 w 31"/>
                  <a:gd name="T5" fmla="*/ 7 h 11"/>
                  <a:gd name="T6" fmla="*/ 31 w 31"/>
                  <a:gd name="T7" fmla="*/ 1 h 11"/>
                  <a:gd name="T8" fmla="*/ 15 w 31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15" y="3"/>
                    </a:moveTo>
                    <a:cubicBezTo>
                      <a:pt x="9" y="6"/>
                      <a:pt x="5" y="5"/>
                      <a:pt x="9" y="0"/>
                    </a:cubicBezTo>
                    <a:cubicBezTo>
                      <a:pt x="0" y="10"/>
                      <a:pt x="5" y="11"/>
                      <a:pt x="12" y="7"/>
                    </a:cubicBezTo>
                    <a:cubicBezTo>
                      <a:pt x="20" y="3"/>
                      <a:pt x="29" y="4"/>
                      <a:pt x="31" y="1"/>
                    </a:cubicBezTo>
                    <a:cubicBezTo>
                      <a:pt x="27" y="1"/>
                      <a:pt x="21" y="1"/>
                      <a:pt x="15" y="3"/>
                    </a:cubicBezTo>
                    <a:close/>
                  </a:path>
                </a:pathLst>
              </a:custGeom>
              <a:solidFill>
                <a:srgbClr val="781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7" name="Freeform 1030"/>
              <p:cNvSpPr>
                <a:spLocks noEditPoints="1"/>
              </p:cNvSpPr>
              <p:nvPr/>
            </p:nvSpPr>
            <p:spPr bwMode="auto">
              <a:xfrm>
                <a:off x="3057" y="1650"/>
                <a:ext cx="69" cy="47"/>
              </a:xfrm>
              <a:custGeom>
                <a:avLst/>
                <a:gdLst>
                  <a:gd name="T0" fmla="*/ 0 w 29"/>
                  <a:gd name="T1" fmla="*/ 19 h 20"/>
                  <a:gd name="T2" fmla="*/ 8 w 29"/>
                  <a:gd name="T3" fmla="*/ 8 h 20"/>
                  <a:gd name="T4" fmla="*/ 19 w 29"/>
                  <a:gd name="T5" fmla="*/ 1 h 20"/>
                  <a:gd name="T6" fmla="*/ 26 w 29"/>
                  <a:gd name="T7" fmla="*/ 3 h 20"/>
                  <a:gd name="T8" fmla="*/ 29 w 29"/>
                  <a:gd name="T9" fmla="*/ 9 h 20"/>
                  <a:gd name="T10" fmla="*/ 20 w 29"/>
                  <a:gd name="T11" fmla="*/ 15 h 20"/>
                  <a:gd name="T12" fmla="*/ 9 w 29"/>
                  <a:gd name="T13" fmla="*/ 18 h 20"/>
                  <a:gd name="T14" fmla="*/ 4 w 29"/>
                  <a:gd name="T15" fmla="*/ 20 h 20"/>
                  <a:gd name="T16" fmla="*/ 0 w 29"/>
                  <a:gd name="T17" fmla="*/ 19 h 20"/>
                  <a:gd name="T18" fmla="*/ 9 w 29"/>
                  <a:gd name="T19" fmla="*/ 8 h 20"/>
                  <a:gd name="T20" fmla="*/ 2 w 29"/>
                  <a:gd name="T21" fmla="*/ 18 h 20"/>
                  <a:gd name="T22" fmla="*/ 4 w 29"/>
                  <a:gd name="T23" fmla="*/ 19 h 20"/>
                  <a:gd name="T24" fmla="*/ 9 w 29"/>
                  <a:gd name="T25" fmla="*/ 17 h 20"/>
                  <a:gd name="T26" fmla="*/ 20 w 29"/>
                  <a:gd name="T27" fmla="*/ 14 h 20"/>
                  <a:gd name="T28" fmla="*/ 28 w 29"/>
                  <a:gd name="T29" fmla="*/ 9 h 20"/>
                  <a:gd name="T30" fmla="*/ 25 w 29"/>
                  <a:gd name="T31" fmla="*/ 4 h 20"/>
                  <a:gd name="T32" fmla="*/ 19 w 29"/>
                  <a:gd name="T33" fmla="*/ 2 h 20"/>
                  <a:gd name="T34" fmla="*/ 9 w 29"/>
                  <a:gd name="T35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20">
                    <a:moveTo>
                      <a:pt x="0" y="19"/>
                    </a:moveTo>
                    <a:cubicBezTo>
                      <a:pt x="0" y="17"/>
                      <a:pt x="2" y="13"/>
                      <a:pt x="8" y="8"/>
                    </a:cubicBezTo>
                    <a:cubicBezTo>
                      <a:pt x="12" y="4"/>
                      <a:pt x="15" y="2"/>
                      <a:pt x="19" y="1"/>
                    </a:cubicBezTo>
                    <a:cubicBezTo>
                      <a:pt x="22" y="0"/>
                      <a:pt x="25" y="2"/>
                      <a:pt x="26" y="3"/>
                    </a:cubicBezTo>
                    <a:cubicBezTo>
                      <a:pt x="28" y="5"/>
                      <a:pt x="29" y="7"/>
                      <a:pt x="29" y="9"/>
                    </a:cubicBezTo>
                    <a:cubicBezTo>
                      <a:pt x="29" y="13"/>
                      <a:pt x="25" y="14"/>
                      <a:pt x="20" y="15"/>
                    </a:cubicBezTo>
                    <a:cubicBezTo>
                      <a:pt x="17" y="15"/>
                      <a:pt x="13" y="16"/>
                      <a:pt x="9" y="18"/>
                    </a:cubicBezTo>
                    <a:cubicBezTo>
                      <a:pt x="7" y="19"/>
                      <a:pt x="5" y="19"/>
                      <a:pt x="4" y="20"/>
                    </a:cubicBezTo>
                    <a:cubicBezTo>
                      <a:pt x="2" y="20"/>
                      <a:pt x="1" y="19"/>
                      <a:pt x="0" y="19"/>
                    </a:cubicBezTo>
                    <a:close/>
                    <a:moveTo>
                      <a:pt x="9" y="8"/>
                    </a:moveTo>
                    <a:cubicBezTo>
                      <a:pt x="1" y="16"/>
                      <a:pt x="1" y="18"/>
                      <a:pt x="2" y="18"/>
                    </a:cubicBezTo>
                    <a:cubicBezTo>
                      <a:pt x="2" y="19"/>
                      <a:pt x="3" y="19"/>
                      <a:pt x="4" y="19"/>
                    </a:cubicBezTo>
                    <a:cubicBezTo>
                      <a:pt x="5" y="18"/>
                      <a:pt x="7" y="18"/>
                      <a:pt x="9" y="17"/>
                    </a:cubicBezTo>
                    <a:cubicBezTo>
                      <a:pt x="12" y="15"/>
                      <a:pt x="16" y="14"/>
                      <a:pt x="20" y="14"/>
                    </a:cubicBezTo>
                    <a:cubicBezTo>
                      <a:pt x="25" y="13"/>
                      <a:pt x="28" y="12"/>
                      <a:pt x="28" y="9"/>
                    </a:cubicBezTo>
                    <a:cubicBezTo>
                      <a:pt x="28" y="8"/>
                      <a:pt x="27" y="6"/>
                      <a:pt x="25" y="4"/>
                    </a:cubicBezTo>
                    <a:cubicBezTo>
                      <a:pt x="24" y="3"/>
                      <a:pt x="22" y="2"/>
                      <a:pt x="19" y="2"/>
                    </a:cubicBezTo>
                    <a:cubicBezTo>
                      <a:pt x="16" y="3"/>
                      <a:pt x="12" y="5"/>
                      <a:pt x="9" y="8"/>
                    </a:cubicBezTo>
                    <a:close/>
                  </a:path>
                </a:pathLst>
              </a:custGeom>
              <a:solidFill>
                <a:srgbClr val="2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8" name="Freeform 1031"/>
              <p:cNvSpPr>
                <a:spLocks/>
              </p:cNvSpPr>
              <p:nvPr/>
            </p:nvSpPr>
            <p:spPr bwMode="auto">
              <a:xfrm>
                <a:off x="3083" y="1655"/>
                <a:ext cx="38" cy="14"/>
              </a:xfrm>
              <a:custGeom>
                <a:avLst/>
                <a:gdLst>
                  <a:gd name="T0" fmla="*/ 2 w 16"/>
                  <a:gd name="T1" fmla="*/ 4 h 6"/>
                  <a:gd name="T2" fmla="*/ 13 w 16"/>
                  <a:gd name="T3" fmla="*/ 2 h 6"/>
                  <a:gd name="T4" fmla="*/ 8 w 16"/>
                  <a:gd name="T5" fmla="*/ 6 h 6"/>
                  <a:gd name="T6" fmla="*/ 2 w 16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6">
                    <a:moveTo>
                      <a:pt x="2" y="4"/>
                    </a:moveTo>
                    <a:cubicBezTo>
                      <a:pt x="4" y="2"/>
                      <a:pt x="10" y="0"/>
                      <a:pt x="13" y="2"/>
                    </a:cubicBezTo>
                    <a:cubicBezTo>
                      <a:pt x="16" y="5"/>
                      <a:pt x="13" y="6"/>
                      <a:pt x="8" y="6"/>
                    </a:cubicBezTo>
                    <a:cubicBezTo>
                      <a:pt x="3" y="5"/>
                      <a:pt x="0" y="6"/>
                      <a:pt x="2" y="4"/>
                    </a:cubicBezTo>
                    <a:close/>
                  </a:path>
                </a:pathLst>
              </a:custGeom>
              <a:solidFill>
                <a:srgbClr val="A14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9" name="Freeform 1032"/>
              <p:cNvSpPr>
                <a:spLocks/>
              </p:cNvSpPr>
              <p:nvPr/>
            </p:nvSpPr>
            <p:spPr bwMode="auto">
              <a:xfrm>
                <a:off x="3081" y="1723"/>
                <a:ext cx="106" cy="88"/>
              </a:xfrm>
              <a:custGeom>
                <a:avLst/>
                <a:gdLst>
                  <a:gd name="T0" fmla="*/ 21 w 45"/>
                  <a:gd name="T1" fmla="*/ 29 h 37"/>
                  <a:gd name="T2" fmla="*/ 32 w 45"/>
                  <a:gd name="T3" fmla="*/ 11 h 37"/>
                  <a:gd name="T4" fmla="*/ 1 w 45"/>
                  <a:gd name="T5" fmla="*/ 24 h 37"/>
                  <a:gd name="T6" fmla="*/ 21 w 45"/>
                  <a:gd name="T7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37">
                    <a:moveTo>
                      <a:pt x="21" y="29"/>
                    </a:moveTo>
                    <a:cubicBezTo>
                      <a:pt x="31" y="26"/>
                      <a:pt x="45" y="22"/>
                      <a:pt x="32" y="11"/>
                    </a:cubicBezTo>
                    <a:cubicBezTo>
                      <a:pt x="21" y="0"/>
                      <a:pt x="0" y="8"/>
                      <a:pt x="1" y="24"/>
                    </a:cubicBezTo>
                    <a:cubicBezTo>
                      <a:pt x="2" y="37"/>
                      <a:pt x="11" y="33"/>
                      <a:pt x="21" y="29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0" name="Freeform 1033"/>
              <p:cNvSpPr>
                <a:spLocks/>
              </p:cNvSpPr>
              <p:nvPr/>
            </p:nvSpPr>
            <p:spPr bwMode="auto">
              <a:xfrm>
                <a:off x="3104" y="1735"/>
                <a:ext cx="69" cy="57"/>
              </a:xfrm>
              <a:custGeom>
                <a:avLst/>
                <a:gdLst>
                  <a:gd name="T0" fmla="*/ 13 w 29"/>
                  <a:gd name="T1" fmla="*/ 20 h 24"/>
                  <a:gd name="T2" fmla="*/ 21 w 29"/>
                  <a:gd name="T3" fmla="*/ 8 h 24"/>
                  <a:gd name="T4" fmla="*/ 0 w 29"/>
                  <a:gd name="T5" fmla="*/ 16 h 24"/>
                  <a:gd name="T6" fmla="*/ 13 w 29"/>
                  <a:gd name="T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4">
                    <a:moveTo>
                      <a:pt x="13" y="20"/>
                    </a:moveTo>
                    <a:cubicBezTo>
                      <a:pt x="19" y="18"/>
                      <a:pt x="29" y="15"/>
                      <a:pt x="21" y="8"/>
                    </a:cubicBezTo>
                    <a:cubicBezTo>
                      <a:pt x="13" y="0"/>
                      <a:pt x="0" y="5"/>
                      <a:pt x="0" y="16"/>
                    </a:cubicBezTo>
                    <a:cubicBezTo>
                      <a:pt x="0" y="24"/>
                      <a:pt x="6" y="21"/>
                      <a:pt x="13" y="20"/>
                    </a:cubicBezTo>
                    <a:close/>
                  </a:path>
                </a:pathLst>
              </a:custGeom>
              <a:solidFill>
                <a:srgbClr val="91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1" name="Freeform 1034"/>
              <p:cNvSpPr>
                <a:spLocks noEditPoints="1"/>
              </p:cNvSpPr>
              <p:nvPr/>
            </p:nvSpPr>
            <p:spPr bwMode="auto">
              <a:xfrm>
                <a:off x="3102" y="1742"/>
                <a:ext cx="61" cy="48"/>
              </a:xfrm>
              <a:custGeom>
                <a:avLst/>
                <a:gdLst>
                  <a:gd name="T0" fmla="*/ 14 w 26"/>
                  <a:gd name="T1" fmla="*/ 18 h 20"/>
                  <a:gd name="T2" fmla="*/ 11 w 26"/>
                  <a:gd name="T3" fmla="*/ 18 h 20"/>
                  <a:gd name="T4" fmla="*/ 2 w 26"/>
                  <a:gd name="T5" fmla="*/ 19 h 20"/>
                  <a:gd name="T6" fmla="*/ 0 w 26"/>
                  <a:gd name="T7" fmla="*/ 13 h 20"/>
                  <a:gd name="T8" fmla="*/ 9 w 26"/>
                  <a:gd name="T9" fmla="*/ 1 h 20"/>
                  <a:gd name="T10" fmla="*/ 22 w 26"/>
                  <a:gd name="T11" fmla="*/ 4 h 20"/>
                  <a:gd name="T12" fmla="*/ 25 w 26"/>
                  <a:gd name="T13" fmla="*/ 11 h 20"/>
                  <a:gd name="T14" fmla="*/ 18 w 26"/>
                  <a:gd name="T15" fmla="*/ 16 h 20"/>
                  <a:gd name="T16" fmla="*/ 14 w 26"/>
                  <a:gd name="T17" fmla="*/ 18 h 20"/>
                  <a:gd name="T18" fmla="*/ 1 w 26"/>
                  <a:gd name="T19" fmla="*/ 13 h 20"/>
                  <a:gd name="T20" fmla="*/ 3 w 26"/>
                  <a:gd name="T21" fmla="*/ 18 h 20"/>
                  <a:gd name="T22" fmla="*/ 10 w 26"/>
                  <a:gd name="T23" fmla="*/ 17 h 20"/>
                  <a:gd name="T24" fmla="*/ 13 w 26"/>
                  <a:gd name="T25" fmla="*/ 16 h 20"/>
                  <a:gd name="T26" fmla="*/ 18 w 26"/>
                  <a:gd name="T27" fmla="*/ 15 h 20"/>
                  <a:gd name="T28" fmla="*/ 24 w 26"/>
                  <a:gd name="T29" fmla="*/ 11 h 20"/>
                  <a:gd name="T30" fmla="*/ 21 w 26"/>
                  <a:gd name="T31" fmla="*/ 5 h 20"/>
                  <a:gd name="T32" fmla="*/ 9 w 26"/>
                  <a:gd name="T33" fmla="*/ 3 h 20"/>
                  <a:gd name="T34" fmla="*/ 1 w 26"/>
                  <a:gd name="T35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0">
                    <a:moveTo>
                      <a:pt x="14" y="18"/>
                    </a:moveTo>
                    <a:cubicBezTo>
                      <a:pt x="13" y="18"/>
                      <a:pt x="12" y="18"/>
                      <a:pt x="11" y="18"/>
                    </a:cubicBezTo>
                    <a:cubicBezTo>
                      <a:pt x="7" y="19"/>
                      <a:pt x="4" y="20"/>
                      <a:pt x="2" y="19"/>
                    </a:cubicBezTo>
                    <a:cubicBezTo>
                      <a:pt x="1" y="18"/>
                      <a:pt x="0" y="16"/>
                      <a:pt x="0" y="13"/>
                    </a:cubicBezTo>
                    <a:cubicBezTo>
                      <a:pt x="0" y="8"/>
                      <a:pt x="3" y="3"/>
                      <a:pt x="9" y="1"/>
                    </a:cubicBezTo>
                    <a:cubicBezTo>
                      <a:pt x="13" y="0"/>
                      <a:pt x="19" y="1"/>
                      <a:pt x="22" y="4"/>
                    </a:cubicBezTo>
                    <a:cubicBezTo>
                      <a:pt x="25" y="7"/>
                      <a:pt x="26" y="9"/>
                      <a:pt x="25" y="11"/>
                    </a:cubicBezTo>
                    <a:cubicBezTo>
                      <a:pt x="25" y="13"/>
                      <a:pt x="23" y="15"/>
                      <a:pt x="18" y="16"/>
                    </a:cubicBezTo>
                    <a:cubicBezTo>
                      <a:pt x="17" y="17"/>
                      <a:pt x="16" y="17"/>
                      <a:pt x="14" y="18"/>
                    </a:cubicBezTo>
                    <a:close/>
                    <a:moveTo>
                      <a:pt x="1" y="13"/>
                    </a:moveTo>
                    <a:cubicBezTo>
                      <a:pt x="1" y="15"/>
                      <a:pt x="2" y="17"/>
                      <a:pt x="3" y="18"/>
                    </a:cubicBezTo>
                    <a:cubicBezTo>
                      <a:pt x="4" y="19"/>
                      <a:pt x="7" y="18"/>
                      <a:pt x="10" y="17"/>
                    </a:cubicBezTo>
                    <a:cubicBezTo>
                      <a:pt x="11" y="17"/>
                      <a:pt x="12" y="17"/>
                      <a:pt x="13" y="16"/>
                    </a:cubicBezTo>
                    <a:cubicBezTo>
                      <a:pt x="15" y="16"/>
                      <a:pt x="17" y="16"/>
                      <a:pt x="18" y="15"/>
                    </a:cubicBezTo>
                    <a:cubicBezTo>
                      <a:pt x="22" y="14"/>
                      <a:pt x="24" y="12"/>
                      <a:pt x="24" y="11"/>
                    </a:cubicBezTo>
                    <a:cubicBezTo>
                      <a:pt x="24" y="9"/>
                      <a:pt x="23" y="7"/>
                      <a:pt x="21" y="5"/>
                    </a:cubicBezTo>
                    <a:cubicBezTo>
                      <a:pt x="18" y="2"/>
                      <a:pt x="13" y="1"/>
                      <a:pt x="9" y="3"/>
                    </a:cubicBezTo>
                    <a:cubicBezTo>
                      <a:pt x="5" y="4"/>
                      <a:pt x="1" y="7"/>
                      <a:pt x="1" y="13"/>
                    </a:cubicBezTo>
                    <a:close/>
                  </a:path>
                </a:pathLst>
              </a:custGeom>
              <a:solidFill>
                <a:srgbClr val="450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2" name="Freeform 1035"/>
              <p:cNvSpPr>
                <a:spLocks/>
              </p:cNvSpPr>
              <p:nvPr/>
            </p:nvSpPr>
            <p:spPr bwMode="auto">
              <a:xfrm>
                <a:off x="3121" y="1750"/>
                <a:ext cx="31" cy="19"/>
              </a:xfrm>
              <a:custGeom>
                <a:avLst/>
                <a:gdLst>
                  <a:gd name="T0" fmla="*/ 11 w 13"/>
                  <a:gd name="T1" fmla="*/ 4 h 8"/>
                  <a:gd name="T2" fmla="*/ 2 w 13"/>
                  <a:gd name="T3" fmla="*/ 4 h 8"/>
                  <a:gd name="T4" fmla="*/ 6 w 13"/>
                  <a:gd name="T5" fmla="*/ 7 h 8"/>
                  <a:gd name="T6" fmla="*/ 11 w 13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11" y="4"/>
                    </a:moveTo>
                    <a:cubicBezTo>
                      <a:pt x="10" y="0"/>
                      <a:pt x="4" y="0"/>
                      <a:pt x="2" y="4"/>
                    </a:cubicBezTo>
                    <a:cubicBezTo>
                      <a:pt x="0" y="7"/>
                      <a:pt x="3" y="7"/>
                      <a:pt x="6" y="7"/>
                    </a:cubicBezTo>
                    <a:cubicBezTo>
                      <a:pt x="9" y="8"/>
                      <a:pt x="13" y="8"/>
                      <a:pt x="11" y="4"/>
                    </a:cubicBezTo>
                    <a:close/>
                  </a:path>
                </a:pathLst>
              </a:custGeom>
              <a:solidFill>
                <a:srgbClr val="C4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3" name="Freeform 1036"/>
              <p:cNvSpPr>
                <a:spLocks/>
              </p:cNvSpPr>
              <p:nvPr/>
            </p:nvSpPr>
            <p:spPr bwMode="auto">
              <a:xfrm>
                <a:off x="3130" y="1752"/>
                <a:ext cx="12" cy="9"/>
              </a:xfrm>
              <a:custGeom>
                <a:avLst/>
                <a:gdLst>
                  <a:gd name="T0" fmla="*/ 5 w 5"/>
                  <a:gd name="T1" fmla="*/ 2 h 4"/>
                  <a:gd name="T2" fmla="*/ 1 w 5"/>
                  <a:gd name="T3" fmla="*/ 2 h 4"/>
                  <a:gd name="T4" fmla="*/ 2 w 5"/>
                  <a:gd name="T5" fmla="*/ 4 h 4"/>
                  <a:gd name="T6" fmla="*/ 5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1" y="0"/>
                      <a:pt x="1" y="2"/>
                    </a:cubicBezTo>
                    <a:cubicBezTo>
                      <a:pt x="0" y="3"/>
                      <a:pt x="1" y="3"/>
                      <a:pt x="2" y="4"/>
                    </a:cubicBezTo>
                    <a:cubicBezTo>
                      <a:pt x="4" y="4"/>
                      <a:pt x="5" y="4"/>
                      <a:pt x="5" y="2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4" name="Freeform 1037"/>
              <p:cNvSpPr>
                <a:spLocks/>
              </p:cNvSpPr>
              <p:nvPr/>
            </p:nvSpPr>
            <p:spPr bwMode="auto">
              <a:xfrm>
                <a:off x="3121" y="1899"/>
                <a:ext cx="492" cy="264"/>
              </a:xfrm>
              <a:custGeom>
                <a:avLst/>
                <a:gdLst>
                  <a:gd name="T0" fmla="*/ 97 w 208"/>
                  <a:gd name="T1" fmla="*/ 35 h 111"/>
                  <a:gd name="T2" fmla="*/ 187 w 208"/>
                  <a:gd name="T3" fmla="*/ 5 h 111"/>
                  <a:gd name="T4" fmla="*/ 104 w 208"/>
                  <a:gd name="T5" fmla="*/ 106 h 111"/>
                  <a:gd name="T6" fmla="*/ 2 w 208"/>
                  <a:gd name="T7" fmla="*/ 18 h 111"/>
                  <a:gd name="T8" fmla="*/ 97 w 208"/>
                  <a:gd name="T9" fmla="*/ 3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11">
                    <a:moveTo>
                      <a:pt x="97" y="35"/>
                    </a:moveTo>
                    <a:cubicBezTo>
                      <a:pt x="163" y="32"/>
                      <a:pt x="179" y="6"/>
                      <a:pt x="187" y="5"/>
                    </a:cubicBezTo>
                    <a:cubicBezTo>
                      <a:pt x="208" y="3"/>
                      <a:pt x="185" y="101"/>
                      <a:pt x="104" y="106"/>
                    </a:cubicBezTo>
                    <a:cubicBezTo>
                      <a:pt x="23" y="111"/>
                      <a:pt x="0" y="38"/>
                      <a:pt x="2" y="18"/>
                    </a:cubicBezTo>
                    <a:cubicBezTo>
                      <a:pt x="3" y="0"/>
                      <a:pt x="30" y="38"/>
                      <a:pt x="97" y="35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5" name="Freeform 1038"/>
              <p:cNvSpPr>
                <a:spLocks/>
              </p:cNvSpPr>
              <p:nvPr/>
            </p:nvSpPr>
            <p:spPr bwMode="auto">
              <a:xfrm>
                <a:off x="3149" y="1911"/>
                <a:ext cx="441" cy="242"/>
              </a:xfrm>
              <a:custGeom>
                <a:avLst/>
                <a:gdLst>
                  <a:gd name="T0" fmla="*/ 90 w 186"/>
                  <a:gd name="T1" fmla="*/ 31 h 102"/>
                  <a:gd name="T2" fmla="*/ 179 w 186"/>
                  <a:gd name="T3" fmla="*/ 5 h 102"/>
                  <a:gd name="T4" fmla="*/ 98 w 186"/>
                  <a:gd name="T5" fmla="*/ 95 h 102"/>
                  <a:gd name="T6" fmla="*/ 1 w 186"/>
                  <a:gd name="T7" fmla="*/ 16 h 102"/>
                  <a:gd name="T8" fmla="*/ 90 w 186"/>
                  <a:gd name="T9" fmla="*/ 3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02">
                    <a:moveTo>
                      <a:pt x="90" y="31"/>
                    </a:moveTo>
                    <a:cubicBezTo>
                      <a:pt x="141" y="29"/>
                      <a:pt x="171" y="10"/>
                      <a:pt x="179" y="5"/>
                    </a:cubicBezTo>
                    <a:cubicBezTo>
                      <a:pt x="186" y="0"/>
                      <a:pt x="178" y="87"/>
                      <a:pt x="98" y="95"/>
                    </a:cubicBezTo>
                    <a:cubicBezTo>
                      <a:pt x="18" y="102"/>
                      <a:pt x="2" y="28"/>
                      <a:pt x="1" y="16"/>
                    </a:cubicBezTo>
                    <a:cubicBezTo>
                      <a:pt x="0" y="3"/>
                      <a:pt x="25" y="34"/>
                      <a:pt x="90" y="31"/>
                    </a:cubicBezTo>
                    <a:close/>
                  </a:path>
                </a:pathLst>
              </a:custGeom>
              <a:solidFill>
                <a:srgbClr val="964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6" name="Freeform 1039"/>
              <p:cNvSpPr>
                <a:spLocks/>
              </p:cNvSpPr>
              <p:nvPr/>
            </p:nvSpPr>
            <p:spPr bwMode="auto">
              <a:xfrm>
                <a:off x="3197" y="1911"/>
                <a:ext cx="393" cy="226"/>
              </a:xfrm>
              <a:custGeom>
                <a:avLst/>
                <a:gdLst>
                  <a:gd name="T0" fmla="*/ 159 w 166"/>
                  <a:gd name="T1" fmla="*/ 5 h 95"/>
                  <a:gd name="T2" fmla="*/ 70 w 166"/>
                  <a:gd name="T3" fmla="*/ 31 h 95"/>
                  <a:gd name="T4" fmla="*/ 0 w 166"/>
                  <a:gd name="T5" fmla="*/ 20 h 95"/>
                  <a:gd name="T6" fmla="*/ 0 w 166"/>
                  <a:gd name="T7" fmla="*/ 21 h 95"/>
                  <a:gd name="T8" fmla="*/ 139 w 166"/>
                  <a:gd name="T9" fmla="*/ 27 h 95"/>
                  <a:gd name="T10" fmla="*/ 60 w 166"/>
                  <a:gd name="T11" fmla="*/ 94 h 95"/>
                  <a:gd name="T12" fmla="*/ 65 w 166"/>
                  <a:gd name="T13" fmla="*/ 95 h 95"/>
                  <a:gd name="T14" fmla="*/ 78 w 166"/>
                  <a:gd name="T15" fmla="*/ 95 h 95"/>
                  <a:gd name="T16" fmla="*/ 159 w 166"/>
                  <a:gd name="T17" fmla="*/ 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95">
                    <a:moveTo>
                      <a:pt x="159" y="5"/>
                    </a:moveTo>
                    <a:cubicBezTo>
                      <a:pt x="151" y="10"/>
                      <a:pt x="121" y="29"/>
                      <a:pt x="70" y="31"/>
                    </a:cubicBezTo>
                    <a:cubicBezTo>
                      <a:pt x="37" y="33"/>
                      <a:pt x="14" y="25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7" y="39"/>
                      <a:pt x="91" y="42"/>
                      <a:pt x="139" y="27"/>
                    </a:cubicBezTo>
                    <a:cubicBezTo>
                      <a:pt x="145" y="25"/>
                      <a:pt x="135" y="94"/>
                      <a:pt x="60" y="94"/>
                    </a:cubicBezTo>
                    <a:cubicBezTo>
                      <a:pt x="60" y="94"/>
                      <a:pt x="62" y="95"/>
                      <a:pt x="65" y="95"/>
                    </a:cubicBezTo>
                    <a:cubicBezTo>
                      <a:pt x="69" y="95"/>
                      <a:pt x="74" y="95"/>
                      <a:pt x="78" y="95"/>
                    </a:cubicBezTo>
                    <a:cubicBezTo>
                      <a:pt x="158" y="87"/>
                      <a:pt x="166" y="0"/>
                      <a:pt x="159" y="5"/>
                    </a:cubicBezTo>
                    <a:close/>
                  </a:path>
                </a:pathLst>
              </a:custGeom>
              <a:solidFill>
                <a:srgbClr val="7C2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7" name="Freeform 1040"/>
              <p:cNvSpPr>
                <a:spLocks/>
              </p:cNvSpPr>
              <p:nvPr/>
            </p:nvSpPr>
            <p:spPr bwMode="auto">
              <a:xfrm>
                <a:off x="3253" y="2066"/>
                <a:ext cx="223" cy="83"/>
              </a:xfrm>
              <a:custGeom>
                <a:avLst/>
                <a:gdLst>
                  <a:gd name="T0" fmla="*/ 0 w 94"/>
                  <a:gd name="T1" fmla="*/ 12 h 35"/>
                  <a:gd name="T2" fmla="*/ 94 w 94"/>
                  <a:gd name="T3" fmla="*/ 11 h 35"/>
                  <a:gd name="T4" fmla="*/ 0 w 94"/>
                  <a:gd name="T5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35">
                    <a:moveTo>
                      <a:pt x="0" y="12"/>
                    </a:moveTo>
                    <a:cubicBezTo>
                      <a:pt x="21" y="1"/>
                      <a:pt x="73" y="0"/>
                      <a:pt x="94" y="11"/>
                    </a:cubicBezTo>
                    <a:cubicBezTo>
                      <a:pt x="94" y="11"/>
                      <a:pt x="25" y="35"/>
                      <a:pt x="0" y="12"/>
                    </a:cubicBezTo>
                    <a:close/>
                  </a:path>
                </a:pathLst>
              </a:custGeom>
              <a:solidFill>
                <a:srgbClr val="BA5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8" name="Freeform 1041"/>
              <p:cNvSpPr>
                <a:spLocks/>
              </p:cNvSpPr>
              <p:nvPr/>
            </p:nvSpPr>
            <p:spPr bwMode="auto">
              <a:xfrm>
                <a:off x="3149" y="1916"/>
                <a:ext cx="433" cy="178"/>
              </a:xfrm>
              <a:custGeom>
                <a:avLst/>
                <a:gdLst>
                  <a:gd name="T0" fmla="*/ 171 w 183"/>
                  <a:gd name="T1" fmla="*/ 45 h 75"/>
                  <a:gd name="T2" fmla="*/ 179 w 183"/>
                  <a:gd name="T3" fmla="*/ 3 h 75"/>
                  <a:gd name="T4" fmla="*/ 90 w 183"/>
                  <a:gd name="T5" fmla="*/ 29 h 75"/>
                  <a:gd name="T6" fmla="*/ 1 w 183"/>
                  <a:gd name="T7" fmla="*/ 14 h 75"/>
                  <a:gd name="T8" fmla="*/ 14 w 183"/>
                  <a:gd name="T9" fmla="*/ 51 h 75"/>
                  <a:gd name="T10" fmla="*/ 171 w 183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3" h="75">
                    <a:moveTo>
                      <a:pt x="171" y="45"/>
                    </a:moveTo>
                    <a:cubicBezTo>
                      <a:pt x="182" y="22"/>
                      <a:pt x="183" y="0"/>
                      <a:pt x="179" y="3"/>
                    </a:cubicBezTo>
                    <a:cubicBezTo>
                      <a:pt x="171" y="8"/>
                      <a:pt x="141" y="27"/>
                      <a:pt x="90" y="29"/>
                    </a:cubicBezTo>
                    <a:cubicBezTo>
                      <a:pt x="25" y="32"/>
                      <a:pt x="0" y="1"/>
                      <a:pt x="1" y="14"/>
                    </a:cubicBezTo>
                    <a:cubicBezTo>
                      <a:pt x="2" y="20"/>
                      <a:pt x="4" y="32"/>
                      <a:pt x="14" y="51"/>
                    </a:cubicBezTo>
                    <a:cubicBezTo>
                      <a:pt x="68" y="75"/>
                      <a:pt x="141" y="60"/>
                      <a:pt x="171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9" name="Freeform 1042"/>
              <p:cNvSpPr>
                <a:spLocks/>
              </p:cNvSpPr>
              <p:nvPr/>
            </p:nvSpPr>
            <p:spPr bwMode="auto">
              <a:xfrm>
                <a:off x="3180" y="1916"/>
                <a:ext cx="402" cy="123"/>
              </a:xfrm>
              <a:custGeom>
                <a:avLst/>
                <a:gdLst>
                  <a:gd name="T0" fmla="*/ 0 w 170"/>
                  <a:gd name="T1" fmla="*/ 15 h 52"/>
                  <a:gd name="T2" fmla="*/ 146 w 170"/>
                  <a:gd name="T3" fmla="*/ 25 h 52"/>
                  <a:gd name="T4" fmla="*/ 141 w 170"/>
                  <a:gd name="T5" fmla="*/ 52 h 52"/>
                  <a:gd name="T6" fmla="*/ 158 w 170"/>
                  <a:gd name="T7" fmla="*/ 45 h 52"/>
                  <a:gd name="T8" fmla="*/ 166 w 170"/>
                  <a:gd name="T9" fmla="*/ 3 h 52"/>
                  <a:gd name="T10" fmla="*/ 77 w 170"/>
                  <a:gd name="T11" fmla="*/ 29 h 52"/>
                  <a:gd name="T12" fmla="*/ 0 w 170"/>
                  <a:gd name="T13" fmla="*/ 1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52">
                    <a:moveTo>
                      <a:pt x="0" y="15"/>
                    </a:moveTo>
                    <a:cubicBezTo>
                      <a:pt x="43" y="40"/>
                      <a:pt x="98" y="43"/>
                      <a:pt x="146" y="25"/>
                    </a:cubicBezTo>
                    <a:cubicBezTo>
                      <a:pt x="149" y="24"/>
                      <a:pt x="148" y="37"/>
                      <a:pt x="141" y="52"/>
                    </a:cubicBezTo>
                    <a:cubicBezTo>
                      <a:pt x="147" y="49"/>
                      <a:pt x="153" y="47"/>
                      <a:pt x="158" y="45"/>
                    </a:cubicBezTo>
                    <a:cubicBezTo>
                      <a:pt x="169" y="22"/>
                      <a:pt x="170" y="0"/>
                      <a:pt x="166" y="3"/>
                    </a:cubicBezTo>
                    <a:cubicBezTo>
                      <a:pt x="158" y="8"/>
                      <a:pt x="128" y="27"/>
                      <a:pt x="77" y="29"/>
                    </a:cubicBezTo>
                    <a:cubicBezTo>
                      <a:pt x="34" y="31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0" name="Freeform 1043"/>
              <p:cNvSpPr>
                <a:spLocks/>
              </p:cNvSpPr>
              <p:nvPr/>
            </p:nvSpPr>
            <p:spPr bwMode="auto">
              <a:xfrm>
                <a:off x="3218" y="2066"/>
                <a:ext cx="305" cy="78"/>
              </a:xfrm>
              <a:custGeom>
                <a:avLst/>
                <a:gdLst>
                  <a:gd name="T0" fmla="*/ 0 w 129"/>
                  <a:gd name="T1" fmla="*/ 8 h 33"/>
                  <a:gd name="T2" fmla="*/ 69 w 129"/>
                  <a:gd name="T3" fmla="*/ 30 h 33"/>
                  <a:gd name="T4" fmla="*/ 129 w 129"/>
                  <a:gd name="T5" fmla="*/ 0 h 33"/>
                  <a:gd name="T6" fmla="*/ 61 w 129"/>
                  <a:gd name="T7" fmla="*/ 13 h 33"/>
                  <a:gd name="T8" fmla="*/ 0 w 129"/>
                  <a:gd name="T9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3">
                    <a:moveTo>
                      <a:pt x="0" y="8"/>
                    </a:moveTo>
                    <a:cubicBezTo>
                      <a:pt x="8" y="16"/>
                      <a:pt x="30" y="33"/>
                      <a:pt x="69" y="30"/>
                    </a:cubicBezTo>
                    <a:cubicBezTo>
                      <a:pt x="97" y="27"/>
                      <a:pt x="116" y="15"/>
                      <a:pt x="129" y="0"/>
                    </a:cubicBezTo>
                    <a:cubicBezTo>
                      <a:pt x="117" y="4"/>
                      <a:pt x="94" y="12"/>
                      <a:pt x="61" y="13"/>
                    </a:cubicBezTo>
                    <a:cubicBezTo>
                      <a:pt x="24" y="15"/>
                      <a:pt x="13" y="10"/>
                      <a:pt x="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1" name="Freeform 1044"/>
              <p:cNvSpPr>
                <a:spLocks/>
              </p:cNvSpPr>
              <p:nvPr/>
            </p:nvSpPr>
            <p:spPr bwMode="auto">
              <a:xfrm>
                <a:off x="3339" y="2066"/>
                <a:ext cx="184" cy="68"/>
              </a:xfrm>
              <a:custGeom>
                <a:avLst/>
                <a:gdLst>
                  <a:gd name="T0" fmla="*/ 62 w 78"/>
                  <a:gd name="T1" fmla="*/ 5 h 29"/>
                  <a:gd name="T2" fmla="*/ 0 w 78"/>
                  <a:gd name="T3" fmla="*/ 28 h 29"/>
                  <a:gd name="T4" fmla="*/ 16 w 78"/>
                  <a:gd name="T5" fmla="*/ 29 h 29"/>
                  <a:gd name="T6" fmla="*/ 78 w 78"/>
                  <a:gd name="T7" fmla="*/ 0 h 29"/>
                  <a:gd name="T8" fmla="*/ 62 w 78"/>
                  <a:gd name="T9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29">
                    <a:moveTo>
                      <a:pt x="62" y="5"/>
                    </a:moveTo>
                    <a:cubicBezTo>
                      <a:pt x="50" y="18"/>
                      <a:pt x="30" y="28"/>
                      <a:pt x="0" y="28"/>
                    </a:cubicBezTo>
                    <a:cubicBezTo>
                      <a:pt x="0" y="28"/>
                      <a:pt x="7" y="29"/>
                      <a:pt x="16" y="29"/>
                    </a:cubicBezTo>
                    <a:cubicBezTo>
                      <a:pt x="44" y="27"/>
                      <a:pt x="66" y="14"/>
                      <a:pt x="78" y="0"/>
                    </a:cubicBezTo>
                    <a:cubicBezTo>
                      <a:pt x="74" y="2"/>
                      <a:pt x="68" y="3"/>
                      <a:pt x="62" y="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2" name="Freeform 1045"/>
              <p:cNvSpPr>
                <a:spLocks/>
              </p:cNvSpPr>
              <p:nvPr/>
            </p:nvSpPr>
            <p:spPr bwMode="auto">
              <a:xfrm>
                <a:off x="3182" y="2018"/>
                <a:ext cx="372" cy="55"/>
              </a:xfrm>
              <a:custGeom>
                <a:avLst/>
                <a:gdLst>
                  <a:gd name="T0" fmla="*/ 78 w 157"/>
                  <a:gd name="T1" fmla="*/ 21 h 23"/>
                  <a:gd name="T2" fmla="*/ 1 w 157"/>
                  <a:gd name="T3" fmla="*/ 10 h 23"/>
                  <a:gd name="T4" fmla="*/ 0 w 157"/>
                  <a:gd name="T5" fmla="*/ 6 h 23"/>
                  <a:gd name="T6" fmla="*/ 79 w 157"/>
                  <a:gd name="T7" fmla="*/ 19 h 23"/>
                  <a:gd name="T8" fmla="*/ 156 w 157"/>
                  <a:gd name="T9" fmla="*/ 0 h 23"/>
                  <a:gd name="T10" fmla="*/ 157 w 157"/>
                  <a:gd name="T11" fmla="*/ 3 h 23"/>
                  <a:gd name="T12" fmla="*/ 79 w 157"/>
                  <a:gd name="T13" fmla="*/ 21 h 23"/>
                  <a:gd name="T14" fmla="*/ 78 w 157"/>
                  <a:gd name="T15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23">
                    <a:moveTo>
                      <a:pt x="78" y="21"/>
                    </a:moveTo>
                    <a:cubicBezTo>
                      <a:pt x="45" y="23"/>
                      <a:pt x="14" y="16"/>
                      <a:pt x="1" y="10"/>
                    </a:cubicBezTo>
                    <a:cubicBezTo>
                      <a:pt x="0" y="9"/>
                      <a:pt x="0" y="6"/>
                      <a:pt x="0" y="6"/>
                    </a:cubicBezTo>
                    <a:cubicBezTo>
                      <a:pt x="10" y="13"/>
                      <a:pt x="44" y="21"/>
                      <a:pt x="79" y="19"/>
                    </a:cubicBezTo>
                    <a:cubicBezTo>
                      <a:pt x="118" y="16"/>
                      <a:pt x="139" y="8"/>
                      <a:pt x="156" y="0"/>
                    </a:cubicBezTo>
                    <a:cubicBezTo>
                      <a:pt x="157" y="3"/>
                      <a:pt x="157" y="3"/>
                      <a:pt x="157" y="3"/>
                    </a:cubicBezTo>
                    <a:cubicBezTo>
                      <a:pt x="140" y="10"/>
                      <a:pt x="119" y="19"/>
                      <a:pt x="79" y="21"/>
                    </a:cubicBezTo>
                    <a:cubicBezTo>
                      <a:pt x="79" y="21"/>
                      <a:pt x="78" y="21"/>
                      <a:pt x="78" y="2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3" name="Freeform 1046"/>
              <p:cNvSpPr>
                <a:spLocks/>
              </p:cNvSpPr>
              <p:nvPr/>
            </p:nvSpPr>
            <p:spPr bwMode="auto">
              <a:xfrm>
                <a:off x="3216" y="2063"/>
                <a:ext cx="307" cy="38"/>
              </a:xfrm>
              <a:custGeom>
                <a:avLst/>
                <a:gdLst>
                  <a:gd name="T0" fmla="*/ 49 w 130"/>
                  <a:gd name="T1" fmla="*/ 16 h 16"/>
                  <a:gd name="T2" fmla="*/ 8 w 130"/>
                  <a:gd name="T3" fmla="*/ 11 h 16"/>
                  <a:gd name="T4" fmla="*/ 0 w 130"/>
                  <a:gd name="T5" fmla="*/ 10 h 16"/>
                  <a:gd name="T6" fmla="*/ 0 w 130"/>
                  <a:gd name="T7" fmla="*/ 7 h 16"/>
                  <a:gd name="T8" fmla="*/ 8 w 130"/>
                  <a:gd name="T9" fmla="*/ 8 h 16"/>
                  <a:gd name="T10" fmla="*/ 66 w 130"/>
                  <a:gd name="T11" fmla="*/ 13 h 16"/>
                  <a:gd name="T12" fmla="*/ 120 w 130"/>
                  <a:gd name="T13" fmla="*/ 3 h 16"/>
                  <a:gd name="T14" fmla="*/ 129 w 130"/>
                  <a:gd name="T15" fmla="*/ 0 h 16"/>
                  <a:gd name="T16" fmla="*/ 130 w 130"/>
                  <a:gd name="T17" fmla="*/ 3 h 16"/>
                  <a:gd name="T18" fmla="*/ 121 w 130"/>
                  <a:gd name="T19" fmla="*/ 6 h 16"/>
                  <a:gd name="T20" fmla="*/ 66 w 130"/>
                  <a:gd name="T21" fmla="*/ 15 h 16"/>
                  <a:gd name="T22" fmla="*/ 49 w 130"/>
                  <a:gd name="T2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16">
                    <a:moveTo>
                      <a:pt x="49" y="16"/>
                    </a:moveTo>
                    <a:cubicBezTo>
                      <a:pt x="28" y="16"/>
                      <a:pt x="17" y="13"/>
                      <a:pt x="8" y="11"/>
                    </a:cubicBezTo>
                    <a:cubicBezTo>
                      <a:pt x="5" y="11"/>
                      <a:pt x="2" y="10"/>
                      <a:pt x="0" y="1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7"/>
                      <a:pt x="6" y="8"/>
                      <a:pt x="8" y="8"/>
                    </a:cubicBezTo>
                    <a:cubicBezTo>
                      <a:pt x="20" y="11"/>
                      <a:pt x="34" y="14"/>
                      <a:pt x="66" y="13"/>
                    </a:cubicBezTo>
                    <a:cubicBezTo>
                      <a:pt x="92" y="11"/>
                      <a:pt x="109" y="6"/>
                      <a:pt x="120" y="3"/>
                    </a:cubicBezTo>
                    <a:cubicBezTo>
                      <a:pt x="124" y="2"/>
                      <a:pt x="127" y="1"/>
                      <a:pt x="129" y="0"/>
                    </a:cubicBezTo>
                    <a:cubicBezTo>
                      <a:pt x="130" y="3"/>
                      <a:pt x="130" y="3"/>
                      <a:pt x="130" y="3"/>
                    </a:cubicBezTo>
                    <a:cubicBezTo>
                      <a:pt x="127" y="4"/>
                      <a:pt x="124" y="5"/>
                      <a:pt x="121" y="6"/>
                    </a:cubicBezTo>
                    <a:cubicBezTo>
                      <a:pt x="109" y="9"/>
                      <a:pt x="93" y="14"/>
                      <a:pt x="66" y="15"/>
                    </a:cubicBezTo>
                    <a:cubicBezTo>
                      <a:pt x="60" y="16"/>
                      <a:pt x="54" y="16"/>
                      <a:pt x="49" y="16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4" name="Freeform 1047"/>
              <p:cNvSpPr>
                <a:spLocks noEditPoints="1"/>
              </p:cNvSpPr>
              <p:nvPr/>
            </p:nvSpPr>
            <p:spPr bwMode="auto">
              <a:xfrm>
                <a:off x="3149" y="1921"/>
                <a:ext cx="431" cy="223"/>
              </a:xfrm>
              <a:custGeom>
                <a:avLst/>
                <a:gdLst>
                  <a:gd name="T0" fmla="*/ 90 w 182"/>
                  <a:gd name="T1" fmla="*/ 26 h 94"/>
                  <a:gd name="T2" fmla="*/ 149 w 182"/>
                  <a:gd name="T3" fmla="*/ 14 h 94"/>
                  <a:gd name="T4" fmla="*/ 176 w 182"/>
                  <a:gd name="T5" fmla="*/ 2 h 94"/>
                  <a:gd name="T6" fmla="*/ 178 w 182"/>
                  <a:gd name="T7" fmla="*/ 1 h 94"/>
                  <a:gd name="T8" fmla="*/ 178 w 182"/>
                  <a:gd name="T9" fmla="*/ 0 h 94"/>
                  <a:gd name="T10" fmla="*/ 178 w 182"/>
                  <a:gd name="T11" fmla="*/ 0 h 94"/>
                  <a:gd name="T12" fmla="*/ 180 w 182"/>
                  <a:gd name="T13" fmla="*/ 0 h 94"/>
                  <a:gd name="T14" fmla="*/ 181 w 182"/>
                  <a:gd name="T15" fmla="*/ 1 h 94"/>
                  <a:gd name="T16" fmla="*/ 182 w 182"/>
                  <a:gd name="T17" fmla="*/ 4 h 94"/>
                  <a:gd name="T18" fmla="*/ 182 w 182"/>
                  <a:gd name="T19" fmla="*/ 11 h 94"/>
                  <a:gd name="T20" fmla="*/ 179 w 182"/>
                  <a:gd name="T21" fmla="*/ 24 h 94"/>
                  <a:gd name="T22" fmla="*/ 169 w 182"/>
                  <a:gd name="T23" fmla="*/ 49 h 94"/>
                  <a:gd name="T24" fmla="*/ 151 w 182"/>
                  <a:gd name="T25" fmla="*/ 71 h 94"/>
                  <a:gd name="T26" fmla="*/ 125 w 182"/>
                  <a:gd name="T27" fmla="*/ 86 h 94"/>
                  <a:gd name="T28" fmla="*/ 94 w 182"/>
                  <a:gd name="T29" fmla="*/ 94 h 94"/>
                  <a:gd name="T30" fmla="*/ 63 w 182"/>
                  <a:gd name="T31" fmla="*/ 90 h 94"/>
                  <a:gd name="T32" fmla="*/ 37 w 182"/>
                  <a:gd name="T33" fmla="*/ 77 h 94"/>
                  <a:gd name="T34" fmla="*/ 18 w 182"/>
                  <a:gd name="T35" fmla="*/ 57 h 94"/>
                  <a:gd name="T36" fmla="*/ 6 w 182"/>
                  <a:gd name="T37" fmla="*/ 34 h 94"/>
                  <a:gd name="T38" fmla="*/ 2 w 182"/>
                  <a:gd name="T39" fmla="*/ 22 h 94"/>
                  <a:gd name="T40" fmla="*/ 1 w 182"/>
                  <a:gd name="T41" fmla="*/ 15 h 94"/>
                  <a:gd name="T42" fmla="*/ 0 w 182"/>
                  <a:gd name="T43" fmla="*/ 12 h 94"/>
                  <a:gd name="T44" fmla="*/ 0 w 182"/>
                  <a:gd name="T45" fmla="*/ 10 h 94"/>
                  <a:gd name="T46" fmla="*/ 2 w 182"/>
                  <a:gd name="T47" fmla="*/ 8 h 94"/>
                  <a:gd name="T48" fmla="*/ 5 w 182"/>
                  <a:gd name="T49" fmla="*/ 8 h 94"/>
                  <a:gd name="T50" fmla="*/ 7 w 182"/>
                  <a:gd name="T51" fmla="*/ 9 h 94"/>
                  <a:gd name="T52" fmla="*/ 10 w 182"/>
                  <a:gd name="T53" fmla="*/ 10 h 94"/>
                  <a:gd name="T54" fmla="*/ 17 w 182"/>
                  <a:gd name="T55" fmla="*/ 13 h 94"/>
                  <a:gd name="T56" fmla="*/ 30 w 182"/>
                  <a:gd name="T57" fmla="*/ 18 h 94"/>
                  <a:gd name="T58" fmla="*/ 90 w 182"/>
                  <a:gd name="T59" fmla="*/ 26 h 94"/>
                  <a:gd name="T60" fmla="*/ 90 w 182"/>
                  <a:gd name="T61" fmla="*/ 29 h 94"/>
                  <a:gd name="T62" fmla="*/ 29 w 182"/>
                  <a:gd name="T63" fmla="*/ 20 h 94"/>
                  <a:gd name="T64" fmla="*/ 16 w 182"/>
                  <a:gd name="T65" fmla="*/ 15 h 94"/>
                  <a:gd name="T66" fmla="*/ 9 w 182"/>
                  <a:gd name="T67" fmla="*/ 12 h 94"/>
                  <a:gd name="T68" fmla="*/ 6 w 182"/>
                  <a:gd name="T69" fmla="*/ 10 h 94"/>
                  <a:gd name="T70" fmla="*/ 3 w 182"/>
                  <a:gd name="T71" fmla="*/ 10 h 94"/>
                  <a:gd name="T72" fmla="*/ 3 w 182"/>
                  <a:gd name="T73" fmla="*/ 10 h 94"/>
                  <a:gd name="T74" fmla="*/ 3 w 182"/>
                  <a:gd name="T75" fmla="*/ 12 h 94"/>
                  <a:gd name="T76" fmla="*/ 3 w 182"/>
                  <a:gd name="T77" fmla="*/ 15 h 94"/>
                  <a:gd name="T78" fmla="*/ 4 w 182"/>
                  <a:gd name="T79" fmla="*/ 21 h 94"/>
                  <a:gd name="T80" fmla="*/ 8 w 182"/>
                  <a:gd name="T81" fmla="*/ 33 h 94"/>
                  <a:gd name="T82" fmla="*/ 20 w 182"/>
                  <a:gd name="T83" fmla="*/ 56 h 94"/>
                  <a:gd name="T84" fmla="*/ 39 w 182"/>
                  <a:gd name="T85" fmla="*/ 75 h 94"/>
                  <a:gd name="T86" fmla="*/ 65 w 182"/>
                  <a:gd name="T87" fmla="*/ 87 h 94"/>
                  <a:gd name="T88" fmla="*/ 94 w 182"/>
                  <a:gd name="T89" fmla="*/ 89 h 94"/>
                  <a:gd name="T90" fmla="*/ 123 w 182"/>
                  <a:gd name="T91" fmla="*/ 83 h 94"/>
                  <a:gd name="T92" fmla="*/ 148 w 182"/>
                  <a:gd name="T93" fmla="*/ 69 h 94"/>
                  <a:gd name="T94" fmla="*/ 177 w 182"/>
                  <a:gd name="T95" fmla="*/ 24 h 94"/>
                  <a:gd name="T96" fmla="*/ 179 w 182"/>
                  <a:gd name="T97" fmla="*/ 11 h 94"/>
                  <a:gd name="T98" fmla="*/ 180 w 182"/>
                  <a:gd name="T99" fmla="*/ 5 h 94"/>
                  <a:gd name="T100" fmla="*/ 179 w 182"/>
                  <a:gd name="T101" fmla="*/ 2 h 94"/>
                  <a:gd name="T102" fmla="*/ 179 w 182"/>
                  <a:gd name="T103" fmla="*/ 2 h 94"/>
                  <a:gd name="T104" fmla="*/ 179 w 182"/>
                  <a:gd name="T105" fmla="*/ 2 h 94"/>
                  <a:gd name="T106" fmla="*/ 179 w 182"/>
                  <a:gd name="T107" fmla="*/ 2 h 94"/>
                  <a:gd name="T108" fmla="*/ 179 w 182"/>
                  <a:gd name="T109" fmla="*/ 2 h 94"/>
                  <a:gd name="T110" fmla="*/ 178 w 182"/>
                  <a:gd name="T111" fmla="*/ 3 h 94"/>
                  <a:gd name="T112" fmla="*/ 150 w 182"/>
                  <a:gd name="T113" fmla="*/ 17 h 94"/>
                  <a:gd name="T114" fmla="*/ 90 w 182"/>
                  <a:gd name="T115" fmla="*/ 2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94">
                    <a:moveTo>
                      <a:pt x="90" y="26"/>
                    </a:moveTo>
                    <a:cubicBezTo>
                      <a:pt x="110" y="25"/>
                      <a:pt x="130" y="21"/>
                      <a:pt x="149" y="14"/>
                    </a:cubicBezTo>
                    <a:cubicBezTo>
                      <a:pt x="159" y="11"/>
                      <a:pt x="168" y="7"/>
                      <a:pt x="176" y="2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79" y="0"/>
                      <a:pt x="179" y="0"/>
                      <a:pt x="180" y="0"/>
                    </a:cubicBezTo>
                    <a:cubicBezTo>
                      <a:pt x="180" y="0"/>
                      <a:pt x="181" y="1"/>
                      <a:pt x="181" y="1"/>
                    </a:cubicBezTo>
                    <a:cubicBezTo>
                      <a:pt x="182" y="2"/>
                      <a:pt x="182" y="3"/>
                      <a:pt x="182" y="4"/>
                    </a:cubicBezTo>
                    <a:cubicBezTo>
                      <a:pt x="182" y="7"/>
                      <a:pt x="182" y="9"/>
                      <a:pt x="182" y="11"/>
                    </a:cubicBezTo>
                    <a:cubicBezTo>
                      <a:pt x="181" y="15"/>
                      <a:pt x="180" y="20"/>
                      <a:pt x="179" y="24"/>
                    </a:cubicBezTo>
                    <a:cubicBezTo>
                      <a:pt x="177" y="32"/>
                      <a:pt x="173" y="41"/>
                      <a:pt x="169" y="49"/>
                    </a:cubicBezTo>
                    <a:cubicBezTo>
                      <a:pt x="164" y="57"/>
                      <a:pt x="158" y="64"/>
                      <a:pt x="151" y="71"/>
                    </a:cubicBezTo>
                    <a:cubicBezTo>
                      <a:pt x="144" y="77"/>
                      <a:pt x="135" y="83"/>
                      <a:pt x="125" y="86"/>
                    </a:cubicBezTo>
                    <a:cubicBezTo>
                      <a:pt x="115" y="90"/>
                      <a:pt x="105" y="93"/>
                      <a:pt x="94" y="94"/>
                    </a:cubicBezTo>
                    <a:cubicBezTo>
                      <a:pt x="84" y="94"/>
                      <a:pt x="73" y="93"/>
                      <a:pt x="63" y="90"/>
                    </a:cubicBezTo>
                    <a:cubicBezTo>
                      <a:pt x="53" y="88"/>
                      <a:pt x="44" y="83"/>
                      <a:pt x="37" y="77"/>
                    </a:cubicBezTo>
                    <a:cubicBezTo>
                      <a:pt x="29" y="71"/>
                      <a:pt x="23" y="65"/>
                      <a:pt x="18" y="57"/>
                    </a:cubicBezTo>
                    <a:cubicBezTo>
                      <a:pt x="13" y="50"/>
                      <a:pt x="9" y="42"/>
                      <a:pt x="6" y="34"/>
                    </a:cubicBezTo>
                    <a:cubicBezTo>
                      <a:pt x="4" y="30"/>
                      <a:pt x="3" y="26"/>
                      <a:pt x="2" y="22"/>
                    </a:cubicBezTo>
                    <a:cubicBezTo>
                      <a:pt x="2" y="19"/>
                      <a:pt x="1" y="17"/>
                      <a:pt x="1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1" y="9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5" y="8"/>
                      <a:pt x="6" y="8"/>
                      <a:pt x="7" y="9"/>
                    </a:cubicBezTo>
                    <a:cubicBezTo>
                      <a:pt x="8" y="9"/>
                      <a:pt x="9" y="10"/>
                      <a:pt x="10" y="10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1" y="15"/>
                      <a:pt x="26" y="17"/>
                      <a:pt x="30" y="18"/>
                    </a:cubicBezTo>
                    <a:cubicBezTo>
                      <a:pt x="49" y="24"/>
                      <a:pt x="69" y="27"/>
                      <a:pt x="90" y="26"/>
                    </a:cubicBezTo>
                    <a:close/>
                    <a:moveTo>
                      <a:pt x="90" y="29"/>
                    </a:moveTo>
                    <a:cubicBezTo>
                      <a:pt x="69" y="30"/>
                      <a:pt x="48" y="27"/>
                      <a:pt x="29" y="20"/>
                    </a:cubicBezTo>
                    <a:cubicBezTo>
                      <a:pt x="25" y="19"/>
                      <a:pt x="20" y="17"/>
                      <a:pt x="16" y="15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1"/>
                      <a:pt x="7" y="11"/>
                      <a:pt x="6" y="10"/>
                    </a:cubicBezTo>
                    <a:cubicBezTo>
                      <a:pt x="5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2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3" y="17"/>
                      <a:pt x="4" y="19"/>
                      <a:pt x="4" y="21"/>
                    </a:cubicBezTo>
                    <a:cubicBezTo>
                      <a:pt x="5" y="25"/>
                      <a:pt x="6" y="29"/>
                      <a:pt x="8" y="33"/>
                    </a:cubicBezTo>
                    <a:cubicBezTo>
                      <a:pt x="11" y="41"/>
                      <a:pt x="15" y="49"/>
                      <a:pt x="20" y="56"/>
                    </a:cubicBezTo>
                    <a:cubicBezTo>
                      <a:pt x="25" y="63"/>
                      <a:pt x="31" y="70"/>
                      <a:pt x="39" y="75"/>
                    </a:cubicBezTo>
                    <a:cubicBezTo>
                      <a:pt x="46" y="81"/>
                      <a:pt x="55" y="85"/>
                      <a:pt x="65" y="87"/>
                    </a:cubicBezTo>
                    <a:cubicBezTo>
                      <a:pt x="74" y="89"/>
                      <a:pt x="84" y="90"/>
                      <a:pt x="94" y="89"/>
                    </a:cubicBezTo>
                    <a:cubicBezTo>
                      <a:pt x="104" y="89"/>
                      <a:pt x="114" y="87"/>
                      <a:pt x="123" y="83"/>
                    </a:cubicBezTo>
                    <a:cubicBezTo>
                      <a:pt x="133" y="80"/>
                      <a:pt x="141" y="75"/>
                      <a:pt x="148" y="69"/>
                    </a:cubicBezTo>
                    <a:cubicBezTo>
                      <a:pt x="163" y="56"/>
                      <a:pt x="172" y="40"/>
                      <a:pt x="177" y="24"/>
                    </a:cubicBezTo>
                    <a:cubicBezTo>
                      <a:pt x="178" y="19"/>
                      <a:pt x="179" y="15"/>
                      <a:pt x="179" y="11"/>
                    </a:cubicBezTo>
                    <a:cubicBezTo>
                      <a:pt x="180" y="9"/>
                      <a:pt x="180" y="7"/>
                      <a:pt x="180" y="5"/>
                    </a:cubicBezTo>
                    <a:cubicBezTo>
                      <a:pt x="180" y="4"/>
                      <a:pt x="179" y="3"/>
                      <a:pt x="179" y="2"/>
                    </a:cubicBezTo>
                    <a:cubicBezTo>
                      <a:pt x="179" y="2"/>
                      <a:pt x="179" y="2"/>
                      <a:pt x="179" y="2"/>
                    </a:cubicBezTo>
                    <a:cubicBezTo>
                      <a:pt x="179" y="2"/>
                      <a:pt x="179" y="2"/>
                      <a:pt x="179" y="2"/>
                    </a:cubicBezTo>
                    <a:cubicBezTo>
                      <a:pt x="179" y="2"/>
                      <a:pt x="179" y="2"/>
                      <a:pt x="179" y="2"/>
                    </a:cubicBezTo>
                    <a:cubicBezTo>
                      <a:pt x="179" y="2"/>
                      <a:pt x="179" y="2"/>
                      <a:pt x="179" y="2"/>
                    </a:cubicBezTo>
                    <a:cubicBezTo>
                      <a:pt x="178" y="3"/>
                      <a:pt x="178" y="3"/>
                      <a:pt x="178" y="3"/>
                    </a:cubicBezTo>
                    <a:cubicBezTo>
                      <a:pt x="169" y="8"/>
                      <a:pt x="160" y="13"/>
                      <a:pt x="150" y="17"/>
                    </a:cubicBezTo>
                    <a:cubicBezTo>
                      <a:pt x="131" y="24"/>
                      <a:pt x="111" y="28"/>
                      <a:pt x="90" y="29"/>
                    </a:cubicBezTo>
                    <a:close/>
                  </a:path>
                </a:pathLst>
              </a:custGeom>
              <a:solidFill>
                <a:srgbClr val="BA5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5" name="Freeform 1048"/>
              <p:cNvSpPr>
                <a:spLocks/>
              </p:cNvSpPr>
              <p:nvPr/>
            </p:nvSpPr>
            <p:spPr bwMode="auto">
              <a:xfrm>
                <a:off x="3329" y="1797"/>
                <a:ext cx="95" cy="76"/>
              </a:xfrm>
              <a:custGeom>
                <a:avLst/>
                <a:gdLst>
                  <a:gd name="T0" fmla="*/ 8 w 40"/>
                  <a:gd name="T1" fmla="*/ 2 h 32"/>
                  <a:gd name="T2" fmla="*/ 7 w 40"/>
                  <a:gd name="T3" fmla="*/ 25 h 32"/>
                  <a:gd name="T4" fmla="*/ 20 w 40"/>
                  <a:gd name="T5" fmla="*/ 30 h 32"/>
                  <a:gd name="T6" fmla="*/ 23 w 40"/>
                  <a:gd name="T7" fmla="*/ 5 h 32"/>
                  <a:gd name="T8" fmla="*/ 8 w 40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2">
                    <a:moveTo>
                      <a:pt x="8" y="2"/>
                    </a:moveTo>
                    <a:cubicBezTo>
                      <a:pt x="19" y="4"/>
                      <a:pt x="20" y="18"/>
                      <a:pt x="7" y="25"/>
                    </a:cubicBezTo>
                    <a:cubicBezTo>
                      <a:pt x="0" y="28"/>
                      <a:pt x="7" y="32"/>
                      <a:pt x="20" y="30"/>
                    </a:cubicBezTo>
                    <a:cubicBezTo>
                      <a:pt x="40" y="27"/>
                      <a:pt x="30" y="9"/>
                      <a:pt x="23" y="5"/>
                    </a:cubicBezTo>
                    <a:cubicBezTo>
                      <a:pt x="16" y="0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6" name="Freeform 1049"/>
              <p:cNvSpPr>
                <a:spLocks/>
              </p:cNvSpPr>
              <p:nvPr/>
            </p:nvSpPr>
            <p:spPr bwMode="auto">
              <a:xfrm>
                <a:off x="3305" y="1795"/>
                <a:ext cx="102" cy="71"/>
              </a:xfrm>
              <a:custGeom>
                <a:avLst/>
                <a:gdLst>
                  <a:gd name="T0" fmla="*/ 5 w 43"/>
                  <a:gd name="T1" fmla="*/ 30 h 30"/>
                  <a:gd name="T2" fmla="*/ 1 w 43"/>
                  <a:gd name="T3" fmla="*/ 21 h 30"/>
                  <a:gd name="T4" fmla="*/ 2 w 43"/>
                  <a:gd name="T5" fmla="*/ 12 h 30"/>
                  <a:gd name="T6" fmla="*/ 9 w 43"/>
                  <a:gd name="T7" fmla="*/ 4 h 30"/>
                  <a:gd name="T8" fmla="*/ 18 w 43"/>
                  <a:gd name="T9" fmla="*/ 0 h 30"/>
                  <a:gd name="T10" fmla="*/ 28 w 43"/>
                  <a:gd name="T11" fmla="*/ 1 h 30"/>
                  <a:gd name="T12" fmla="*/ 37 w 43"/>
                  <a:gd name="T13" fmla="*/ 6 h 30"/>
                  <a:gd name="T14" fmla="*/ 41 w 43"/>
                  <a:gd name="T15" fmla="*/ 25 h 30"/>
                  <a:gd name="T16" fmla="*/ 35 w 43"/>
                  <a:gd name="T17" fmla="*/ 8 h 30"/>
                  <a:gd name="T18" fmla="*/ 19 w 43"/>
                  <a:gd name="T19" fmla="*/ 4 h 30"/>
                  <a:gd name="T20" fmla="*/ 5 w 43"/>
                  <a:gd name="T21" fmla="*/ 13 h 30"/>
                  <a:gd name="T22" fmla="*/ 5 w 43"/>
                  <a:gd name="T2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30">
                    <a:moveTo>
                      <a:pt x="5" y="30"/>
                    </a:moveTo>
                    <a:cubicBezTo>
                      <a:pt x="3" y="28"/>
                      <a:pt x="1" y="25"/>
                      <a:pt x="1" y="21"/>
                    </a:cubicBezTo>
                    <a:cubicBezTo>
                      <a:pt x="0" y="18"/>
                      <a:pt x="1" y="15"/>
                      <a:pt x="2" y="12"/>
                    </a:cubicBezTo>
                    <a:cubicBezTo>
                      <a:pt x="3" y="9"/>
                      <a:pt x="6" y="6"/>
                      <a:pt x="9" y="4"/>
                    </a:cubicBezTo>
                    <a:cubicBezTo>
                      <a:pt x="11" y="2"/>
                      <a:pt x="15" y="1"/>
                      <a:pt x="18" y="0"/>
                    </a:cubicBezTo>
                    <a:cubicBezTo>
                      <a:pt x="21" y="0"/>
                      <a:pt x="25" y="0"/>
                      <a:pt x="28" y="1"/>
                    </a:cubicBezTo>
                    <a:cubicBezTo>
                      <a:pt x="32" y="2"/>
                      <a:pt x="35" y="4"/>
                      <a:pt x="37" y="6"/>
                    </a:cubicBezTo>
                    <a:cubicBezTo>
                      <a:pt x="42" y="11"/>
                      <a:pt x="43" y="18"/>
                      <a:pt x="41" y="25"/>
                    </a:cubicBezTo>
                    <a:cubicBezTo>
                      <a:pt x="42" y="18"/>
                      <a:pt x="39" y="12"/>
                      <a:pt x="35" y="8"/>
                    </a:cubicBezTo>
                    <a:cubicBezTo>
                      <a:pt x="31" y="4"/>
                      <a:pt x="24" y="3"/>
                      <a:pt x="19" y="4"/>
                    </a:cubicBezTo>
                    <a:cubicBezTo>
                      <a:pt x="13" y="4"/>
                      <a:pt x="7" y="8"/>
                      <a:pt x="5" y="13"/>
                    </a:cubicBezTo>
                    <a:cubicBezTo>
                      <a:pt x="2" y="18"/>
                      <a:pt x="2" y="25"/>
                      <a:pt x="5" y="30"/>
                    </a:cubicBezTo>
                    <a:close/>
                  </a:path>
                </a:pathLst>
              </a:custGeom>
              <a:solidFill>
                <a:srgbClr val="D68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7" name="Freeform 1050"/>
              <p:cNvSpPr>
                <a:spLocks/>
              </p:cNvSpPr>
              <p:nvPr/>
            </p:nvSpPr>
            <p:spPr bwMode="auto">
              <a:xfrm>
                <a:off x="3320" y="1811"/>
                <a:ext cx="35" cy="31"/>
              </a:xfrm>
              <a:custGeom>
                <a:avLst/>
                <a:gdLst>
                  <a:gd name="T0" fmla="*/ 2 w 15"/>
                  <a:gd name="T1" fmla="*/ 11 h 13"/>
                  <a:gd name="T2" fmla="*/ 10 w 15"/>
                  <a:gd name="T3" fmla="*/ 10 h 13"/>
                  <a:gd name="T4" fmla="*/ 13 w 15"/>
                  <a:gd name="T5" fmla="*/ 2 h 13"/>
                  <a:gd name="T6" fmla="*/ 5 w 15"/>
                  <a:gd name="T7" fmla="*/ 3 h 13"/>
                  <a:gd name="T8" fmla="*/ 2 w 15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2" y="11"/>
                    </a:moveTo>
                    <a:cubicBezTo>
                      <a:pt x="3" y="13"/>
                      <a:pt x="7" y="13"/>
                      <a:pt x="10" y="10"/>
                    </a:cubicBezTo>
                    <a:cubicBezTo>
                      <a:pt x="14" y="8"/>
                      <a:pt x="15" y="4"/>
                      <a:pt x="13" y="2"/>
                    </a:cubicBezTo>
                    <a:cubicBezTo>
                      <a:pt x="12" y="0"/>
                      <a:pt x="8" y="0"/>
                      <a:pt x="5" y="3"/>
                    </a:cubicBezTo>
                    <a:cubicBezTo>
                      <a:pt x="1" y="5"/>
                      <a:pt x="0" y="9"/>
                      <a:pt x="2" y="11"/>
                    </a:cubicBezTo>
                    <a:close/>
                  </a:path>
                </a:pathLst>
              </a:custGeom>
              <a:solidFill>
                <a:srgbClr val="FFD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8" name="Freeform 1051"/>
              <p:cNvSpPr>
                <a:spLocks/>
              </p:cNvSpPr>
              <p:nvPr/>
            </p:nvSpPr>
            <p:spPr bwMode="auto">
              <a:xfrm>
                <a:off x="3732" y="1923"/>
                <a:ext cx="40" cy="45"/>
              </a:xfrm>
              <a:custGeom>
                <a:avLst/>
                <a:gdLst>
                  <a:gd name="T0" fmla="*/ 4 w 17"/>
                  <a:gd name="T1" fmla="*/ 19 h 19"/>
                  <a:gd name="T2" fmla="*/ 16 w 17"/>
                  <a:gd name="T3" fmla="*/ 5 h 19"/>
                  <a:gd name="T4" fmla="*/ 6 w 17"/>
                  <a:gd name="T5" fmla="*/ 8 h 19"/>
                  <a:gd name="T6" fmla="*/ 4 w 17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9">
                    <a:moveTo>
                      <a:pt x="4" y="19"/>
                    </a:moveTo>
                    <a:cubicBezTo>
                      <a:pt x="12" y="19"/>
                      <a:pt x="17" y="11"/>
                      <a:pt x="16" y="5"/>
                    </a:cubicBezTo>
                    <a:cubicBezTo>
                      <a:pt x="15" y="0"/>
                      <a:pt x="6" y="1"/>
                      <a:pt x="6" y="8"/>
                    </a:cubicBezTo>
                    <a:cubicBezTo>
                      <a:pt x="6" y="15"/>
                      <a:pt x="0" y="19"/>
                      <a:pt x="4" y="19"/>
                    </a:cubicBezTo>
                    <a:close/>
                  </a:path>
                </a:pathLst>
              </a:custGeom>
              <a:solidFill>
                <a:srgbClr val="D99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9" name="Freeform 1052"/>
              <p:cNvSpPr>
                <a:spLocks/>
              </p:cNvSpPr>
              <p:nvPr/>
            </p:nvSpPr>
            <p:spPr bwMode="auto">
              <a:xfrm>
                <a:off x="2884" y="1925"/>
                <a:ext cx="43" cy="43"/>
              </a:xfrm>
              <a:custGeom>
                <a:avLst/>
                <a:gdLst>
                  <a:gd name="T0" fmla="*/ 13 w 18"/>
                  <a:gd name="T1" fmla="*/ 16 h 18"/>
                  <a:gd name="T2" fmla="*/ 0 w 18"/>
                  <a:gd name="T3" fmla="*/ 7 h 18"/>
                  <a:gd name="T4" fmla="*/ 9 w 18"/>
                  <a:gd name="T5" fmla="*/ 7 h 18"/>
                  <a:gd name="T6" fmla="*/ 13 w 18"/>
                  <a:gd name="T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3" y="16"/>
                    </a:moveTo>
                    <a:cubicBezTo>
                      <a:pt x="6" y="18"/>
                      <a:pt x="0" y="12"/>
                      <a:pt x="0" y="7"/>
                    </a:cubicBezTo>
                    <a:cubicBezTo>
                      <a:pt x="0" y="1"/>
                      <a:pt x="8" y="0"/>
                      <a:pt x="9" y="7"/>
                    </a:cubicBezTo>
                    <a:cubicBezTo>
                      <a:pt x="11" y="14"/>
                      <a:pt x="18" y="15"/>
                      <a:pt x="13" y="16"/>
                    </a:cubicBezTo>
                    <a:close/>
                  </a:path>
                </a:pathLst>
              </a:custGeom>
              <a:solidFill>
                <a:srgbClr val="D99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0" name="Freeform 1053"/>
              <p:cNvSpPr>
                <a:spLocks/>
              </p:cNvSpPr>
              <p:nvPr/>
            </p:nvSpPr>
            <p:spPr bwMode="auto">
              <a:xfrm>
                <a:off x="3026" y="2132"/>
                <a:ext cx="301" cy="492"/>
              </a:xfrm>
              <a:custGeom>
                <a:avLst/>
                <a:gdLst>
                  <a:gd name="T0" fmla="*/ 60 w 127"/>
                  <a:gd name="T1" fmla="*/ 30 h 207"/>
                  <a:gd name="T2" fmla="*/ 52 w 127"/>
                  <a:gd name="T3" fmla="*/ 9 h 207"/>
                  <a:gd name="T4" fmla="*/ 6 w 127"/>
                  <a:gd name="T5" fmla="*/ 14 h 207"/>
                  <a:gd name="T6" fmla="*/ 45 w 127"/>
                  <a:gd name="T7" fmla="*/ 67 h 207"/>
                  <a:gd name="T8" fmla="*/ 54 w 127"/>
                  <a:gd name="T9" fmla="*/ 75 h 207"/>
                  <a:gd name="T10" fmla="*/ 31 w 127"/>
                  <a:gd name="T11" fmla="*/ 131 h 207"/>
                  <a:gd name="T12" fmla="*/ 60 w 127"/>
                  <a:gd name="T13" fmla="*/ 200 h 207"/>
                  <a:gd name="T14" fmla="*/ 115 w 127"/>
                  <a:gd name="T15" fmla="*/ 154 h 207"/>
                  <a:gd name="T16" fmla="*/ 121 w 127"/>
                  <a:gd name="T17" fmla="*/ 81 h 207"/>
                  <a:gd name="T18" fmla="*/ 60 w 127"/>
                  <a:gd name="T19" fmla="*/ 3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207">
                    <a:moveTo>
                      <a:pt x="60" y="30"/>
                    </a:moveTo>
                    <a:cubicBezTo>
                      <a:pt x="68" y="30"/>
                      <a:pt x="75" y="17"/>
                      <a:pt x="52" y="9"/>
                    </a:cubicBezTo>
                    <a:cubicBezTo>
                      <a:pt x="29" y="0"/>
                      <a:pt x="11" y="5"/>
                      <a:pt x="6" y="14"/>
                    </a:cubicBezTo>
                    <a:cubicBezTo>
                      <a:pt x="0" y="26"/>
                      <a:pt x="4" y="54"/>
                      <a:pt x="45" y="67"/>
                    </a:cubicBezTo>
                    <a:cubicBezTo>
                      <a:pt x="45" y="67"/>
                      <a:pt x="46" y="72"/>
                      <a:pt x="54" y="75"/>
                    </a:cubicBezTo>
                    <a:cubicBezTo>
                      <a:pt x="54" y="75"/>
                      <a:pt x="44" y="100"/>
                      <a:pt x="31" y="131"/>
                    </a:cubicBezTo>
                    <a:cubicBezTo>
                      <a:pt x="18" y="163"/>
                      <a:pt x="35" y="192"/>
                      <a:pt x="60" y="200"/>
                    </a:cubicBezTo>
                    <a:cubicBezTo>
                      <a:pt x="84" y="207"/>
                      <a:pt x="109" y="187"/>
                      <a:pt x="115" y="154"/>
                    </a:cubicBezTo>
                    <a:cubicBezTo>
                      <a:pt x="121" y="123"/>
                      <a:pt x="118" y="90"/>
                      <a:pt x="121" y="81"/>
                    </a:cubicBezTo>
                    <a:cubicBezTo>
                      <a:pt x="123" y="72"/>
                      <a:pt x="127" y="49"/>
                      <a:pt x="60" y="30"/>
                    </a:cubicBezTo>
                    <a:close/>
                  </a:path>
                </a:pathLst>
              </a:custGeom>
              <a:solidFill>
                <a:srgbClr val="F7C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1" name="Freeform 1054"/>
              <p:cNvSpPr>
                <a:spLocks/>
              </p:cNvSpPr>
              <p:nvPr/>
            </p:nvSpPr>
            <p:spPr bwMode="auto">
              <a:xfrm>
                <a:off x="3137" y="2180"/>
                <a:ext cx="190" cy="394"/>
              </a:xfrm>
              <a:custGeom>
                <a:avLst/>
                <a:gdLst>
                  <a:gd name="T0" fmla="*/ 13 w 80"/>
                  <a:gd name="T1" fmla="*/ 10 h 166"/>
                  <a:gd name="T2" fmla="*/ 20 w 80"/>
                  <a:gd name="T3" fmla="*/ 0 h 166"/>
                  <a:gd name="T4" fmla="*/ 0 w 80"/>
                  <a:gd name="T5" fmla="*/ 6 h 166"/>
                  <a:gd name="T6" fmla="*/ 44 w 80"/>
                  <a:gd name="T7" fmla="*/ 26 h 166"/>
                  <a:gd name="T8" fmla="*/ 59 w 80"/>
                  <a:gd name="T9" fmla="*/ 60 h 166"/>
                  <a:gd name="T10" fmla="*/ 56 w 80"/>
                  <a:gd name="T11" fmla="*/ 70 h 166"/>
                  <a:gd name="T12" fmla="*/ 65 w 80"/>
                  <a:gd name="T13" fmla="*/ 116 h 166"/>
                  <a:gd name="T14" fmla="*/ 50 w 80"/>
                  <a:gd name="T15" fmla="*/ 166 h 166"/>
                  <a:gd name="T16" fmla="*/ 68 w 80"/>
                  <a:gd name="T17" fmla="*/ 134 h 166"/>
                  <a:gd name="T18" fmla="*/ 74 w 80"/>
                  <a:gd name="T19" fmla="*/ 61 h 166"/>
                  <a:gd name="T20" fmla="*/ 13 w 80"/>
                  <a:gd name="T21" fmla="*/ 1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166">
                    <a:moveTo>
                      <a:pt x="13" y="10"/>
                    </a:moveTo>
                    <a:cubicBezTo>
                      <a:pt x="18" y="10"/>
                      <a:pt x="22" y="6"/>
                      <a:pt x="20" y="0"/>
                    </a:cubicBezTo>
                    <a:cubicBezTo>
                      <a:pt x="8" y="2"/>
                      <a:pt x="0" y="6"/>
                      <a:pt x="0" y="6"/>
                    </a:cubicBezTo>
                    <a:cubicBezTo>
                      <a:pt x="6" y="12"/>
                      <a:pt x="21" y="14"/>
                      <a:pt x="44" y="26"/>
                    </a:cubicBezTo>
                    <a:cubicBezTo>
                      <a:pt x="67" y="38"/>
                      <a:pt x="67" y="56"/>
                      <a:pt x="59" y="60"/>
                    </a:cubicBezTo>
                    <a:cubicBezTo>
                      <a:pt x="50" y="65"/>
                      <a:pt x="51" y="62"/>
                      <a:pt x="56" y="70"/>
                    </a:cubicBezTo>
                    <a:cubicBezTo>
                      <a:pt x="62" y="80"/>
                      <a:pt x="66" y="95"/>
                      <a:pt x="65" y="116"/>
                    </a:cubicBezTo>
                    <a:cubicBezTo>
                      <a:pt x="63" y="137"/>
                      <a:pt x="61" y="156"/>
                      <a:pt x="50" y="166"/>
                    </a:cubicBezTo>
                    <a:cubicBezTo>
                      <a:pt x="60" y="160"/>
                      <a:pt x="66" y="147"/>
                      <a:pt x="68" y="134"/>
                    </a:cubicBezTo>
                    <a:cubicBezTo>
                      <a:pt x="74" y="103"/>
                      <a:pt x="71" y="70"/>
                      <a:pt x="74" y="61"/>
                    </a:cubicBezTo>
                    <a:cubicBezTo>
                      <a:pt x="76" y="52"/>
                      <a:pt x="80" y="29"/>
                      <a:pt x="13" y="10"/>
                    </a:cubicBezTo>
                    <a:close/>
                  </a:path>
                </a:pathLst>
              </a:custGeom>
              <a:solidFill>
                <a:srgbClr val="FFD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2" name="Freeform 1055"/>
              <p:cNvSpPr>
                <a:spLocks/>
              </p:cNvSpPr>
              <p:nvPr/>
            </p:nvSpPr>
            <p:spPr bwMode="auto">
              <a:xfrm>
                <a:off x="3026" y="2132"/>
                <a:ext cx="256" cy="487"/>
              </a:xfrm>
              <a:custGeom>
                <a:avLst/>
                <a:gdLst>
                  <a:gd name="T0" fmla="*/ 108 w 108"/>
                  <a:gd name="T1" fmla="*/ 175 h 205"/>
                  <a:gd name="T2" fmla="*/ 50 w 108"/>
                  <a:gd name="T3" fmla="*/ 143 h 205"/>
                  <a:gd name="T4" fmla="*/ 66 w 108"/>
                  <a:gd name="T5" fmla="*/ 83 h 205"/>
                  <a:gd name="T6" fmla="*/ 80 w 108"/>
                  <a:gd name="T7" fmla="*/ 75 h 205"/>
                  <a:gd name="T8" fmla="*/ 57 w 108"/>
                  <a:gd name="T9" fmla="*/ 66 h 205"/>
                  <a:gd name="T10" fmla="*/ 25 w 108"/>
                  <a:gd name="T11" fmla="*/ 34 h 205"/>
                  <a:gd name="T12" fmla="*/ 42 w 108"/>
                  <a:gd name="T13" fmla="*/ 22 h 205"/>
                  <a:gd name="T14" fmla="*/ 63 w 108"/>
                  <a:gd name="T15" fmla="*/ 30 h 205"/>
                  <a:gd name="T16" fmla="*/ 52 w 108"/>
                  <a:gd name="T17" fmla="*/ 9 h 205"/>
                  <a:gd name="T18" fmla="*/ 6 w 108"/>
                  <a:gd name="T19" fmla="*/ 14 h 205"/>
                  <a:gd name="T20" fmla="*/ 45 w 108"/>
                  <a:gd name="T21" fmla="*/ 67 h 205"/>
                  <a:gd name="T22" fmla="*/ 54 w 108"/>
                  <a:gd name="T23" fmla="*/ 75 h 205"/>
                  <a:gd name="T24" fmla="*/ 31 w 108"/>
                  <a:gd name="T25" fmla="*/ 131 h 205"/>
                  <a:gd name="T26" fmla="*/ 60 w 108"/>
                  <a:gd name="T27" fmla="*/ 200 h 205"/>
                  <a:gd name="T28" fmla="*/ 108 w 108"/>
                  <a:gd name="T29" fmla="*/ 17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8" h="205">
                    <a:moveTo>
                      <a:pt x="108" y="175"/>
                    </a:moveTo>
                    <a:cubicBezTo>
                      <a:pt x="78" y="191"/>
                      <a:pt x="52" y="175"/>
                      <a:pt x="50" y="143"/>
                    </a:cubicBezTo>
                    <a:cubicBezTo>
                      <a:pt x="49" y="121"/>
                      <a:pt x="57" y="83"/>
                      <a:pt x="66" y="83"/>
                    </a:cubicBezTo>
                    <a:cubicBezTo>
                      <a:pt x="75" y="83"/>
                      <a:pt x="89" y="75"/>
                      <a:pt x="80" y="75"/>
                    </a:cubicBezTo>
                    <a:cubicBezTo>
                      <a:pt x="72" y="75"/>
                      <a:pt x="64" y="72"/>
                      <a:pt x="57" y="66"/>
                    </a:cubicBezTo>
                    <a:cubicBezTo>
                      <a:pt x="45" y="56"/>
                      <a:pt x="29" y="49"/>
                      <a:pt x="25" y="34"/>
                    </a:cubicBezTo>
                    <a:cubicBezTo>
                      <a:pt x="18" y="12"/>
                      <a:pt x="36" y="14"/>
                      <a:pt x="42" y="22"/>
                    </a:cubicBezTo>
                    <a:cubicBezTo>
                      <a:pt x="46" y="28"/>
                      <a:pt x="55" y="29"/>
                      <a:pt x="63" y="30"/>
                    </a:cubicBezTo>
                    <a:cubicBezTo>
                      <a:pt x="69" y="27"/>
                      <a:pt x="73" y="16"/>
                      <a:pt x="52" y="9"/>
                    </a:cubicBezTo>
                    <a:cubicBezTo>
                      <a:pt x="29" y="0"/>
                      <a:pt x="11" y="5"/>
                      <a:pt x="6" y="14"/>
                    </a:cubicBezTo>
                    <a:cubicBezTo>
                      <a:pt x="0" y="26"/>
                      <a:pt x="4" y="54"/>
                      <a:pt x="45" y="67"/>
                    </a:cubicBezTo>
                    <a:cubicBezTo>
                      <a:pt x="45" y="67"/>
                      <a:pt x="46" y="72"/>
                      <a:pt x="54" y="75"/>
                    </a:cubicBezTo>
                    <a:cubicBezTo>
                      <a:pt x="54" y="75"/>
                      <a:pt x="44" y="100"/>
                      <a:pt x="31" y="131"/>
                    </a:cubicBezTo>
                    <a:cubicBezTo>
                      <a:pt x="18" y="163"/>
                      <a:pt x="35" y="192"/>
                      <a:pt x="60" y="200"/>
                    </a:cubicBezTo>
                    <a:cubicBezTo>
                      <a:pt x="79" y="205"/>
                      <a:pt x="98" y="195"/>
                      <a:pt x="108" y="175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3" name="Freeform 1056"/>
              <p:cNvSpPr>
                <a:spLocks/>
              </p:cNvSpPr>
              <p:nvPr/>
            </p:nvSpPr>
            <p:spPr bwMode="auto">
              <a:xfrm>
                <a:off x="3026" y="2132"/>
                <a:ext cx="237" cy="485"/>
              </a:xfrm>
              <a:custGeom>
                <a:avLst/>
                <a:gdLst>
                  <a:gd name="T0" fmla="*/ 75 w 100"/>
                  <a:gd name="T1" fmla="*/ 191 h 204"/>
                  <a:gd name="T2" fmla="*/ 38 w 100"/>
                  <a:gd name="T3" fmla="*/ 147 h 204"/>
                  <a:gd name="T4" fmla="*/ 54 w 100"/>
                  <a:gd name="T5" fmla="*/ 86 h 204"/>
                  <a:gd name="T6" fmla="*/ 70 w 100"/>
                  <a:gd name="T7" fmla="*/ 79 h 204"/>
                  <a:gd name="T8" fmla="*/ 67 w 100"/>
                  <a:gd name="T9" fmla="*/ 75 h 204"/>
                  <a:gd name="T10" fmla="*/ 46 w 100"/>
                  <a:gd name="T11" fmla="*/ 64 h 204"/>
                  <a:gd name="T12" fmla="*/ 16 w 100"/>
                  <a:gd name="T13" fmla="*/ 41 h 204"/>
                  <a:gd name="T14" fmla="*/ 27 w 100"/>
                  <a:gd name="T15" fmla="*/ 9 h 204"/>
                  <a:gd name="T16" fmla="*/ 58 w 100"/>
                  <a:gd name="T17" fmla="*/ 20 h 204"/>
                  <a:gd name="T18" fmla="*/ 44 w 100"/>
                  <a:gd name="T19" fmla="*/ 22 h 204"/>
                  <a:gd name="T20" fmla="*/ 63 w 100"/>
                  <a:gd name="T21" fmla="*/ 30 h 204"/>
                  <a:gd name="T22" fmla="*/ 52 w 100"/>
                  <a:gd name="T23" fmla="*/ 9 h 204"/>
                  <a:gd name="T24" fmla="*/ 6 w 100"/>
                  <a:gd name="T25" fmla="*/ 14 h 204"/>
                  <a:gd name="T26" fmla="*/ 45 w 100"/>
                  <a:gd name="T27" fmla="*/ 67 h 204"/>
                  <a:gd name="T28" fmla="*/ 54 w 100"/>
                  <a:gd name="T29" fmla="*/ 75 h 204"/>
                  <a:gd name="T30" fmla="*/ 31 w 100"/>
                  <a:gd name="T31" fmla="*/ 131 h 204"/>
                  <a:gd name="T32" fmla="*/ 60 w 100"/>
                  <a:gd name="T33" fmla="*/ 200 h 204"/>
                  <a:gd name="T34" fmla="*/ 100 w 100"/>
                  <a:gd name="T35" fmla="*/ 185 h 204"/>
                  <a:gd name="T36" fmla="*/ 75 w 100"/>
                  <a:gd name="T37" fmla="*/ 19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204">
                    <a:moveTo>
                      <a:pt x="75" y="191"/>
                    </a:moveTo>
                    <a:cubicBezTo>
                      <a:pt x="50" y="190"/>
                      <a:pt x="37" y="166"/>
                      <a:pt x="38" y="147"/>
                    </a:cubicBezTo>
                    <a:cubicBezTo>
                      <a:pt x="40" y="126"/>
                      <a:pt x="51" y="95"/>
                      <a:pt x="54" y="86"/>
                    </a:cubicBezTo>
                    <a:cubicBezTo>
                      <a:pt x="57" y="78"/>
                      <a:pt x="63" y="80"/>
                      <a:pt x="70" y="79"/>
                    </a:cubicBezTo>
                    <a:cubicBezTo>
                      <a:pt x="76" y="78"/>
                      <a:pt x="78" y="77"/>
                      <a:pt x="67" y="75"/>
                    </a:cubicBezTo>
                    <a:cubicBezTo>
                      <a:pt x="53" y="72"/>
                      <a:pt x="56" y="68"/>
                      <a:pt x="46" y="64"/>
                    </a:cubicBezTo>
                    <a:cubicBezTo>
                      <a:pt x="32" y="57"/>
                      <a:pt x="25" y="55"/>
                      <a:pt x="16" y="41"/>
                    </a:cubicBezTo>
                    <a:cubicBezTo>
                      <a:pt x="8" y="28"/>
                      <a:pt x="11" y="11"/>
                      <a:pt x="27" y="9"/>
                    </a:cubicBezTo>
                    <a:cubicBezTo>
                      <a:pt x="43" y="6"/>
                      <a:pt x="59" y="14"/>
                      <a:pt x="58" y="20"/>
                    </a:cubicBezTo>
                    <a:cubicBezTo>
                      <a:pt x="58" y="25"/>
                      <a:pt x="47" y="25"/>
                      <a:pt x="44" y="22"/>
                    </a:cubicBezTo>
                    <a:cubicBezTo>
                      <a:pt x="44" y="22"/>
                      <a:pt x="46" y="28"/>
                      <a:pt x="63" y="30"/>
                    </a:cubicBezTo>
                    <a:cubicBezTo>
                      <a:pt x="69" y="27"/>
                      <a:pt x="73" y="16"/>
                      <a:pt x="52" y="9"/>
                    </a:cubicBezTo>
                    <a:cubicBezTo>
                      <a:pt x="29" y="0"/>
                      <a:pt x="11" y="5"/>
                      <a:pt x="6" y="14"/>
                    </a:cubicBezTo>
                    <a:cubicBezTo>
                      <a:pt x="0" y="26"/>
                      <a:pt x="4" y="54"/>
                      <a:pt x="45" y="67"/>
                    </a:cubicBezTo>
                    <a:cubicBezTo>
                      <a:pt x="45" y="67"/>
                      <a:pt x="46" y="72"/>
                      <a:pt x="54" y="75"/>
                    </a:cubicBezTo>
                    <a:cubicBezTo>
                      <a:pt x="54" y="75"/>
                      <a:pt x="44" y="100"/>
                      <a:pt x="31" y="131"/>
                    </a:cubicBezTo>
                    <a:cubicBezTo>
                      <a:pt x="18" y="163"/>
                      <a:pt x="35" y="192"/>
                      <a:pt x="60" y="200"/>
                    </a:cubicBezTo>
                    <a:cubicBezTo>
                      <a:pt x="74" y="204"/>
                      <a:pt x="92" y="198"/>
                      <a:pt x="100" y="185"/>
                    </a:cubicBezTo>
                    <a:cubicBezTo>
                      <a:pt x="93" y="189"/>
                      <a:pt x="85" y="192"/>
                      <a:pt x="75" y="191"/>
                    </a:cubicBezTo>
                    <a:close/>
                  </a:path>
                </a:pathLst>
              </a:custGeom>
              <a:solidFill>
                <a:srgbClr val="D99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4" name="Freeform 1057"/>
              <p:cNvSpPr>
                <a:spLocks noEditPoints="1"/>
              </p:cNvSpPr>
              <p:nvPr/>
            </p:nvSpPr>
            <p:spPr bwMode="auto">
              <a:xfrm>
                <a:off x="3029" y="2139"/>
                <a:ext cx="291" cy="475"/>
              </a:xfrm>
              <a:custGeom>
                <a:avLst/>
                <a:gdLst>
                  <a:gd name="T0" fmla="*/ 69 w 123"/>
                  <a:gd name="T1" fmla="*/ 200 h 200"/>
                  <a:gd name="T2" fmla="*/ 69 w 123"/>
                  <a:gd name="T3" fmla="*/ 200 h 200"/>
                  <a:gd name="T4" fmla="*/ 58 w 123"/>
                  <a:gd name="T5" fmla="*/ 198 h 200"/>
                  <a:gd name="T6" fmla="*/ 29 w 123"/>
                  <a:gd name="T7" fmla="*/ 173 h 200"/>
                  <a:gd name="T8" fmla="*/ 29 w 123"/>
                  <a:gd name="T9" fmla="*/ 128 h 200"/>
                  <a:gd name="T10" fmla="*/ 52 w 123"/>
                  <a:gd name="T11" fmla="*/ 73 h 200"/>
                  <a:gd name="T12" fmla="*/ 43 w 123"/>
                  <a:gd name="T13" fmla="*/ 65 h 200"/>
                  <a:gd name="T14" fmla="*/ 4 w 123"/>
                  <a:gd name="T15" fmla="*/ 34 h 200"/>
                  <a:gd name="T16" fmla="*/ 4 w 123"/>
                  <a:gd name="T17" fmla="*/ 11 h 200"/>
                  <a:gd name="T18" fmla="*/ 28 w 123"/>
                  <a:gd name="T19" fmla="*/ 0 h 200"/>
                  <a:gd name="T20" fmla="*/ 51 w 123"/>
                  <a:gd name="T21" fmla="*/ 4 h 200"/>
                  <a:gd name="T22" fmla="*/ 68 w 123"/>
                  <a:gd name="T23" fmla="*/ 21 h 200"/>
                  <a:gd name="T24" fmla="*/ 64 w 123"/>
                  <a:gd name="T25" fmla="*/ 27 h 200"/>
                  <a:gd name="T26" fmla="*/ 119 w 123"/>
                  <a:gd name="T27" fmla="*/ 59 h 200"/>
                  <a:gd name="T28" fmla="*/ 121 w 123"/>
                  <a:gd name="T29" fmla="*/ 78 h 200"/>
                  <a:gd name="T30" fmla="*/ 120 w 123"/>
                  <a:gd name="T31" fmla="*/ 99 h 200"/>
                  <a:gd name="T32" fmla="*/ 116 w 123"/>
                  <a:gd name="T33" fmla="*/ 151 h 200"/>
                  <a:gd name="T34" fmla="*/ 69 w 123"/>
                  <a:gd name="T35" fmla="*/ 200 h 200"/>
                  <a:gd name="T36" fmla="*/ 28 w 123"/>
                  <a:gd name="T37" fmla="*/ 2 h 200"/>
                  <a:gd name="T38" fmla="*/ 6 w 123"/>
                  <a:gd name="T39" fmla="*/ 12 h 200"/>
                  <a:gd name="T40" fmla="*/ 7 w 123"/>
                  <a:gd name="T41" fmla="*/ 33 h 200"/>
                  <a:gd name="T42" fmla="*/ 44 w 123"/>
                  <a:gd name="T43" fmla="*/ 63 h 200"/>
                  <a:gd name="T44" fmla="*/ 45 w 123"/>
                  <a:gd name="T45" fmla="*/ 63 h 200"/>
                  <a:gd name="T46" fmla="*/ 45 w 123"/>
                  <a:gd name="T47" fmla="*/ 64 h 200"/>
                  <a:gd name="T48" fmla="*/ 54 w 123"/>
                  <a:gd name="T49" fmla="*/ 71 h 200"/>
                  <a:gd name="T50" fmla="*/ 55 w 123"/>
                  <a:gd name="T51" fmla="*/ 71 h 200"/>
                  <a:gd name="T52" fmla="*/ 54 w 123"/>
                  <a:gd name="T53" fmla="*/ 72 h 200"/>
                  <a:gd name="T54" fmla="*/ 31 w 123"/>
                  <a:gd name="T55" fmla="*/ 129 h 200"/>
                  <a:gd name="T56" fmla="*/ 32 w 123"/>
                  <a:gd name="T57" fmla="*/ 172 h 200"/>
                  <a:gd name="T58" fmla="*/ 59 w 123"/>
                  <a:gd name="T59" fmla="*/ 196 h 200"/>
                  <a:gd name="T60" fmla="*/ 69 w 123"/>
                  <a:gd name="T61" fmla="*/ 197 h 200"/>
                  <a:gd name="T62" fmla="*/ 113 w 123"/>
                  <a:gd name="T63" fmla="*/ 151 h 200"/>
                  <a:gd name="T64" fmla="*/ 117 w 123"/>
                  <a:gd name="T65" fmla="*/ 99 h 200"/>
                  <a:gd name="T66" fmla="*/ 118 w 123"/>
                  <a:gd name="T67" fmla="*/ 77 h 200"/>
                  <a:gd name="T68" fmla="*/ 117 w 123"/>
                  <a:gd name="T69" fmla="*/ 60 h 200"/>
                  <a:gd name="T70" fmla="*/ 59 w 123"/>
                  <a:gd name="T71" fmla="*/ 28 h 200"/>
                  <a:gd name="T72" fmla="*/ 52 w 123"/>
                  <a:gd name="T73" fmla="*/ 26 h 200"/>
                  <a:gd name="T74" fmla="*/ 59 w 123"/>
                  <a:gd name="T75" fmla="*/ 26 h 200"/>
                  <a:gd name="T76" fmla="*/ 65 w 123"/>
                  <a:gd name="T77" fmla="*/ 20 h 200"/>
                  <a:gd name="T78" fmla="*/ 50 w 123"/>
                  <a:gd name="T79" fmla="*/ 7 h 200"/>
                  <a:gd name="T80" fmla="*/ 28 w 123"/>
                  <a:gd name="T81" fmla="*/ 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3" h="200">
                    <a:moveTo>
                      <a:pt x="69" y="200"/>
                    </a:moveTo>
                    <a:cubicBezTo>
                      <a:pt x="69" y="200"/>
                      <a:pt x="69" y="200"/>
                      <a:pt x="69" y="200"/>
                    </a:cubicBezTo>
                    <a:cubicBezTo>
                      <a:pt x="65" y="200"/>
                      <a:pt x="62" y="199"/>
                      <a:pt x="58" y="198"/>
                    </a:cubicBezTo>
                    <a:cubicBezTo>
                      <a:pt x="46" y="194"/>
                      <a:pt x="35" y="185"/>
                      <a:pt x="29" y="173"/>
                    </a:cubicBezTo>
                    <a:cubicBezTo>
                      <a:pt x="23" y="159"/>
                      <a:pt x="23" y="143"/>
                      <a:pt x="29" y="128"/>
                    </a:cubicBezTo>
                    <a:cubicBezTo>
                      <a:pt x="40" y="100"/>
                      <a:pt x="49" y="78"/>
                      <a:pt x="52" y="73"/>
                    </a:cubicBezTo>
                    <a:cubicBezTo>
                      <a:pt x="45" y="70"/>
                      <a:pt x="43" y="67"/>
                      <a:pt x="43" y="65"/>
                    </a:cubicBezTo>
                    <a:cubicBezTo>
                      <a:pt x="18" y="57"/>
                      <a:pt x="8" y="44"/>
                      <a:pt x="4" y="34"/>
                    </a:cubicBezTo>
                    <a:cubicBezTo>
                      <a:pt x="0" y="24"/>
                      <a:pt x="2" y="15"/>
                      <a:pt x="4" y="11"/>
                    </a:cubicBezTo>
                    <a:cubicBezTo>
                      <a:pt x="8" y="4"/>
                      <a:pt x="16" y="0"/>
                      <a:pt x="28" y="0"/>
                    </a:cubicBezTo>
                    <a:cubicBezTo>
                      <a:pt x="35" y="0"/>
                      <a:pt x="43" y="2"/>
                      <a:pt x="51" y="4"/>
                    </a:cubicBezTo>
                    <a:cubicBezTo>
                      <a:pt x="67" y="10"/>
                      <a:pt x="68" y="18"/>
                      <a:pt x="68" y="21"/>
                    </a:cubicBezTo>
                    <a:cubicBezTo>
                      <a:pt x="67" y="23"/>
                      <a:pt x="66" y="26"/>
                      <a:pt x="64" y="27"/>
                    </a:cubicBezTo>
                    <a:cubicBezTo>
                      <a:pt x="93" y="36"/>
                      <a:pt x="112" y="47"/>
                      <a:pt x="119" y="59"/>
                    </a:cubicBezTo>
                    <a:cubicBezTo>
                      <a:pt x="123" y="67"/>
                      <a:pt x="122" y="74"/>
                      <a:pt x="121" y="78"/>
                    </a:cubicBezTo>
                    <a:cubicBezTo>
                      <a:pt x="120" y="82"/>
                      <a:pt x="120" y="89"/>
                      <a:pt x="120" y="99"/>
                    </a:cubicBezTo>
                    <a:cubicBezTo>
                      <a:pt x="119" y="113"/>
                      <a:pt x="119" y="133"/>
                      <a:pt x="116" y="151"/>
                    </a:cubicBezTo>
                    <a:cubicBezTo>
                      <a:pt x="110" y="180"/>
                      <a:pt x="91" y="200"/>
                      <a:pt x="69" y="200"/>
                    </a:cubicBezTo>
                    <a:close/>
                    <a:moveTo>
                      <a:pt x="28" y="2"/>
                    </a:moveTo>
                    <a:cubicBezTo>
                      <a:pt x="17" y="2"/>
                      <a:pt x="9" y="6"/>
                      <a:pt x="6" y="12"/>
                    </a:cubicBezTo>
                    <a:cubicBezTo>
                      <a:pt x="4" y="16"/>
                      <a:pt x="3" y="24"/>
                      <a:pt x="7" y="33"/>
                    </a:cubicBezTo>
                    <a:cubicBezTo>
                      <a:pt x="10" y="42"/>
                      <a:pt x="20" y="55"/>
                      <a:pt x="44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5" y="64"/>
                      <a:pt x="46" y="68"/>
                      <a:pt x="54" y="71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3"/>
                      <a:pt x="44" y="97"/>
                      <a:pt x="31" y="129"/>
                    </a:cubicBezTo>
                    <a:cubicBezTo>
                      <a:pt x="25" y="143"/>
                      <a:pt x="25" y="159"/>
                      <a:pt x="32" y="172"/>
                    </a:cubicBezTo>
                    <a:cubicBezTo>
                      <a:pt x="37" y="183"/>
                      <a:pt x="47" y="192"/>
                      <a:pt x="59" y="196"/>
                    </a:cubicBezTo>
                    <a:cubicBezTo>
                      <a:pt x="62" y="197"/>
                      <a:pt x="66" y="197"/>
                      <a:pt x="69" y="197"/>
                    </a:cubicBezTo>
                    <a:cubicBezTo>
                      <a:pt x="90" y="197"/>
                      <a:pt x="108" y="178"/>
                      <a:pt x="113" y="151"/>
                    </a:cubicBezTo>
                    <a:cubicBezTo>
                      <a:pt x="117" y="133"/>
                      <a:pt x="117" y="113"/>
                      <a:pt x="117" y="99"/>
                    </a:cubicBezTo>
                    <a:cubicBezTo>
                      <a:pt x="117" y="89"/>
                      <a:pt x="117" y="81"/>
                      <a:pt x="118" y="77"/>
                    </a:cubicBezTo>
                    <a:cubicBezTo>
                      <a:pt x="120" y="73"/>
                      <a:pt x="121" y="67"/>
                      <a:pt x="117" y="60"/>
                    </a:cubicBezTo>
                    <a:cubicBezTo>
                      <a:pt x="110" y="48"/>
                      <a:pt x="91" y="37"/>
                      <a:pt x="59" y="28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2" y="26"/>
                      <a:pt x="65" y="23"/>
                      <a:pt x="65" y="20"/>
                    </a:cubicBezTo>
                    <a:cubicBezTo>
                      <a:pt x="66" y="15"/>
                      <a:pt x="61" y="10"/>
                      <a:pt x="50" y="7"/>
                    </a:cubicBezTo>
                    <a:cubicBezTo>
                      <a:pt x="42" y="4"/>
                      <a:pt x="35" y="2"/>
                      <a:pt x="28" y="2"/>
                    </a:cubicBez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5" name="Freeform 1058"/>
              <p:cNvSpPr>
                <a:spLocks/>
              </p:cNvSpPr>
              <p:nvPr/>
            </p:nvSpPr>
            <p:spPr bwMode="auto">
              <a:xfrm>
                <a:off x="3126" y="2182"/>
                <a:ext cx="45" cy="24"/>
              </a:xfrm>
              <a:custGeom>
                <a:avLst/>
                <a:gdLst>
                  <a:gd name="T0" fmla="*/ 1 w 19"/>
                  <a:gd name="T1" fmla="*/ 0 h 10"/>
                  <a:gd name="T2" fmla="*/ 9 w 19"/>
                  <a:gd name="T3" fmla="*/ 5 h 10"/>
                  <a:gd name="T4" fmla="*/ 19 w 19"/>
                  <a:gd name="T5" fmla="*/ 8 h 10"/>
                  <a:gd name="T6" fmla="*/ 18 w 19"/>
                  <a:gd name="T7" fmla="*/ 10 h 10"/>
                  <a:gd name="T8" fmla="*/ 8 w 19"/>
                  <a:gd name="T9" fmla="*/ 7 h 10"/>
                  <a:gd name="T10" fmla="*/ 4 w 19"/>
                  <a:gd name="T11" fmla="*/ 4 h 10"/>
                  <a:gd name="T12" fmla="*/ 0 w 19"/>
                  <a:gd name="T13" fmla="*/ 1 h 10"/>
                  <a:gd name="T14" fmla="*/ 1 w 19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1" y="0"/>
                    </a:moveTo>
                    <a:cubicBezTo>
                      <a:pt x="3" y="3"/>
                      <a:pt x="6" y="4"/>
                      <a:pt x="9" y="5"/>
                    </a:cubicBezTo>
                    <a:cubicBezTo>
                      <a:pt x="12" y="7"/>
                      <a:pt x="15" y="7"/>
                      <a:pt x="19" y="8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5" y="9"/>
                      <a:pt x="12" y="8"/>
                      <a:pt x="8" y="7"/>
                    </a:cubicBezTo>
                    <a:cubicBezTo>
                      <a:pt x="7" y="6"/>
                      <a:pt x="5" y="6"/>
                      <a:pt x="4" y="4"/>
                    </a:cubicBezTo>
                    <a:cubicBezTo>
                      <a:pt x="2" y="3"/>
                      <a:pt x="1" y="2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6" name="Freeform 1059"/>
              <p:cNvSpPr>
                <a:spLocks/>
              </p:cNvSpPr>
              <p:nvPr/>
            </p:nvSpPr>
            <p:spPr bwMode="auto">
              <a:xfrm>
                <a:off x="3154" y="2308"/>
                <a:ext cx="31" cy="9"/>
              </a:xfrm>
              <a:custGeom>
                <a:avLst/>
                <a:gdLst>
                  <a:gd name="T0" fmla="*/ 0 w 13"/>
                  <a:gd name="T1" fmla="*/ 0 h 4"/>
                  <a:gd name="T2" fmla="*/ 7 w 13"/>
                  <a:gd name="T3" fmla="*/ 2 h 4"/>
                  <a:gd name="T4" fmla="*/ 13 w 13"/>
                  <a:gd name="T5" fmla="*/ 2 h 4"/>
                  <a:gd name="T6" fmla="*/ 13 w 13"/>
                  <a:gd name="T7" fmla="*/ 3 h 4"/>
                  <a:gd name="T8" fmla="*/ 7 w 13"/>
                  <a:gd name="T9" fmla="*/ 3 h 4"/>
                  <a:gd name="T10" fmla="*/ 0 w 13"/>
                  <a:gd name="T11" fmla="*/ 2 h 4"/>
                  <a:gd name="T12" fmla="*/ 0 w 1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cubicBezTo>
                      <a:pt x="3" y="1"/>
                      <a:pt x="5" y="1"/>
                      <a:pt x="7" y="2"/>
                    </a:cubicBezTo>
                    <a:cubicBezTo>
                      <a:pt x="9" y="2"/>
                      <a:pt x="11" y="2"/>
                      <a:pt x="13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9" y="4"/>
                      <a:pt x="7" y="3"/>
                    </a:cubicBezTo>
                    <a:cubicBezTo>
                      <a:pt x="4" y="3"/>
                      <a:pt x="2" y="3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7" name="Freeform 1060"/>
              <p:cNvSpPr>
                <a:spLocks/>
              </p:cNvSpPr>
              <p:nvPr/>
            </p:nvSpPr>
            <p:spPr bwMode="auto">
              <a:xfrm>
                <a:off x="3287" y="2320"/>
                <a:ext cx="28" cy="16"/>
              </a:xfrm>
              <a:custGeom>
                <a:avLst/>
                <a:gdLst>
                  <a:gd name="T0" fmla="*/ 12 w 12"/>
                  <a:gd name="T1" fmla="*/ 1 h 7"/>
                  <a:gd name="T2" fmla="*/ 11 w 12"/>
                  <a:gd name="T3" fmla="*/ 3 h 7"/>
                  <a:gd name="T4" fmla="*/ 10 w 12"/>
                  <a:gd name="T5" fmla="*/ 4 h 7"/>
                  <a:gd name="T6" fmla="*/ 7 w 12"/>
                  <a:gd name="T7" fmla="*/ 6 h 7"/>
                  <a:gd name="T8" fmla="*/ 0 w 12"/>
                  <a:gd name="T9" fmla="*/ 6 h 7"/>
                  <a:gd name="T10" fmla="*/ 0 w 12"/>
                  <a:gd name="T11" fmla="*/ 6 h 7"/>
                  <a:gd name="T12" fmla="*/ 6 w 12"/>
                  <a:gd name="T13" fmla="*/ 4 h 7"/>
                  <a:gd name="T14" fmla="*/ 8 w 12"/>
                  <a:gd name="T15" fmla="*/ 3 h 7"/>
                  <a:gd name="T16" fmla="*/ 9 w 12"/>
                  <a:gd name="T17" fmla="*/ 1 h 7"/>
                  <a:gd name="T18" fmla="*/ 10 w 12"/>
                  <a:gd name="T19" fmla="*/ 0 h 7"/>
                  <a:gd name="T20" fmla="*/ 12 w 12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7">
                    <a:moveTo>
                      <a:pt x="12" y="1"/>
                    </a:moveTo>
                    <a:cubicBezTo>
                      <a:pt x="12" y="1"/>
                      <a:pt x="11" y="2"/>
                      <a:pt x="11" y="3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4" y="7"/>
                      <a:pt x="2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4" y="5"/>
                      <a:pt x="6" y="4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9" y="1"/>
                      <a:pt x="10" y="1"/>
                      <a:pt x="10" y="0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8" name="Freeform 1061"/>
              <p:cNvSpPr>
                <a:spLocks/>
              </p:cNvSpPr>
              <p:nvPr/>
            </p:nvSpPr>
            <p:spPr bwMode="auto">
              <a:xfrm>
                <a:off x="3490" y="2156"/>
                <a:ext cx="227" cy="356"/>
              </a:xfrm>
              <a:custGeom>
                <a:avLst/>
                <a:gdLst>
                  <a:gd name="T0" fmla="*/ 72 w 96"/>
                  <a:gd name="T1" fmla="*/ 4 h 150"/>
                  <a:gd name="T2" fmla="*/ 77 w 96"/>
                  <a:gd name="T3" fmla="*/ 83 h 150"/>
                  <a:gd name="T4" fmla="*/ 51 w 96"/>
                  <a:gd name="T5" fmla="*/ 150 h 150"/>
                  <a:gd name="T6" fmla="*/ 0 w 96"/>
                  <a:gd name="T7" fmla="*/ 95 h 150"/>
                  <a:gd name="T8" fmla="*/ 37 w 96"/>
                  <a:gd name="T9" fmla="*/ 0 h 150"/>
                  <a:gd name="T10" fmla="*/ 72 w 96"/>
                  <a:gd name="T11" fmla="*/ 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50">
                    <a:moveTo>
                      <a:pt x="72" y="4"/>
                    </a:moveTo>
                    <a:cubicBezTo>
                      <a:pt x="88" y="10"/>
                      <a:pt x="96" y="24"/>
                      <a:pt x="77" y="83"/>
                    </a:cubicBezTo>
                    <a:cubicBezTo>
                      <a:pt x="58" y="141"/>
                      <a:pt x="51" y="150"/>
                      <a:pt x="51" y="15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F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9" name="Freeform 1062"/>
              <p:cNvSpPr>
                <a:spLocks/>
              </p:cNvSpPr>
              <p:nvPr/>
            </p:nvSpPr>
            <p:spPr bwMode="auto">
              <a:xfrm>
                <a:off x="3502" y="2239"/>
                <a:ext cx="147" cy="235"/>
              </a:xfrm>
              <a:custGeom>
                <a:avLst/>
                <a:gdLst>
                  <a:gd name="T0" fmla="*/ 57 w 62"/>
                  <a:gd name="T1" fmla="*/ 91 h 99"/>
                  <a:gd name="T2" fmla="*/ 44 w 62"/>
                  <a:gd name="T3" fmla="*/ 62 h 99"/>
                  <a:gd name="T4" fmla="*/ 35 w 62"/>
                  <a:gd name="T5" fmla="*/ 31 h 99"/>
                  <a:gd name="T6" fmla="*/ 62 w 62"/>
                  <a:gd name="T7" fmla="*/ 0 h 99"/>
                  <a:gd name="T8" fmla="*/ 24 w 62"/>
                  <a:gd name="T9" fmla="*/ 14 h 99"/>
                  <a:gd name="T10" fmla="*/ 26 w 62"/>
                  <a:gd name="T11" fmla="*/ 93 h 99"/>
                  <a:gd name="T12" fmla="*/ 57 w 62"/>
                  <a:gd name="T13" fmla="*/ 9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99">
                    <a:moveTo>
                      <a:pt x="57" y="91"/>
                    </a:moveTo>
                    <a:cubicBezTo>
                      <a:pt x="60" y="84"/>
                      <a:pt x="48" y="68"/>
                      <a:pt x="44" y="62"/>
                    </a:cubicBezTo>
                    <a:cubicBezTo>
                      <a:pt x="37" y="51"/>
                      <a:pt x="35" y="39"/>
                      <a:pt x="35" y="31"/>
                    </a:cubicBezTo>
                    <a:cubicBezTo>
                      <a:pt x="35" y="20"/>
                      <a:pt x="44" y="20"/>
                      <a:pt x="62" y="0"/>
                    </a:cubicBezTo>
                    <a:cubicBezTo>
                      <a:pt x="62" y="0"/>
                      <a:pt x="43" y="2"/>
                      <a:pt x="24" y="14"/>
                    </a:cubicBezTo>
                    <a:cubicBezTo>
                      <a:pt x="0" y="30"/>
                      <a:pt x="26" y="93"/>
                      <a:pt x="26" y="93"/>
                    </a:cubicBezTo>
                    <a:cubicBezTo>
                      <a:pt x="38" y="99"/>
                      <a:pt x="55" y="96"/>
                      <a:pt x="57" y="91"/>
                    </a:cubicBezTo>
                    <a:close/>
                  </a:path>
                </a:pathLst>
              </a:custGeom>
              <a:solidFill>
                <a:srgbClr val="F5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0" name="Freeform 1063"/>
              <p:cNvSpPr>
                <a:spLocks/>
              </p:cNvSpPr>
              <p:nvPr/>
            </p:nvSpPr>
            <p:spPr bwMode="auto">
              <a:xfrm>
                <a:off x="3537" y="2253"/>
                <a:ext cx="100" cy="195"/>
              </a:xfrm>
              <a:custGeom>
                <a:avLst/>
                <a:gdLst>
                  <a:gd name="T0" fmla="*/ 39 w 42"/>
                  <a:gd name="T1" fmla="*/ 0 h 82"/>
                  <a:gd name="T2" fmla="*/ 18 w 42"/>
                  <a:gd name="T3" fmla="*/ 14 h 82"/>
                  <a:gd name="T4" fmla="*/ 14 w 42"/>
                  <a:gd name="T5" fmla="*/ 31 h 82"/>
                  <a:gd name="T6" fmla="*/ 22 w 42"/>
                  <a:gd name="T7" fmla="*/ 57 h 82"/>
                  <a:gd name="T8" fmla="*/ 42 w 42"/>
                  <a:gd name="T9" fmla="*/ 82 h 82"/>
                  <a:gd name="T10" fmla="*/ 10 w 42"/>
                  <a:gd name="T11" fmla="*/ 67 h 82"/>
                  <a:gd name="T12" fmla="*/ 0 w 42"/>
                  <a:gd name="T13" fmla="*/ 9 h 82"/>
                  <a:gd name="T14" fmla="*/ 39 w 42"/>
                  <a:gd name="T1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82">
                    <a:moveTo>
                      <a:pt x="39" y="0"/>
                    </a:moveTo>
                    <a:cubicBezTo>
                      <a:pt x="30" y="7"/>
                      <a:pt x="24" y="10"/>
                      <a:pt x="18" y="14"/>
                    </a:cubicBezTo>
                    <a:cubicBezTo>
                      <a:pt x="12" y="18"/>
                      <a:pt x="12" y="21"/>
                      <a:pt x="14" y="31"/>
                    </a:cubicBezTo>
                    <a:cubicBezTo>
                      <a:pt x="16" y="39"/>
                      <a:pt x="20" y="54"/>
                      <a:pt x="22" y="57"/>
                    </a:cubicBezTo>
                    <a:cubicBezTo>
                      <a:pt x="25" y="60"/>
                      <a:pt x="38" y="69"/>
                      <a:pt x="42" y="82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3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1" name="Freeform 1064"/>
              <p:cNvSpPr>
                <a:spLocks noEditPoints="1"/>
              </p:cNvSpPr>
              <p:nvPr/>
            </p:nvSpPr>
            <p:spPr bwMode="auto">
              <a:xfrm>
                <a:off x="3488" y="2151"/>
                <a:ext cx="232" cy="366"/>
              </a:xfrm>
              <a:custGeom>
                <a:avLst/>
                <a:gdLst>
                  <a:gd name="T0" fmla="*/ 52 w 98"/>
                  <a:gd name="T1" fmla="*/ 154 h 154"/>
                  <a:gd name="T2" fmla="*/ 0 w 98"/>
                  <a:gd name="T3" fmla="*/ 97 h 154"/>
                  <a:gd name="T4" fmla="*/ 37 w 98"/>
                  <a:gd name="T5" fmla="*/ 0 h 154"/>
                  <a:gd name="T6" fmla="*/ 74 w 98"/>
                  <a:gd name="T7" fmla="*/ 5 h 154"/>
                  <a:gd name="T8" fmla="*/ 79 w 98"/>
                  <a:gd name="T9" fmla="*/ 85 h 154"/>
                  <a:gd name="T10" fmla="*/ 53 w 98"/>
                  <a:gd name="T11" fmla="*/ 153 h 154"/>
                  <a:gd name="T12" fmla="*/ 52 w 98"/>
                  <a:gd name="T13" fmla="*/ 154 h 154"/>
                  <a:gd name="T14" fmla="*/ 3 w 98"/>
                  <a:gd name="T15" fmla="*/ 96 h 154"/>
                  <a:gd name="T16" fmla="*/ 52 w 98"/>
                  <a:gd name="T17" fmla="*/ 150 h 154"/>
                  <a:gd name="T18" fmla="*/ 77 w 98"/>
                  <a:gd name="T19" fmla="*/ 84 h 154"/>
                  <a:gd name="T20" fmla="*/ 73 w 98"/>
                  <a:gd name="T21" fmla="*/ 7 h 154"/>
                  <a:gd name="T22" fmla="*/ 39 w 98"/>
                  <a:gd name="T23" fmla="*/ 3 h 154"/>
                  <a:gd name="T24" fmla="*/ 3 w 98"/>
                  <a:gd name="T25" fmla="*/ 9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" h="154">
                    <a:moveTo>
                      <a:pt x="52" y="154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91" y="11"/>
                      <a:pt x="98" y="27"/>
                      <a:pt x="79" y="85"/>
                    </a:cubicBezTo>
                    <a:cubicBezTo>
                      <a:pt x="60" y="143"/>
                      <a:pt x="54" y="153"/>
                      <a:pt x="53" y="153"/>
                    </a:cubicBezTo>
                    <a:lnTo>
                      <a:pt x="52" y="154"/>
                    </a:lnTo>
                    <a:close/>
                    <a:moveTo>
                      <a:pt x="3" y="96"/>
                    </a:moveTo>
                    <a:cubicBezTo>
                      <a:pt x="52" y="150"/>
                      <a:pt x="52" y="150"/>
                      <a:pt x="52" y="150"/>
                    </a:cubicBezTo>
                    <a:cubicBezTo>
                      <a:pt x="54" y="146"/>
                      <a:pt x="62" y="131"/>
                      <a:pt x="77" y="84"/>
                    </a:cubicBezTo>
                    <a:cubicBezTo>
                      <a:pt x="95" y="29"/>
                      <a:pt x="89" y="13"/>
                      <a:pt x="73" y="7"/>
                    </a:cubicBezTo>
                    <a:cubicBezTo>
                      <a:pt x="39" y="3"/>
                      <a:pt x="39" y="3"/>
                      <a:pt x="39" y="3"/>
                    </a:cubicBezTo>
                    <a:lnTo>
                      <a:pt x="3" y="96"/>
                    </a:lnTo>
                    <a:close/>
                  </a:path>
                </a:pathLst>
              </a:custGeom>
              <a:solidFill>
                <a:srgbClr val="96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2" name="Freeform 1065"/>
              <p:cNvSpPr>
                <a:spLocks/>
              </p:cNvSpPr>
              <p:nvPr/>
            </p:nvSpPr>
            <p:spPr bwMode="auto">
              <a:xfrm>
                <a:off x="3464" y="2398"/>
                <a:ext cx="204" cy="240"/>
              </a:xfrm>
              <a:custGeom>
                <a:avLst/>
                <a:gdLst>
                  <a:gd name="T0" fmla="*/ 0 w 86"/>
                  <a:gd name="T1" fmla="*/ 84 h 101"/>
                  <a:gd name="T2" fmla="*/ 72 w 86"/>
                  <a:gd name="T3" fmla="*/ 65 h 101"/>
                  <a:gd name="T4" fmla="*/ 41 w 86"/>
                  <a:gd name="T5" fmla="*/ 0 h 101"/>
                  <a:gd name="T6" fmla="*/ 0 w 86"/>
                  <a:gd name="T7" fmla="*/ 8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01">
                    <a:moveTo>
                      <a:pt x="0" y="84"/>
                    </a:moveTo>
                    <a:cubicBezTo>
                      <a:pt x="12" y="99"/>
                      <a:pt x="59" y="101"/>
                      <a:pt x="72" y="65"/>
                    </a:cubicBezTo>
                    <a:cubicBezTo>
                      <a:pt x="86" y="27"/>
                      <a:pt x="65" y="3"/>
                      <a:pt x="41" y="0"/>
                    </a:cubicBez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E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3" name="Freeform 1066"/>
              <p:cNvSpPr>
                <a:spLocks/>
              </p:cNvSpPr>
              <p:nvPr/>
            </p:nvSpPr>
            <p:spPr bwMode="auto">
              <a:xfrm>
                <a:off x="3464" y="2429"/>
                <a:ext cx="168" cy="207"/>
              </a:xfrm>
              <a:custGeom>
                <a:avLst/>
                <a:gdLst>
                  <a:gd name="T0" fmla="*/ 55 w 71"/>
                  <a:gd name="T1" fmla="*/ 73 h 87"/>
                  <a:gd name="T2" fmla="*/ 51 w 71"/>
                  <a:gd name="T3" fmla="*/ 0 h 87"/>
                  <a:gd name="T4" fmla="*/ 0 w 71"/>
                  <a:gd name="T5" fmla="*/ 71 h 87"/>
                  <a:gd name="T6" fmla="*/ 55 w 71"/>
                  <a:gd name="T7" fmla="*/ 7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7">
                    <a:moveTo>
                      <a:pt x="55" y="73"/>
                    </a:moveTo>
                    <a:cubicBezTo>
                      <a:pt x="71" y="44"/>
                      <a:pt x="57" y="7"/>
                      <a:pt x="51" y="0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8" y="82"/>
                      <a:pt x="33" y="87"/>
                      <a:pt x="55" y="73"/>
                    </a:cubicBezTo>
                    <a:close/>
                  </a:path>
                </a:pathLst>
              </a:custGeom>
              <a:solidFill>
                <a:srgbClr val="FFC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4" name="Freeform 1067"/>
              <p:cNvSpPr>
                <a:spLocks/>
              </p:cNvSpPr>
              <p:nvPr/>
            </p:nvSpPr>
            <p:spPr bwMode="auto">
              <a:xfrm>
                <a:off x="3464" y="2455"/>
                <a:ext cx="142" cy="169"/>
              </a:xfrm>
              <a:custGeom>
                <a:avLst/>
                <a:gdLst>
                  <a:gd name="T0" fmla="*/ 52 w 60"/>
                  <a:gd name="T1" fmla="*/ 0 h 71"/>
                  <a:gd name="T2" fmla="*/ 0 w 60"/>
                  <a:gd name="T3" fmla="*/ 60 h 71"/>
                  <a:gd name="T4" fmla="*/ 34 w 60"/>
                  <a:gd name="T5" fmla="*/ 69 h 71"/>
                  <a:gd name="T6" fmla="*/ 56 w 60"/>
                  <a:gd name="T7" fmla="*/ 42 h 71"/>
                  <a:gd name="T8" fmla="*/ 52 w 60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1">
                    <a:moveTo>
                      <a:pt x="52" y="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5" y="67"/>
                      <a:pt x="18" y="71"/>
                      <a:pt x="34" y="69"/>
                    </a:cubicBezTo>
                    <a:cubicBezTo>
                      <a:pt x="48" y="64"/>
                      <a:pt x="54" y="52"/>
                      <a:pt x="56" y="42"/>
                    </a:cubicBezTo>
                    <a:cubicBezTo>
                      <a:pt x="60" y="25"/>
                      <a:pt x="56" y="7"/>
                      <a:pt x="52" y="0"/>
                    </a:cubicBezTo>
                    <a:close/>
                  </a:path>
                </a:pathLst>
              </a:custGeom>
              <a:solidFill>
                <a:srgbClr val="F7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5" name="Freeform 1068"/>
              <p:cNvSpPr>
                <a:spLocks noEditPoints="1"/>
              </p:cNvSpPr>
              <p:nvPr/>
            </p:nvSpPr>
            <p:spPr bwMode="auto">
              <a:xfrm>
                <a:off x="3462" y="2396"/>
                <a:ext cx="191" cy="228"/>
              </a:xfrm>
              <a:custGeom>
                <a:avLst/>
                <a:gdLst>
                  <a:gd name="T0" fmla="*/ 29 w 81"/>
                  <a:gd name="T1" fmla="*/ 96 h 96"/>
                  <a:gd name="T2" fmla="*/ 29 w 81"/>
                  <a:gd name="T3" fmla="*/ 96 h 96"/>
                  <a:gd name="T4" fmla="*/ 0 w 81"/>
                  <a:gd name="T5" fmla="*/ 86 h 96"/>
                  <a:gd name="T6" fmla="*/ 0 w 81"/>
                  <a:gd name="T7" fmla="*/ 85 h 96"/>
                  <a:gd name="T8" fmla="*/ 41 w 81"/>
                  <a:gd name="T9" fmla="*/ 0 h 96"/>
                  <a:gd name="T10" fmla="*/ 42 w 81"/>
                  <a:gd name="T11" fmla="*/ 0 h 96"/>
                  <a:gd name="T12" fmla="*/ 72 w 81"/>
                  <a:gd name="T13" fmla="*/ 18 h 96"/>
                  <a:gd name="T14" fmla="*/ 74 w 81"/>
                  <a:gd name="T15" fmla="*/ 66 h 96"/>
                  <a:gd name="T16" fmla="*/ 29 w 81"/>
                  <a:gd name="T17" fmla="*/ 96 h 96"/>
                  <a:gd name="T18" fmla="*/ 3 w 81"/>
                  <a:gd name="T19" fmla="*/ 85 h 96"/>
                  <a:gd name="T20" fmla="*/ 29 w 81"/>
                  <a:gd name="T21" fmla="*/ 94 h 96"/>
                  <a:gd name="T22" fmla="*/ 29 w 81"/>
                  <a:gd name="T23" fmla="*/ 94 h 96"/>
                  <a:gd name="T24" fmla="*/ 72 w 81"/>
                  <a:gd name="T25" fmla="*/ 66 h 96"/>
                  <a:gd name="T26" fmla="*/ 70 w 81"/>
                  <a:gd name="T27" fmla="*/ 20 h 96"/>
                  <a:gd name="T28" fmla="*/ 43 w 81"/>
                  <a:gd name="T29" fmla="*/ 3 h 96"/>
                  <a:gd name="T30" fmla="*/ 3 w 81"/>
                  <a:gd name="T31" fmla="*/ 8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1" h="96">
                    <a:moveTo>
                      <a:pt x="29" y="96"/>
                    </a:moveTo>
                    <a:cubicBezTo>
                      <a:pt x="29" y="96"/>
                      <a:pt x="29" y="96"/>
                      <a:pt x="29" y="96"/>
                    </a:cubicBezTo>
                    <a:cubicBezTo>
                      <a:pt x="16" y="96"/>
                      <a:pt x="5" y="92"/>
                      <a:pt x="0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5" y="1"/>
                      <a:pt x="66" y="8"/>
                      <a:pt x="72" y="18"/>
                    </a:cubicBezTo>
                    <a:cubicBezTo>
                      <a:pt x="80" y="31"/>
                      <a:pt x="81" y="48"/>
                      <a:pt x="74" y="66"/>
                    </a:cubicBezTo>
                    <a:cubicBezTo>
                      <a:pt x="67" y="89"/>
                      <a:pt x="46" y="96"/>
                      <a:pt x="29" y="96"/>
                    </a:cubicBezTo>
                    <a:close/>
                    <a:moveTo>
                      <a:pt x="3" y="85"/>
                    </a:moveTo>
                    <a:cubicBezTo>
                      <a:pt x="7" y="90"/>
                      <a:pt x="18" y="94"/>
                      <a:pt x="29" y="94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45" y="94"/>
                      <a:pt x="65" y="87"/>
                      <a:pt x="72" y="66"/>
                    </a:cubicBezTo>
                    <a:cubicBezTo>
                      <a:pt x="78" y="48"/>
                      <a:pt x="78" y="32"/>
                      <a:pt x="70" y="20"/>
                    </a:cubicBezTo>
                    <a:cubicBezTo>
                      <a:pt x="64" y="10"/>
                      <a:pt x="54" y="4"/>
                      <a:pt x="43" y="3"/>
                    </a:cubicBezTo>
                    <a:lnTo>
                      <a:pt x="3" y="85"/>
                    </a:lnTo>
                    <a:close/>
                  </a:path>
                </a:pathLst>
              </a:custGeom>
              <a:solidFill>
                <a:srgbClr val="96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6" name="Freeform 1069"/>
              <p:cNvSpPr>
                <a:spLocks/>
              </p:cNvSpPr>
              <p:nvPr/>
            </p:nvSpPr>
            <p:spPr bwMode="auto">
              <a:xfrm>
                <a:off x="3391" y="2123"/>
                <a:ext cx="307" cy="518"/>
              </a:xfrm>
              <a:custGeom>
                <a:avLst/>
                <a:gdLst>
                  <a:gd name="T0" fmla="*/ 87 w 130"/>
                  <a:gd name="T1" fmla="*/ 5 h 218"/>
                  <a:gd name="T2" fmla="*/ 128 w 130"/>
                  <a:gd name="T3" fmla="*/ 15 h 218"/>
                  <a:gd name="T4" fmla="*/ 76 w 130"/>
                  <a:gd name="T5" fmla="*/ 67 h 218"/>
                  <a:gd name="T6" fmla="*/ 72 w 130"/>
                  <a:gd name="T7" fmla="*/ 88 h 218"/>
                  <a:gd name="T8" fmla="*/ 64 w 130"/>
                  <a:gd name="T9" fmla="*/ 202 h 218"/>
                  <a:gd name="T10" fmla="*/ 3 w 130"/>
                  <a:gd name="T11" fmla="*/ 119 h 218"/>
                  <a:gd name="T12" fmla="*/ 2 w 130"/>
                  <a:gd name="T13" fmla="*/ 66 h 218"/>
                  <a:gd name="T14" fmla="*/ 53 w 130"/>
                  <a:gd name="T15" fmla="*/ 31 h 218"/>
                  <a:gd name="T16" fmla="*/ 87 w 130"/>
                  <a:gd name="T17" fmla="*/ 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218">
                    <a:moveTo>
                      <a:pt x="87" y="5"/>
                    </a:moveTo>
                    <a:cubicBezTo>
                      <a:pt x="111" y="0"/>
                      <a:pt x="127" y="4"/>
                      <a:pt x="128" y="15"/>
                    </a:cubicBezTo>
                    <a:cubicBezTo>
                      <a:pt x="130" y="29"/>
                      <a:pt x="117" y="48"/>
                      <a:pt x="76" y="67"/>
                    </a:cubicBezTo>
                    <a:cubicBezTo>
                      <a:pt x="68" y="71"/>
                      <a:pt x="69" y="76"/>
                      <a:pt x="72" y="88"/>
                    </a:cubicBezTo>
                    <a:cubicBezTo>
                      <a:pt x="74" y="98"/>
                      <a:pt x="105" y="186"/>
                      <a:pt x="64" y="202"/>
                    </a:cubicBezTo>
                    <a:cubicBezTo>
                      <a:pt x="22" y="218"/>
                      <a:pt x="2" y="176"/>
                      <a:pt x="3" y="119"/>
                    </a:cubicBezTo>
                    <a:cubicBezTo>
                      <a:pt x="4" y="88"/>
                      <a:pt x="6" y="79"/>
                      <a:pt x="2" y="66"/>
                    </a:cubicBezTo>
                    <a:cubicBezTo>
                      <a:pt x="0" y="58"/>
                      <a:pt x="2" y="41"/>
                      <a:pt x="53" y="31"/>
                    </a:cubicBezTo>
                    <a:cubicBezTo>
                      <a:pt x="53" y="31"/>
                      <a:pt x="54" y="11"/>
                      <a:pt x="87" y="5"/>
                    </a:cubicBezTo>
                    <a:close/>
                  </a:path>
                </a:pathLst>
              </a:custGeom>
              <a:solidFill>
                <a:srgbClr val="F7C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7" name="Freeform 1070"/>
              <p:cNvSpPr>
                <a:spLocks/>
              </p:cNvSpPr>
              <p:nvPr/>
            </p:nvSpPr>
            <p:spPr bwMode="auto">
              <a:xfrm>
                <a:off x="3514" y="2127"/>
                <a:ext cx="187" cy="366"/>
              </a:xfrm>
              <a:custGeom>
                <a:avLst/>
                <a:gdLst>
                  <a:gd name="T0" fmla="*/ 24 w 79"/>
                  <a:gd name="T1" fmla="*/ 65 h 154"/>
                  <a:gd name="T2" fmla="*/ 76 w 79"/>
                  <a:gd name="T3" fmla="*/ 13 h 154"/>
                  <a:gd name="T4" fmla="*/ 40 w 79"/>
                  <a:gd name="T5" fmla="*/ 3 h 154"/>
                  <a:gd name="T6" fmla="*/ 67 w 79"/>
                  <a:gd name="T7" fmla="*/ 14 h 154"/>
                  <a:gd name="T8" fmla="*/ 35 w 79"/>
                  <a:gd name="T9" fmla="*/ 52 h 154"/>
                  <a:gd name="T10" fmla="*/ 3 w 79"/>
                  <a:gd name="T11" fmla="*/ 77 h 154"/>
                  <a:gd name="T12" fmla="*/ 9 w 79"/>
                  <a:gd name="T13" fmla="*/ 89 h 154"/>
                  <a:gd name="T14" fmla="*/ 29 w 79"/>
                  <a:gd name="T15" fmla="*/ 154 h 154"/>
                  <a:gd name="T16" fmla="*/ 32 w 79"/>
                  <a:gd name="T17" fmla="*/ 141 h 154"/>
                  <a:gd name="T18" fmla="*/ 20 w 79"/>
                  <a:gd name="T19" fmla="*/ 86 h 154"/>
                  <a:gd name="T20" fmla="*/ 24 w 79"/>
                  <a:gd name="T21" fmla="*/ 65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4">
                    <a:moveTo>
                      <a:pt x="24" y="65"/>
                    </a:moveTo>
                    <a:cubicBezTo>
                      <a:pt x="65" y="46"/>
                      <a:pt x="79" y="26"/>
                      <a:pt x="76" y="13"/>
                    </a:cubicBezTo>
                    <a:cubicBezTo>
                      <a:pt x="73" y="2"/>
                      <a:pt x="58" y="0"/>
                      <a:pt x="40" y="3"/>
                    </a:cubicBezTo>
                    <a:cubicBezTo>
                      <a:pt x="52" y="3"/>
                      <a:pt x="65" y="6"/>
                      <a:pt x="67" y="14"/>
                    </a:cubicBezTo>
                    <a:cubicBezTo>
                      <a:pt x="70" y="22"/>
                      <a:pt x="63" y="36"/>
                      <a:pt x="35" y="52"/>
                    </a:cubicBezTo>
                    <a:cubicBezTo>
                      <a:pt x="15" y="63"/>
                      <a:pt x="6" y="67"/>
                      <a:pt x="3" y="77"/>
                    </a:cubicBezTo>
                    <a:cubicBezTo>
                      <a:pt x="0" y="91"/>
                      <a:pt x="7" y="95"/>
                      <a:pt x="9" y="89"/>
                    </a:cubicBezTo>
                    <a:cubicBezTo>
                      <a:pt x="11" y="83"/>
                      <a:pt x="29" y="125"/>
                      <a:pt x="29" y="154"/>
                    </a:cubicBezTo>
                    <a:cubicBezTo>
                      <a:pt x="29" y="154"/>
                      <a:pt x="29" y="149"/>
                      <a:pt x="32" y="141"/>
                    </a:cubicBezTo>
                    <a:cubicBezTo>
                      <a:pt x="29" y="116"/>
                      <a:pt x="21" y="91"/>
                      <a:pt x="20" y="86"/>
                    </a:cubicBezTo>
                    <a:cubicBezTo>
                      <a:pt x="17" y="74"/>
                      <a:pt x="16" y="69"/>
                      <a:pt x="24" y="65"/>
                    </a:cubicBezTo>
                    <a:close/>
                  </a:path>
                </a:pathLst>
              </a:custGeom>
              <a:solidFill>
                <a:srgbClr val="FFD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8" name="Freeform 1071"/>
              <p:cNvSpPr>
                <a:spLocks/>
              </p:cNvSpPr>
              <p:nvPr/>
            </p:nvSpPr>
            <p:spPr bwMode="auto">
              <a:xfrm>
                <a:off x="3391" y="2137"/>
                <a:ext cx="229" cy="489"/>
              </a:xfrm>
              <a:custGeom>
                <a:avLst/>
                <a:gdLst>
                  <a:gd name="T0" fmla="*/ 27 w 97"/>
                  <a:gd name="T1" fmla="*/ 46 h 206"/>
                  <a:gd name="T2" fmla="*/ 78 w 97"/>
                  <a:gd name="T3" fmla="*/ 25 h 206"/>
                  <a:gd name="T4" fmla="*/ 92 w 97"/>
                  <a:gd name="T5" fmla="*/ 10 h 206"/>
                  <a:gd name="T6" fmla="*/ 73 w 97"/>
                  <a:gd name="T7" fmla="*/ 13 h 206"/>
                  <a:gd name="T8" fmla="*/ 87 w 97"/>
                  <a:gd name="T9" fmla="*/ 0 h 206"/>
                  <a:gd name="T10" fmla="*/ 53 w 97"/>
                  <a:gd name="T11" fmla="*/ 25 h 206"/>
                  <a:gd name="T12" fmla="*/ 2 w 97"/>
                  <a:gd name="T13" fmla="*/ 60 h 206"/>
                  <a:gd name="T14" fmla="*/ 3 w 97"/>
                  <a:gd name="T15" fmla="*/ 113 h 206"/>
                  <a:gd name="T16" fmla="*/ 56 w 97"/>
                  <a:gd name="T17" fmla="*/ 197 h 206"/>
                  <a:gd name="T18" fmla="*/ 81 w 97"/>
                  <a:gd name="T19" fmla="*/ 123 h 206"/>
                  <a:gd name="T20" fmla="*/ 61 w 97"/>
                  <a:gd name="T21" fmla="*/ 184 h 206"/>
                  <a:gd name="T22" fmla="*/ 34 w 97"/>
                  <a:gd name="T23" fmla="*/ 173 h 206"/>
                  <a:gd name="T24" fmla="*/ 27 w 97"/>
                  <a:gd name="T25" fmla="*/ 84 h 206"/>
                  <a:gd name="T26" fmla="*/ 34 w 97"/>
                  <a:gd name="T27" fmla="*/ 70 h 206"/>
                  <a:gd name="T28" fmla="*/ 27 w 97"/>
                  <a:gd name="T29" fmla="*/ 4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206">
                    <a:moveTo>
                      <a:pt x="27" y="46"/>
                    </a:moveTo>
                    <a:cubicBezTo>
                      <a:pt x="40" y="37"/>
                      <a:pt x="57" y="33"/>
                      <a:pt x="78" y="25"/>
                    </a:cubicBezTo>
                    <a:cubicBezTo>
                      <a:pt x="96" y="19"/>
                      <a:pt x="97" y="7"/>
                      <a:pt x="92" y="10"/>
                    </a:cubicBezTo>
                    <a:cubicBezTo>
                      <a:pt x="86" y="14"/>
                      <a:pt x="75" y="16"/>
                      <a:pt x="73" y="13"/>
                    </a:cubicBezTo>
                    <a:cubicBezTo>
                      <a:pt x="71" y="9"/>
                      <a:pt x="77" y="2"/>
                      <a:pt x="87" y="0"/>
                    </a:cubicBezTo>
                    <a:cubicBezTo>
                      <a:pt x="56" y="3"/>
                      <a:pt x="53" y="25"/>
                      <a:pt x="53" y="25"/>
                    </a:cubicBezTo>
                    <a:cubicBezTo>
                      <a:pt x="2" y="35"/>
                      <a:pt x="0" y="52"/>
                      <a:pt x="2" y="60"/>
                    </a:cubicBezTo>
                    <a:cubicBezTo>
                      <a:pt x="6" y="73"/>
                      <a:pt x="4" y="82"/>
                      <a:pt x="3" y="113"/>
                    </a:cubicBezTo>
                    <a:cubicBezTo>
                      <a:pt x="2" y="165"/>
                      <a:pt x="18" y="206"/>
                      <a:pt x="56" y="197"/>
                    </a:cubicBezTo>
                    <a:cubicBezTo>
                      <a:pt x="88" y="192"/>
                      <a:pt x="87" y="156"/>
                      <a:pt x="81" y="123"/>
                    </a:cubicBezTo>
                    <a:cubicBezTo>
                      <a:pt x="83" y="143"/>
                      <a:pt x="82" y="180"/>
                      <a:pt x="61" y="184"/>
                    </a:cubicBezTo>
                    <a:cubicBezTo>
                      <a:pt x="52" y="186"/>
                      <a:pt x="41" y="182"/>
                      <a:pt x="34" y="173"/>
                    </a:cubicBezTo>
                    <a:cubicBezTo>
                      <a:pt x="15" y="149"/>
                      <a:pt x="15" y="103"/>
                      <a:pt x="27" y="84"/>
                    </a:cubicBezTo>
                    <a:cubicBezTo>
                      <a:pt x="33" y="74"/>
                      <a:pt x="48" y="72"/>
                      <a:pt x="34" y="70"/>
                    </a:cubicBezTo>
                    <a:cubicBezTo>
                      <a:pt x="21" y="68"/>
                      <a:pt x="18" y="53"/>
                      <a:pt x="27" y="46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9" name="Freeform 1072"/>
              <p:cNvSpPr>
                <a:spLocks/>
              </p:cNvSpPr>
              <p:nvPr/>
            </p:nvSpPr>
            <p:spPr bwMode="auto">
              <a:xfrm>
                <a:off x="3391" y="2144"/>
                <a:ext cx="210" cy="499"/>
              </a:xfrm>
              <a:custGeom>
                <a:avLst/>
                <a:gdLst>
                  <a:gd name="T0" fmla="*/ 86 w 89"/>
                  <a:gd name="T1" fmla="*/ 12 h 210"/>
                  <a:gd name="T2" fmla="*/ 67 w 89"/>
                  <a:gd name="T3" fmla="*/ 14 h 210"/>
                  <a:gd name="T4" fmla="*/ 75 w 89"/>
                  <a:gd name="T5" fmla="*/ 0 h 210"/>
                  <a:gd name="T6" fmla="*/ 53 w 89"/>
                  <a:gd name="T7" fmla="*/ 22 h 210"/>
                  <a:gd name="T8" fmla="*/ 2 w 89"/>
                  <a:gd name="T9" fmla="*/ 57 h 210"/>
                  <a:gd name="T10" fmla="*/ 3 w 89"/>
                  <a:gd name="T11" fmla="*/ 110 h 210"/>
                  <a:gd name="T12" fmla="*/ 64 w 89"/>
                  <a:gd name="T13" fmla="*/ 192 h 210"/>
                  <a:gd name="T14" fmla="*/ 18 w 89"/>
                  <a:gd name="T15" fmla="*/ 166 h 210"/>
                  <a:gd name="T16" fmla="*/ 12 w 89"/>
                  <a:gd name="T17" fmla="*/ 81 h 210"/>
                  <a:gd name="T18" fmla="*/ 23 w 89"/>
                  <a:gd name="T19" fmla="*/ 67 h 210"/>
                  <a:gd name="T20" fmla="*/ 12 w 89"/>
                  <a:gd name="T21" fmla="*/ 48 h 210"/>
                  <a:gd name="T22" fmla="*/ 64 w 89"/>
                  <a:gd name="T23" fmla="*/ 23 h 210"/>
                  <a:gd name="T24" fmla="*/ 86 w 89"/>
                  <a:gd name="T25" fmla="*/ 1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210">
                    <a:moveTo>
                      <a:pt x="86" y="12"/>
                    </a:moveTo>
                    <a:cubicBezTo>
                      <a:pt x="84" y="13"/>
                      <a:pt x="73" y="17"/>
                      <a:pt x="67" y="14"/>
                    </a:cubicBezTo>
                    <a:cubicBezTo>
                      <a:pt x="62" y="12"/>
                      <a:pt x="67" y="4"/>
                      <a:pt x="75" y="0"/>
                    </a:cubicBezTo>
                    <a:cubicBezTo>
                      <a:pt x="56" y="5"/>
                      <a:pt x="53" y="22"/>
                      <a:pt x="53" y="22"/>
                    </a:cubicBezTo>
                    <a:cubicBezTo>
                      <a:pt x="2" y="32"/>
                      <a:pt x="0" y="49"/>
                      <a:pt x="2" y="57"/>
                    </a:cubicBezTo>
                    <a:cubicBezTo>
                      <a:pt x="6" y="70"/>
                      <a:pt x="4" y="79"/>
                      <a:pt x="3" y="110"/>
                    </a:cubicBezTo>
                    <a:cubicBezTo>
                      <a:pt x="2" y="163"/>
                      <a:pt x="20" y="210"/>
                      <a:pt x="64" y="192"/>
                    </a:cubicBezTo>
                    <a:cubicBezTo>
                      <a:pt x="46" y="195"/>
                      <a:pt x="29" y="188"/>
                      <a:pt x="18" y="166"/>
                    </a:cubicBezTo>
                    <a:cubicBezTo>
                      <a:pt x="6" y="141"/>
                      <a:pt x="9" y="93"/>
                      <a:pt x="12" y="81"/>
                    </a:cubicBezTo>
                    <a:cubicBezTo>
                      <a:pt x="15" y="71"/>
                      <a:pt x="31" y="69"/>
                      <a:pt x="23" y="67"/>
                    </a:cubicBezTo>
                    <a:cubicBezTo>
                      <a:pt x="15" y="65"/>
                      <a:pt x="7" y="59"/>
                      <a:pt x="12" y="48"/>
                    </a:cubicBezTo>
                    <a:cubicBezTo>
                      <a:pt x="16" y="36"/>
                      <a:pt x="40" y="29"/>
                      <a:pt x="64" y="23"/>
                    </a:cubicBezTo>
                    <a:cubicBezTo>
                      <a:pt x="87" y="17"/>
                      <a:pt x="89" y="11"/>
                      <a:pt x="86" y="12"/>
                    </a:cubicBezTo>
                    <a:close/>
                  </a:path>
                </a:pathLst>
              </a:custGeom>
              <a:solidFill>
                <a:srgbClr val="D99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10" name="Freeform 1073"/>
              <p:cNvSpPr>
                <a:spLocks noEditPoints="1"/>
              </p:cNvSpPr>
              <p:nvPr/>
            </p:nvSpPr>
            <p:spPr bwMode="auto">
              <a:xfrm>
                <a:off x="3391" y="2127"/>
                <a:ext cx="312" cy="487"/>
              </a:xfrm>
              <a:custGeom>
                <a:avLst/>
                <a:gdLst>
                  <a:gd name="T0" fmla="*/ 47 w 132"/>
                  <a:gd name="T1" fmla="*/ 205 h 205"/>
                  <a:gd name="T2" fmla="*/ 22 w 132"/>
                  <a:gd name="T3" fmla="*/ 194 h 205"/>
                  <a:gd name="T4" fmla="*/ 2 w 132"/>
                  <a:gd name="T5" fmla="*/ 117 h 205"/>
                  <a:gd name="T6" fmla="*/ 3 w 132"/>
                  <a:gd name="T7" fmla="*/ 100 h 205"/>
                  <a:gd name="T8" fmla="*/ 1 w 132"/>
                  <a:gd name="T9" fmla="*/ 65 h 205"/>
                  <a:gd name="T10" fmla="*/ 3 w 132"/>
                  <a:gd name="T11" fmla="*/ 51 h 205"/>
                  <a:gd name="T12" fmla="*/ 52 w 132"/>
                  <a:gd name="T13" fmla="*/ 28 h 205"/>
                  <a:gd name="T14" fmla="*/ 87 w 132"/>
                  <a:gd name="T15" fmla="*/ 1 h 205"/>
                  <a:gd name="T16" fmla="*/ 104 w 132"/>
                  <a:gd name="T17" fmla="*/ 0 h 205"/>
                  <a:gd name="T18" fmla="*/ 130 w 132"/>
                  <a:gd name="T19" fmla="*/ 13 h 205"/>
                  <a:gd name="T20" fmla="*/ 77 w 132"/>
                  <a:gd name="T21" fmla="*/ 66 h 205"/>
                  <a:gd name="T22" fmla="*/ 73 w 132"/>
                  <a:gd name="T23" fmla="*/ 86 h 205"/>
                  <a:gd name="T24" fmla="*/ 74 w 132"/>
                  <a:gd name="T25" fmla="*/ 92 h 205"/>
                  <a:gd name="T26" fmla="*/ 64 w 132"/>
                  <a:gd name="T27" fmla="*/ 201 h 205"/>
                  <a:gd name="T28" fmla="*/ 47 w 132"/>
                  <a:gd name="T29" fmla="*/ 205 h 205"/>
                  <a:gd name="T30" fmla="*/ 104 w 132"/>
                  <a:gd name="T31" fmla="*/ 2 h 205"/>
                  <a:gd name="T32" fmla="*/ 88 w 132"/>
                  <a:gd name="T33" fmla="*/ 4 h 205"/>
                  <a:gd name="T34" fmla="*/ 55 w 132"/>
                  <a:gd name="T35" fmla="*/ 29 h 205"/>
                  <a:gd name="T36" fmla="*/ 55 w 132"/>
                  <a:gd name="T37" fmla="*/ 30 h 205"/>
                  <a:gd name="T38" fmla="*/ 54 w 132"/>
                  <a:gd name="T39" fmla="*/ 30 h 205"/>
                  <a:gd name="T40" fmla="*/ 5 w 132"/>
                  <a:gd name="T41" fmla="*/ 52 h 205"/>
                  <a:gd name="T42" fmla="*/ 3 w 132"/>
                  <a:gd name="T43" fmla="*/ 64 h 205"/>
                  <a:gd name="T44" fmla="*/ 5 w 132"/>
                  <a:gd name="T45" fmla="*/ 100 h 205"/>
                  <a:gd name="T46" fmla="*/ 5 w 132"/>
                  <a:gd name="T47" fmla="*/ 117 h 205"/>
                  <a:gd name="T48" fmla="*/ 24 w 132"/>
                  <a:gd name="T49" fmla="*/ 192 h 205"/>
                  <a:gd name="T50" fmla="*/ 63 w 132"/>
                  <a:gd name="T51" fmla="*/ 199 h 205"/>
                  <a:gd name="T52" fmla="*/ 72 w 132"/>
                  <a:gd name="T53" fmla="*/ 93 h 205"/>
                  <a:gd name="T54" fmla="*/ 70 w 132"/>
                  <a:gd name="T55" fmla="*/ 87 h 205"/>
                  <a:gd name="T56" fmla="*/ 76 w 132"/>
                  <a:gd name="T57" fmla="*/ 64 h 205"/>
                  <a:gd name="T58" fmla="*/ 127 w 132"/>
                  <a:gd name="T59" fmla="*/ 13 h 205"/>
                  <a:gd name="T60" fmla="*/ 104 w 132"/>
                  <a:gd name="T61" fmla="*/ 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2" h="205">
                    <a:moveTo>
                      <a:pt x="47" y="205"/>
                    </a:moveTo>
                    <a:cubicBezTo>
                      <a:pt x="38" y="205"/>
                      <a:pt x="29" y="201"/>
                      <a:pt x="22" y="194"/>
                    </a:cubicBezTo>
                    <a:cubicBezTo>
                      <a:pt x="9" y="180"/>
                      <a:pt x="1" y="152"/>
                      <a:pt x="2" y="117"/>
                    </a:cubicBezTo>
                    <a:cubicBezTo>
                      <a:pt x="2" y="111"/>
                      <a:pt x="2" y="105"/>
                      <a:pt x="3" y="100"/>
                    </a:cubicBezTo>
                    <a:cubicBezTo>
                      <a:pt x="3" y="82"/>
                      <a:pt x="4" y="75"/>
                      <a:pt x="1" y="65"/>
                    </a:cubicBezTo>
                    <a:cubicBezTo>
                      <a:pt x="0" y="60"/>
                      <a:pt x="1" y="55"/>
                      <a:pt x="3" y="51"/>
                    </a:cubicBezTo>
                    <a:cubicBezTo>
                      <a:pt x="9" y="41"/>
                      <a:pt x="26" y="34"/>
                      <a:pt x="52" y="28"/>
                    </a:cubicBezTo>
                    <a:cubicBezTo>
                      <a:pt x="53" y="24"/>
                      <a:pt x="57" y="7"/>
                      <a:pt x="87" y="1"/>
                    </a:cubicBezTo>
                    <a:cubicBezTo>
                      <a:pt x="94" y="0"/>
                      <a:pt x="99" y="0"/>
                      <a:pt x="104" y="0"/>
                    </a:cubicBezTo>
                    <a:cubicBezTo>
                      <a:pt x="119" y="0"/>
                      <a:pt x="128" y="4"/>
                      <a:pt x="130" y="13"/>
                    </a:cubicBezTo>
                    <a:cubicBezTo>
                      <a:pt x="132" y="30"/>
                      <a:pt x="113" y="49"/>
                      <a:pt x="77" y="66"/>
                    </a:cubicBezTo>
                    <a:cubicBezTo>
                      <a:pt x="70" y="69"/>
                      <a:pt x="70" y="73"/>
                      <a:pt x="73" y="86"/>
                    </a:cubicBezTo>
                    <a:cubicBezTo>
                      <a:pt x="73" y="87"/>
                      <a:pt x="74" y="89"/>
                      <a:pt x="74" y="92"/>
                    </a:cubicBezTo>
                    <a:cubicBezTo>
                      <a:pt x="81" y="115"/>
                      <a:pt x="102" y="187"/>
                      <a:pt x="64" y="201"/>
                    </a:cubicBezTo>
                    <a:cubicBezTo>
                      <a:pt x="58" y="203"/>
                      <a:pt x="53" y="205"/>
                      <a:pt x="47" y="205"/>
                    </a:cubicBezTo>
                    <a:close/>
                    <a:moveTo>
                      <a:pt x="104" y="2"/>
                    </a:moveTo>
                    <a:cubicBezTo>
                      <a:pt x="99" y="2"/>
                      <a:pt x="94" y="3"/>
                      <a:pt x="88" y="4"/>
                    </a:cubicBezTo>
                    <a:cubicBezTo>
                      <a:pt x="56" y="9"/>
                      <a:pt x="55" y="28"/>
                      <a:pt x="55" y="29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27" y="36"/>
                      <a:pt x="11" y="43"/>
                      <a:pt x="5" y="52"/>
                    </a:cubicBezTo>
                    <a:cubicBezTo>
                      <a:pt x="3" y="56"/>
                      <a:pt x="2" y="60"/>
                      <a:pt x="3" y="64"/>
                    </a:cubicBezTo>
                    <a:cubicBezTo>
                      <a:pt x="6" y="74"/>
                      <a:pt x="6" y="82"/>
                      <a:pt x="5" y="100"/>
                    </a:cubicBezTo>
                    <a:cubicBezTo>
                      <a:pt x="5" y="105"/>
                      <a:pt x="5" y="111"/>
                      <a:pt x="5" y="117"/>
                    </a:cubicBezTo>
                    <a:cubicBezTo>
                      <a:pt x="4" y="151"/>
                      <a:pt x="11" y="178"/>
                      <a:pt x="24" y="192"/>
                    </a:cubicBezTo>
                    <a:cubicBezTo>
                      <a:pt x="34" y="203"/>
                      <a:pt x="48" y="205"/>
                      <a:pt x="63" y="199"/>
                    </a:cubicBezTo>
                    <a:cubicBezTo>
                      <a:pt x="99" y="185"/>
                      <a:pt x="79" y="116"/>
                      <a:pt x="72" y="93"/>
                    </a:cubicBezTo>
                    <a:cubicBezTo>
                      <a:pt x="71" y="90"/>
                      <a:pt x="71" y="88"/>
                      <a:pt x="70" y="87"/>
                    </a:cubicBezTo>
                    <a:cubicBezTo>
                      <a:pt x="68" y="75"/>
                      <a:pt x="67" y="68"/>
                      <a:pt x="76" y="64"/>
                    </a:cubicBezTo>
                    <a:cubicBezTo>
                      <a:pt x="126" y="40"/>
                      <a:pt x="128" y="21"/>
                      <a:pt x="127" y="13"/>
                    </a:cubicBezTo>
                    <a:cubicBezTo>
                      <a:pt x="126" y="6"/>
                      <a:pt x="118" y="2"/>
                      <a:pt x="104" y="2"/>
                    </a:cubicBez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11" name="Freeform 1074"/>
              <p:cNvSpPr>
                <a:spLocks/>
              </p:cNvSpPr>
              <p:nvPr/>
            </p:nvSpPr>
            <p:spPr bwMode="auto">
              <a:xfrm>
                <a:off x="3516" y="2177"/>
                <a:ext cx="74" cy="22"/>
              </a:xfrm>
              <a:custGeom>
                <a:avLst/>
                <a:gdLst>
                  <a:gd name="T0" fmla="*/ 0 w 31"/>
                  <a:gd name="T1" fmla="*/ 7 h 9"/>
                  <a:gd name="T2" fmla="*/ 15 w 31"/>
                  <a:gd name="T3" fmla="*/ 4 h 9"/>
                  <a:gd name="T4" fmla="*/ 23 w 31"/>
                  <a:gd name="T5" fmla="*/ 2 h 9"/>
                  <a:gd name="T6" fmla="*/ 30 w 31"/>
                  <a:gd name="T7" fmla="*/ 0 h 9"/>
                  <a:gd name="T8" fmla="*/ 31 w 31"/>
                  <a:gd name="T9" fmla="*/ 1 h 9"/>
                  <a:gd name="T10" fmla="*/ 23 w 31"/>
                  <a:gd name="T11" fmla="*/ 4 h 9"/>
                  <a:gd name="T12" fmla="*/ 16 w 31"/>
                  <a:gd name="T13" fmla="*/ 6 h 9"/>
                  <a:gd name="T14" fmla="*/ 1 w 31"/>
                  <a:gd name="T15" fmla="*/ 9 h 9"/>
                  <a:gd name="T16" fmla="*/ 0 w 31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9">
                    <a:moveTo>
                      <a:pt x="0" y="7"/>
                    </a:moveTo>
                    <a:cubicBezTo>
                      <a:pt x="5" y="6"/>
                      <a:pt x="10" y="5"/>
                      <a:pt x="15" y="4"/>
                    </a:cubicBezTo>
                    <a:cubicBezTo>
                      <a:pt x="18" y="4"/>
                      <a:pt x="20" y="3"/>
                      <a:pt x="23" y="2"/>
                    </a:cubicBezTo>
                    <a:cubicBezTo>
                      <a:pt x="25" y="2"/>
                      <a:pt x="28" y="1"/>
                      <a:pt x="30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28" y="2"/>
                      <a:pt x="26" y="3"/>
                      <a:pt x="23" y="4"/>
                    </a:cubicBezTo>
                    <a:cubicBezTo>
                      <a:pt x="21" y="5"/>
                      <a:pt x="18" y="5"/>
                      <a:pt x="16" y="6"/>
                    </a:cubicBezTo>
                    <a:cubicBezTo>
                      <a:pt x="11" y="7"/>
                      <a:pt x="6" y="8"/>
                      <a:pt x="1" y="9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12" name="Freeform 1075"/>
              <p:cNvSpPr>
                <a:spLocks/>
              </p:cNvSpPr>
              <p:nvPr/>
            </p:nvSpPr>
            <p:spPr bwMode="auto">
              <a:xfrm>
                <a:off x="3533" y="2279"/>
                <a:ext cx="38" cy="36"/>
              </a:xfrm>
              <a:custGeom>
                <a:avLst/>
                <a:gdLst>
                  <a:gd name="T0" fmla="*/ 16 w 16"/>
                  <a:gd name="T1" fmla="*/ 3 h 15"/>
                  <a:gd name="T2" fmla="*/ 7 w 16"/>
                  <a:gd name="T3" fmla="*/ 7 h 15"/>
                  <a:gd name="T4" fmla="*/ 3 w 16"/>
                  <a:gd name="T5" fmla="*/ 11 h 15"/>
                  <a:gd name="T6" fmla="*/ 1 w 16"/>
                  <a:gd name="T7" fmla="*/ 15 h 15"/>
                  <a:gd name="T8" fmla="*/ 0 w 16"/>
                  <a:gd name="T9" fmla="*/ 15 h 15"/>
                  <a:gd name="T10" fmla="*/ 2 w 16"/>
                  <a:gd name="T11" fmla="*/ 10 h 15"/>
                  <a:gd name="T12" fmla="*/ 6 w 16"/>
                  <a:gd name="T13" fmla="*/ 6 h 15"/>
                  <a:gd name="T14" fmla="*/ 15 w 16"/>
                  <a:gd name="T15" fmla="*/ 0 h 15"/>
                  <a:gd name="T16" fmla="*/ 16 w 16"/>
                  <a:gd name="T17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5">
                    <a:moveTo>
                      <a:pt x="16" y="3"/>
                    </a:moveTo>
                    <a:cubicBezTo>
                      <a:pt x="13" y="4"/>
                      <a:pt x="9" y="5"/>
                      <a:pt x="7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2" y="12"/>
                      <a:pt x="1" y="14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1" y="12"/>
                      <a:pt x="2" y="10"/>
                    </a:cubicBezTo>
                    <a:cubicBezTo>
                      <a:pt x="3" y="9"/>
                      <a:pt x="4" y="7"/>
                      <a:pt x="6" y="6"/>
                    </a:cubicBezTo>
                    <a:cubicBezTo>
                      <a:pt x="8" y="4"/>
                      <a:pt x="12" y="2"/>
                      <a:pt x="15" y="0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13" name="Freeform 1076"/>
              <p:cNvSpPr>
                <a:spLocks/>
              </p:cNvSpPr>
              <p:nvPr/>
            </p:nvSpPr>
            <p:spPr bwMode="auto">
              <a:xfrm>
                <a:off x="3393" y="2279"/>
                <a:ext cx="33" cy="27"/>
              </a:xfrm>
              <a:custGeom>
                <a:avLst/>
                <a:gdLst>
                  <a:gd name="T0" fmla="*/ 2 w 14"/>
                  <a:gd name="T1" fmla="*/ 0 h 11"/>
                  <a:gd name="T2" fmla="*/ 7 w 14"/>
                  <a:gd name="T3" fmla="*/ 7 h 11"/>
                  <a:gd name="T4" fmla="*/ 14 w 14"/>
                  <a:gd name="T5" fmla="*/ 10 h 11"/>
                  <a:gd name="T6" fmla="*/ 14 w 14"/>
                  <a:gd name="T7" fmla="*/ 11 h 11"/>
                  <a:gd name="T8" fmla="*/ 6 w 14"/>
                  <a:gd name="T9" fmla="*/ 8 h 11"/>
                  <a:gd name="T10" fmla="*/ 0 w 14"/>
                  <a:gd name="T11" fmla="*/ 1 h 11"/>
                  <a:gd name="T12" fmla="*/ 2 w 1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1">
                    <a:moveTo>
                      <a:pt x="2" y="0"/>
                    </a:moveTo>
                    <a:cubicBezTo>
                      <a:pt x="3" y="3"/>
                      <a:pt x="5" y="5"/>
                      <a:pt x="7" y="7"/>
                    </a:cubicBezTo>
                    <a:cubicBezTo>
                      <a:pt x="9" y="9"/>
                      <a:pt x="11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1" y="11"/>
                      <a:pt x="8" y="10"/>
                      <a:pt x="6" y="8"/>
                    </a:cubicBezTo>
                    <a:cubicBezTo>
                      <a:pt x="3" y="6"/>
                      <a:pt x="1" y="4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</p:grpSp>
      </p:grpSp>
      <p:pic>
        <p:nvPicPr>
          <p:cNvPr id="476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514" y="3371767"/>
            <a:ext cx="5065787" cy="3560072"/>
          </a:xfrm>
          <a:prstGeom prst="rect">
            <a:avLst/>
          </a:prstGeom>
        </p:spPr>
      </p:pic>
      <p:pic>
        <p:nvPicPr>
          <p:cNvPr id="481" name="图片 2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-24912"/>
            <a:ext cx="6155737" cy="2729799"/>
          </a:xfrm>
          <a:prstGeom prst="rect">
            <a:avLst/>
          </a:prstGeom>
        </p:spPr>
      </p:pic>
      <p:grpSp>
        <p:nvGrpSpPr>
          <p:cNvPr id="482" name="Group 481"/>
          <p:cNvGrpSpPr/>
          <p:nvPr/>
        </p:nvGrpSpPr>
        <p:grpSpPr>
          <a:xfrm>
            <a:off x="2665905" y="773147"/>
            <a:ext cx="10538012" cy="3548345"/>
            <a:chOff x="1986931" y="115555"/>
            <a:chExt cx="10538012" cy="3548345"/>
          </a:xfrm>
        </p:grpSpPr>
        <p:sp>
          <p:nvSpPr>
            <p:cNvPr id="483" name="文本框 3">
              <a:extLst/>
            </p:cNvPr>
            <p:cNvSpPr txBox="1"/>
            <p:nvPr/>
          </p:nvSpPr>
          <p:spPr>
            <a:xfrm>
              <a:off x="3863634" y="115555"/>
              <a:ext cx="4435830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b="1" dirty="0">
                  <a:ln w="50800">
                    <a:solidFill>
                      <a:schemeClr val="bg1"/>
                    </a:solidFill>
                  </a:ln>
                  <a:solidFill>
                    <a:srgbClr val="FFC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THI </a:t>
              </a:r>
              <a:endParaRPr lang="zh-CN" altLang="en-US" sz="13800" b="1" dirty="0">
                <a:ln w="508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484" name="文本框 4">
              <a:extLst/>
            </p:cNvPr>
            <p:cNvSpPr txBox="1"/>
            <p:nvPr/>
          </p:nvSpPr>
          <p:spPr>
            <a:xfrm>
              <a:off x="1986931" y="1344928"/>
              <a:ext cx="3373039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b="1" dirty="0">
                  <a:ln w="50800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KỂ </a:t>
              </a:r>
              <a:endParaRPr lang="zh-CN" altLang="en-US" sz="13800" b="1" dirty="0">
                <a:ln w="508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485" name="文本框 5">
              <a:extLst/>
            </p:cNvPr>
            <p:cNvSpPr txBox="1"/>
            <p:nvPr/>
          </p:nvSpPr>
          <p:spPr>
            <a:xfrm>
              <a:off x="4900740" y="1447909"/>
              <a:ext cx="762420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b="1" dirty="0">
                  <a:ln w="50800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CHUYỆN </a:t>
              </a:r>
              <a:endParaRPr lang="zh-CN" altLang="en-US" sz="13800" b="1" dirty="0">
                <a:ln w="508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grpSp>
        <p:nvGrpSpPr>
          <p:cNvPr id="486" name="组合 7">
            <a:extLst/>
          </p:cNvPr>
          <p:cNvGrpSpPr/>
          <p:nvPr/>
        </p:nvGrpSpPr>
        <p:grpSpPr>
          <a:xfrm>
            <a:off x="5192773" y="4183119"/>
            <a:ext cx="1334332" cy="464045"/>
            <a:chOff x="6636112" y="4733696"/>
            <a:chExt cx="1334332" cy="464045"/>
          </a:xfrm>
        </p:grpSpPr>
        <p:sp>
          <p:nvSpPr>
            <p:cNvPr id="487" name="椭圆 8">
              <a:extLst/>
            </p:cNvPr>
            <p:cNvSpPr/>
            <p:nvPr/>
          </p:nvSpPr>
          <p:spPr>
            <a:xfrm>
              <a:off x="6636112" y="4733696"/>
              <a:ext cx="464045" cy="46404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F000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4</a:t>
              </a:r>
              <a:endParaRPr lang="zh-CN" altLang="en-US" sz="3200" b="1" dirty="0">
                <a:solidFill>
                  <a:srgbClr val="FF0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488" name="椭圆 9">
              <a:extLst/>
            </p:cNvPr>
            <p:cNvSpPr/>
            <p:nvPr/>
          </p:nvSpPr>
          <p:spPr>
            <a:xfrm>
              <a:off x="7071256" y="4733696"/>
              <a:ext cx="464045" cy="46404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F000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A</a:t>
              </a:r>
              <a:endParaRPr lang="zh-CN" altLang="en-US" sz="3200" b="1" dirty="0">
                <a:solidFill>
                  <a:srgbClr val="FF0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489" name="椭圆 10">
              <a:extLst/>
            </p:cNvPr>
            <p:cNvSpPr/>
            <p:nvPr/>
          </p:nvSpPr>
          <p:spPr>
            <a:xfrm>
              <a:off x="7506399" y="4733696"/>
              <a:ext cx="464045" cy="46404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F000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5</a:t>
              </a:r>
              <a:endParaRPr lang="zh-CN" altLang="en-US" sz="3200" b="1" dirty="0">
                <a:solidFill>
                  <a:srgbClr val="FF0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69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25852" y="105491"/>
            <a:ext cx="56769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ặn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628115" y="1120166"/>
            <a:ext cx="8054049" cy="1248961"/>
            <a:chOff x="3382640" y="1405409"/>
            <a:chExt cx="6764263" cy="1587173"/>
          </a:xfrm>
        </p:grpSpPr>
        <p:grpSp>
          <p:nvGrpSpPr>
            <p:cNvPr id="25" name="组合 33">
              <a:extLst/>
            </p:cNvPr>
            <p:cNvGrpSpPr/>
            <p:nvPr/>
          </p:nvGrpSpPr>
          <p:grpSpPr>
            <a:xfrm>
              <a:off x="3382640" y="1405409"/>
              <a:ext cx="5816778" cy="1587173"/>
              <a:chOff x="6635262" y="1512276"/>
              <a:chExt cx="3681045" cy="45468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矩形: 圆角 34">
                <a:extLst/>
              </p:cNvPr>
              <p:cNvSpPr/>
              <p:nvPr/>
            </p:nvSpPr>
            <p:spPr>
              <a:xfrm>
                <a:off x="7197969" y="1512276"/>
                <a:ext cx="3118338" cy="454685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070C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39" name="椭圆 35">
                <a:extLst/>
              </p:cNvPr>
              <p:cNvSpPr/>
              <p:nvPr/>
            </p:nvSpPr>
            <p:spPr>
              <a:xfrm>
                <a:off x="6635262" y="1512276"/>
                <a:ext cx="445477" cy="445477"/>
              </a:xfrm>
              <a:prstGeom prst="ellipse">
                <a:avLst/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4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字魂70号-灵悦黑体" panose="00000500000000000000" pitchFamily="2" charset="-122"/>
                    <a:ea typeface="字魂70号-灵悦黑体" panose="00000500000000000000" pitchFamily="2" charset="-122"/>
                  </a:rPr>
                  <a:t>1</a:t>
                </a:r>
                <a:endParaRPr lang="zh-CN" altLang="en-US" sz="3200" b="1" dirty="0">
                  <a:solidFill>
                    <a:srgbClr val="0070C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504805" y="1498463"/>
              <a:ext cx="5642098" cy="1368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166475" y="2589068"/>
            <a:ext cx="8964693" cy="1284963"/>
            <a:chOff x="3382640" y="1405409"/>
            <a:chExt cx="6741992" cy="1587173"/>
          </a:xfrm>
        </p:grpSpPr>
        <p:grpSp>
          <p:nvGrpSpPr>
            <p:cNvPr id="41" name="组合 33">
              <a:extLst/>
            </p:cNvPr>
            <p:cNvGrpSpPr/>
            <p:nvPr/>
          </p:nvGrpSpPr>
          <p:grpSpPr>
            <a:xfrm>
              <a:off x="3382640" y="1405409"/>
              <a:ext cx="5816778" cy="1587173"/>
              <a:chOff x="6635262" y="1512276"/>
              <a:chExt cx="3681045" cy="45468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矩形: 圆角 34">
                <a:extLst/>
              </p:cNvPr>
              <p:cNvSpPr/>
              <p:nvPr/>
            </p:nvSpPr>
            <p:spPr>
              <a:xfrm>
                <a:off x="7197969" y="1512276"/>
                <a:ext cx="3118338" cy="454685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070C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44" name="椭圆 35">
                <a:extLst/>
              </p:cNvPr>
              <p:cNvSpPr/>
              <p:nvPr/>
            </p:nvSpPr>
            <p:spPr>
              <a:xfrm>
                <a:off x="6635262" y="1512276"/>
                <a:ext cx="445477" cy="445477"/>
              </a:xfrm>
              <a:prstGeom prst="ellipse">
                <a:avLst/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4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字魂70号-灵悦黑体" panose="00000500000000000000" pitchFamily="2" charset="-122"/>
                    <a:ea typeface="字魂70号-灵悦黑体" panose="00000500000000000000" pitchFamily="2" charset="-122"/>
                  </a:rPr>
                  <a:t>2</a:t>
                </a:r>
                <a:endParaRPr lang="zh-CN" altLang="en-US" sz="3200" b="1" dirty="0">
                  <a:solidFill>
                    <a:srgbClr val="0070C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482534" y="1468267"/>
              <a:ext cx="5642098" cy="109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66282" y="4192490"/>
            <a:ext cx="8964693" cy="1284963"/>
            <a:chOff x="3382640" y="1405409"/>
            <a:chExt cx="6741992" cy="1587173"/>
          </a:xfrm>
        </p:grpSpPr>
        <p:grpSp>
          <p:nvGrpSpPr>
            <p:cNvPr id="14" name="组合 33">
              <a:extLst/>
            </p:cNvPr>
            <p:cNvGrpSpPr/>
            <p:nvPr/>
          </p:nvGrpSpPr>
          <p:grpSpPr>
            <a:xfrm>
              <a:off x="3382640" y="1405409"/>
              <a:ext cx="5816778" cy="1587173"/>
              <a:chOff x="6635262" y="1512276"/>
              <a:chExt cx="3681045" cy="45468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矩形: 圆角 34">
                <a:extLst/>
              </p:cNvPr>
              <p:cNvSpPr/>
              <p:nvPr/>
            </p:nvSpPr>
            <p:spPr>
              <a:xfrm>
                <a:off x="7197969" y="1512276"/>
                <a:ext cx="3118338" cy="454685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070C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17" name="椭圆 35">
                <a:extLst/>
              </p:cNvPr>
              <p:cNvSpPr/>
              <p:nvPr/>
            </p:nvSpPr>
            <p:spPr>
              <a:xfrm>
                <a:off x="6635262" y="1512276"/>
                <a:ext cx="445477" cy="445477"/>
              </a:xfrm>
              <a:prstGeom prst="ellipse">
                <a:avLst/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4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字魂70号-灵悦黑体" panose="00000500000000000000" pitchFamily="2" charset="-122"/>
                    <a:ea typeface="字魂70号-灵悦黑体" panose="00000500000000000000" pitchFamily="2" charset="-122"/>
                  </a:rPr>
                  <a:t>3</a:t>
                </a:r>
                <a:endParaRPr lang="zh-CN" altLang="en-US" sz="3200" b="1" dirty="0">
                  <a:solidFill>
                    <a:srgbClr val="0070C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482534" y="1468267"/>
              <a:ext cx="5642098" cy="1330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VBT,</a:t>
              </a:r>
            </a:p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79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06187" y="2983475"/>
            <a:ext cx="87390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HP001 4H" panose="020B0603050302020204" pitchFamily="34" charset="0"/>
              </a:rPr>
              <a:t>Toán</a:t>
            </a:r>
            <a:r>
              <a:rPr lang="en-US" sz="3200" b="1" dirty="0" smtClean="0">
                <a:latin typeface="HP001 4H" panose="020B0603050302020204" pitchFamily="34" charset="0"/>
              </a:rPr>
              <a:t> </a:t>
            </a:r>
            <a:endParaRPr lang="en-US" sz="3200" b="1" dirty="0">
              <a:latin typeface="HP001 4H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H" panose="020B0603050302020204" pitchFamily="34" charset="0"/>
              </a:rPr>
              <a:t>Biểu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thức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có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chứa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một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chữ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latin typeface="HP001 4H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HP001 4H" panose="020B060305030202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8585" y="364967"/>
            <a:ext cx="87390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H" panose="020B0603050302020204" pitchFamily="34" charset="0"/>
              </a:rPr>
              <a:t>Thứ</a:t>
            </a:r>
            <a:r>
              <a:rPr lang="en-US" sz="3200" b="1" dirty="0">
                <a:latin typeface="HP001 4H" panose="020B0603050302020204" pitchFamily="34" charset="0"/>
              </a:rPr>
              <a:t>  </a:t>
            </a:r>
            <a:r>
              <a:rPr lang="en-US" sz="3200" b="1" dirty="0" err="1">
                <a:latin typeface="HP001 4H" panose="020B0603050302020204" pitchFamily="34" charset="0"/>
              </a:rPr>
              <a:t>sáu</a:t>
            </a:r>
            <a:r>
              <a:rPr lang="en-US" sz="3200" b="1" dirty="0">
                <a:latin typeface="HP001 4H" panose="020B0603050302020204" pitchFamily="34" charset="0"/>
              </a:rPr>
              <a:t>  </a:t>
            </a:r>
            <a:r>
              <a:rPr lang="en-US" sz="3200" b="1" dirty="0" err="1">
                <a:latin typeface="HP001 4H" panose="020B0603050302020204" pitchFamily="34" charset="0"/>
              </a:rPr>
              <a:t>ngày</a:t>
            </a:r>
            <a:r>
              <a:rPr lang="en-US" sz="3200" b="1" dirty="0">
                <a:latin typeface="HP001 4H" panose="020B0603050302020204" pitchFamily="34" charset="0"/>
              </a:rPr>
              <a:t> 10  </a:t>
            </a:r>
            <a:r>
              <a:rPr lang="en-US" sz="3200" b="1" dirty="0" err="1">
                <a:latin typeface="HP001 4H" panose="020B0603050302020204" pitchFamily="34" charset="0"/>
              </a:rPr>
              <a:t>tháng</a:t>
            </a:r>
            <a:r>
              <a:rPr lang="en-US" sz="3200" b="1" dirty="0">
                <a:latin typeface="HP001 4H" panose="020B0603050302020204" pitchFamily="34" charset="0"/>
              </a:rPr>
              <a:t>  9 </a:t>
            </a:r>
            <a:r>
              <a:rPr lang="en-US" sz="3200" b="1" dirty="0" err="1">
                <a:latin typeface="HP001 4H" panose="020B0603050302020204" pitchFamily="34" charset="0"/>
              </a:rPr>
              <a:t>năm</a:t>
            </a:r>
            <a:r>
              <a:rPr lang="en-US" sz="3200" b="1" dirty="0">
                <a:latin typeface="HP001 4H" panose="020B0603050302020204" pitchFamily="34" charset="0"/>
              </a:rPr>
              <a:t> 2021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H" panose="020B0603050302020204" pitchFamily="34" charset="0"/>
              </a:rPr>
              <a:t>Tập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làm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văn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H" panose="020B0603050302020204" pitchFamily="34" charset="0"/>
              </a:rPr>
              <a:t>Nhân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vật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trong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truyện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HP001 4H" panose="020B0603050302020204" pitchFamily="34" charset="0"/>
              </a:rPr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017814" y="2743204"/>
            <a:ext cx="4156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94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814" y="93507"/>
            <a:ext cx="119266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Lan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. Lan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….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uyển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96868" y="1568752"/>
          <a:ext cx="8127999" cy="3108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259060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1223035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23711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Thêm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tất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60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47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615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00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3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064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81892" y="4851553"/>
            <a:ext cx="71400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 a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892" y="5436328"/>
            <a:ext cx="101938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 + a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649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78" y="171599"/>
            <a:ext cx="11681055" cy="3202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hought Bubble: Cloud 4"/>
          <p:cNvSpPr/>
          <p:nvPr/>
        </p:nvSpPr>
        <p:spPr>
          <a:xfrm>
            <a:off x="5807612" y="1637228"/>
            <a:ext cx="4488873" cy="21890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23" y="3961807"/>
            <a:ext cx="8745331" cy="2312384"/>
          </a:xfrm>
          <a:prstGeom prst="rect">
            <a:avLst/>
          </a:prstGeom>
        </p:spPr>
      </p:pic>
      <p:sp>
        <p:nvSpPr>
          <p:cNvPr id="10" name="Thought Bubble: Cloud 9"/>
          <p:cNvSpPr/>
          <p:nvPr/>
        </p:nvSpPr>
        <p:spPr>
          <a:xfrm>
            <a:off x="5839234" y="1637228"/>
            <a:ext cx="4488873" cy="21890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hought Bubble: Cloud 7"/>
          <p:cNvSpPr/>
          <p:nvPr/>
        </p:nvSpPr>
        <p:spPr>
          <a:xfrm>
            <a:off x="5823423" y="1705009"/>
            <a:ext cx="4488873" cy="21890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9" name="Thought Bubble: Cloud 8"/>
          <p:cNvSpPr/>
          <p:nvPr/>
        </p:nvSpPr>
        <p:spPr>
          <a:xfrm>
            <a:off x="5581162" y="1796878"/>
            <a:ext cx="6391441" cy="25283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56372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8" grpId="0" animBg="1"/>
      <p:bldP spid="8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94114" y="836021"/>
            <a:ext cx="87390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H" panose="020B0603050302020204" pitchFamily="34" charset="0"/>
              </a:rPr>
              <a:t>Thứ</a:t>
            </a:r>
            <a:r>
              <a:rPr lang="en-US" sz="3200" b="1" dirty="0">
                <a:latin typeface="HP001 4H" panose="020B0603050302020204" pitchFamily="34" charset="0"/>
              </a:rPr>
              <a:t>  </a:t>
            </a:r>
            <a:r>
              <a:rPr lang="en-US" sz="3200" b="1" dirty="0" err="1">
                <a:latin typeface="HP001 4H" panose="020B0603050302020204" pitchFamily="34" charset="0"/>
              </a:rPr>
              <a:t>sáu</a:t>
            </a:r>
            <a:r>
              <a:rPr lang="en-US" sz="3200" b="1" dirty="0">
                <a:latin typeface="HP001 4H" panose="020B0603050302020204" pitchFamily="34" charset="0"/>
              </a:rPr>
              <a:t>  </a:t>
            </a:r>
            <a:r>
              <a:rPr lang="en-US" sz="3200" b="1" dirty="0" err="1">
                <a:latin typeface="HP001 4H" panose="020B0603050302020204" pitchFamily="34" charset="0"/>
              </a:rPr>
              <a:t>ngày</a:t>
            </a:r>
            <a:r>
              <a:rPr lang="en-US" sz="3200" b="1" dirty="0">
                <a:latin typeface="HP001 4H" panose="020B0603050302020204" pitchFamily="34" charset="0"/>
              </a:rPr>
              <a:t> 10  </a:t>
            </a:r>
            <a:r>
              <a:rPr lang="en-US" sz="3200" b="1" dirty="0" err="1">
                <a:latin typeface="HP001 4H" panose="020B0603050302020204" pitchFamily="34" charset="0"/>
              </a:rPr>
              <a:t>tháng</a:t>
            </a:r>
            <a:r>
              <a:rPr lang="en-US" sz="3200" b="1" dirty="0">
                <a:latin typeface="HP001 4H" panose="020B0603050302020204" pitchFamily="34" charset="0"/>
              </a:rPr>
              <a:t>  9 </a:t>
            </a:r>
            <a:r>
              <a:rPr lang="en-US" sz="3200" b="1" dirty="0" err="1">
                <a:latin typeface="HP001 4H" panose="020B0603050302020204" pitchFamily="34" charset="0"/>
              </a:rPr>
              <a:t>năm</a:t>
            </a:r>
            <a:r>
              <a:rPr lang="en-US" sz="3200" b="1" dirty="0">
                <a:latin typeface="HP001 4H" panose="020B0603050302020204" pitchFamily="34" charset="0"/>
              </a:rPr>
              <a:t> 2021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H" panose="020B0603050302020204" pitchFamily="34" charset="0"/>
              </a:rPr>
              <a:t>Tập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làm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văn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latin typeface="HP001 4H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HP001 4H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66070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00" y="231053"/>
            <a:ext cx="11468653" cy="2888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8900" y="4883867"/>
            <a:ext cx="116365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hought Bubble: Cloud 5"/>
          <p:cNvSpPr/>
          <p:nvPr/>
        </p:nvSpPr>
        <p:spPr>
          <a:xfrm>
            <a:off x="3512457" y="2728686"/>
            <a:ext cx="3871569" cy="16045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</p:txBody>
      </p:sp>
      <p:sp>
        <p:nvSpPr>
          <p:cNvPr id="7" name="Thought Bubble: Cloud 6"/>
          <p:cNvSpPr/>
          <p:nvPr/>
        </p:nvSpPr>
        <p:spPr>
          <a:xfrm>
            <a:off x="3783436" y="2657393"/>
            <a:ext cx="3871569" cy="16045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599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01" y="149540"/>
            <a:ext cx="11744654" cy="1569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947" y="1838606"/>
            <a:ext cx="9187739" cy="2490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69304" y="4361356"/>
            <a:ext cx="1230016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Ta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603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25852" y="105491"/>
            <a:ext cx="56769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ặn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57949" y="1086753"/>
            <a:ext cx="6873238" cy="1587173"/>
            <a:chOff x="3382640" y="1405409"/>
            <a:chExt cx="6873238" cy="1587173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84C4199D-8DA6-4B32-A8AA-F115C9917B66}"/>
                </a:ext>
              </a:extLst>
            </p:cNvPr>
            <p:cNvGrpSpPr/>
            <p:nvPr/>
          </p:nvGrpSpPr>
          <p:grpSpPr>
            <a:xfrm>
              <a:off x="3382640" y="1405409"/>
              <a:ext cx="5816778" cy="1587173"/>
              <a:chOff x="6635262" y="1512276"/>
              <a:chExt cx="3681045" cy="45468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矩形: 圆角 34">
                <a:extLst>
                  <a:ext uri="{FF2B5EF4-FFF2-40B4-BE49-F238E27FC236}">
                    <a16:creationId xmlns:a16="http://schemas.microsoft.com/office/drawing/2014/main" id="{F2CDDB5F-CF8D-4C31-BB79-080E3EC2BF5C}"/>
                  </a:ext>
                </a:extLst>
              </p:cNvPr>
              <p:cNvSpPr/>
              <p:nvPr/>
            </p:nvSpPr>
            <p:spPr>
              <a:xfrm>
                <a:off x="7197969" y="1512276"/>
                <a:ext cx="3118338" cy="454685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070C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B08D7A27-FF86-4C24-9714-EC6595E49AE8}"/>
                  </a:ext>
                </a:extLst>
              </p:cNvPr>
              <p:cNvSpPr/>
              <p:nvPr/>
            </p:nvSpPr>
            <p:spPr>
              <a:xfrm>
                <a:off x="6635262" y="1512276"/>
                <a:ext cx="445477" cy="445477"/>
              </a:xfrm>
              <a:prstGeom prst="ellipse">
                <a:avLst/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4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字魂70号-灵悦黑体" panose="00000500000000000000" pitchFamily="2" charset="-122"/>
                    <a:ea typeface="字魂70号-灵悦黑体" panose="00000500000000000000" pitchFamily="2" charset="-122"/>
                  </a:rPr>
                  <a:t>1</a:t>
                </a:r>
                <a:endParaRPr lang="zh-CN" altLang="en-US" sz="3200" b="1" dirty="0">
                  <a:solidFill>
                    <a:srgbClr val="0070C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613780" y="1644315"/>
              <a:ext cx="56420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chứa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?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68441" y="2873989"/>
            <a:ext cx="8366523" cy="1559464"/>
            <a:chOff x="3382640" y="1405409"/>
            <a:chExt cx="6845528" cy="1587173"/>
          </a:xfrm>
        </p:grpSpPr>
        <p:grpSp>
          <p:nvGrpSpPr>
            <p:cNvPr id="25" name="组合 33">
              <a:extLst/>
            </p:cNvPr>
            <p:cNvGrpSpPr/>
            <p:nvPr/>
          </p:nvGrpSpPr>
          <p:grpSpPr>
            <a:xfrm>
              <a:off x="3382640" y="1405409"/>
              <a:ext cx="5816778" cy="1587173"/>
              <a:chOff x="6635262" y="1512276"/>
              <a:chExt cx="3681045" cy="45468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矩形: 圆角 34">
                <a:extLst/>
              </p:cNvPr>
              <p:cNvSpPr/>
              <p:nvPr/>
            </p:nvSpPr>
            <p:spPr>
              <a:xfrm>
                <a:off x="7197969" y="1512276"/>
                <a:ext cx="3118338" cy="454685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070C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39" name="椭圆 35">
                <a:extLst/>
              </p:cNvPr>
              <p:cNvSpPr/>
              <p:nvPr/>
            </p:nvSpPr>
            <p:spPr>
              <a:xfrm>
                <a:off x="6635262" y="1512276"/>
                <a:ext cx="445477" cy="445477"/>
              </a:xfrm>
              <a:prstGeom prst="ellipse">
                <a:avLst/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4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字魂70号-灵悦黑体" panose="00000500000000000000" pitchFamily="2" charset="-122"/>
                    <a:ea typeface="字魂70号-灵悦黑体" panose="00000500000000000000" pitchFamily="2" charset="-122"/>
                  </a:rPr>
                  <a:t>2</a:t>
                </a:r>
                <a:endParaRPr lang="zh-CN" altLang="en-US" sz="3200" b="1" dirty="0">
                  <a:solidFill>
                    <a:srgbClr val="0070C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586070" y="1644315"/>
              <a:ext cx="5642098" cy="109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trị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chứa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?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257949" y="4636607"/>
            <a:ext cx="8366523" cy="1559464"/>
            <a:chOff x="3382640" y="1405409"/>
            <a:chExt cx="6845528" cy="1587173"/>
          </a:xfrm>
        </p:grpSpPr>
        <p:grpSp>
          <p:nvGrpSpPr>
            <p:cNvPr id="41" name="组合 33">
              <a:extLst/>
            </p:cNvPr>
            <p:cNvGrpSpPr/>
            <p:nvPr/>
          </p:nvGrpSpPr>
          <p:grpSpPr>
            <a:xfrm>
              <a:off x="3382640" y="1405409"/>
              <a:ext cx="5816778" cy="1587173"/>
              <a:chOff x="6635262" y="1512276"/>
              <a:chExt cx="3681045" cy="45468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矩形: 圆角 34">
                <a:extLst/>
              </p:cNvPr>
              <p:cNvSpPr/>
              <p:nvPr/>
            </p:nvSpPr>
            <p:spPr>
              <a:xfrm>
                <a:off x="7197969" y="1512276"/>
                <a:ext cx="3118338" cy="454685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070C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44" name="椭圆 35">
                <a:extLst/>
              </p:cNvPr>
              <p:cNvSpPr/>
              <p:nvPr/>
            </p:nvSpPr>
            <p:spPr>
              <a:xfrm>
                <a:off x="6635262" y="1512276"/>
                <a:ext cx="445477" cy="445477"/>
              </a:xfrm>
              <a:prstGeom prst="ellipse">
                <a:avLst/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4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字魂70号-灵悦黑体" panose="00000500000000000000" pitchFamily="2" charset="-122"/>
                    <a:ea typeface="字魂70号-灵悦黑体" panose="00000500000000000000" pitchFamily="2" charset="-122"/>
                  </a:rPr>
                  <a:t>3</a:t>
                </a:r>
                <a:endParaRPr lang="zh-CN" altLang="en-US" sz="3200" b="1" dirty="0">
                  <a:solidFill>
                    <a:srgbClr val="0070C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586070" y="1644315"/>
              <a:ext cx="5642098" cy="109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1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>
            <a:extLst>
              <a:ext uri="{FF2B5EF4-FFF2-40B4-BE49-F238E27FC236}">
                <a16:creationId xmlns:a16="http://schemas.microsoft.com/office/drawing/2014/main" id="{77B01E8F-49CF-4230-8211-3798437F82E9}"/>
              </a:ext>
            </a:extLst>
          </p:cNvPr>
          <p:cNvGrpSpPr/>
          <p:nvPr/>
        </p:nvGrpSpPr>
        <p:grpSpPr>
          <a:xfrm>
            <a:off x="3577006" y="606442"/>
            <a:ext cx="7467439" cy="4591299"/>
            <a:chOff x="3905252" y="606442"/>
            <a:chExt cx="7467439" cy="4591299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5B580ABF-B98A-401D-8FF9-87E04FA19E98}"/>
                </a:ext>
              </a:extLst>
            </p:cNvPr>
            <p:cNvGrpSpPr/>
            <p:nvPr/>
          </p:nvGrpSpPr>
          <p:grpSpPr>
            <a:xfrm>
              <a:off x="4589799" y="606442"/>
              <a:ext cx="6782892" cy="4591299"/>
              <a:chOff x="4003645" y="489211"/>
              <a:chExt cx="6782892" cy="4591299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FDFF6C9-BF70-46E5-B5FA-950E76D7D957}"/>
                  </a:ext>
                </a:extLst>
              </p:cNvPr>
              <p:cNvSpPr txBox="1"/>
              <p:nvPr/>
            </p:nvSpPr>
            <p:spPr>
              <a:xfrm rot="20938116">
                <a:off x="4221949" y="489211"/>
                <a:ext cx="5493812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500" b="1" dirty="0" err="1" smtClean="0">
                    <a:ln w="25400">
                      <a:solidFill>
                        <a:schemeClr val="bg1"/>
                      </a:solidFill>
                    </a:ln>
                    <a:solidFill>
                      <a:srgbClr val="FFC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字魂70号-灵悦黑体" panose="00000500000000000000" pitchFamily="2" charset="-122"/>
                    <a:ea typeface="字魂70号-灵悦黑体" panose="00000500000000000000" pitchFamily="2" charset="-122"/>
                  </a:rPr>
                  <a:t>Nghỉ</a:t>
                </a:r>
                <a:r>
                  <a:rPr lang="en-US" altLang="zh-CN" sz="11500" b="1" dirty="0" smtClean="0">
                    <a:ln w="25400">
                      <a:solidFill>
                        <a:schemeClr val="bg1"/>
                      </a:solidFill>
                    </a:ln>
                    <a:solidFill>
                      <a:srgbClr val="FFC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字魂70号-灵悦黑体" panose="00000500000000000000" pitchFamily="2" charset="-122"/>
                    <a:ea typeface="字魂70号-灵悦黑体" panose="00000500000000000000" pitchFamily="2" charset="-122"/>
                  </a:rPr>
                  <a:t> </a:t>
                </a:r>
                <a:r>
                  <a:rPr lang="en-US" altLang="zh-CN" sz="11500" b="1" dirty="0" smtClean="0">
                    <a:ln w="25400">
                      <a:solidFill>
                        <a:schemeClr val="bg1"/>
                      </a:solidFill>
                    </a:ln>
                    <a:solidFill>
                      <a:srgbClr val="0070C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字魂70号-灵悦黑体" panose="00000500000000000000" pitchFamily="2" charset="-122"/>
                    <a:ea typeface="字魂70号-灵悦黑体" panose="00000500000000000000" pitchFamily="2" charset="-122"/>
                  </a:rPr>
                  <a:t> </a:t>
                </a:r>
                <a:endParaRPr lang="zh-CN" altLang="en-US" sz="11500" b="1" dirty="0">
                  <a:ln w="25400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DD12AF6-EDAB-4C48-89BC-3128F612BEF1}"/>
                  </a:ext>
                </a:extLst>
              </p:cNvPr>
              <p:cNvGrpSpPr/>
              <p:nvPr/>
            </p:nvGrpSpPr>
            <p:grpSpPr>
              <a:xfrm>
                <a:off x="4003645" y="1850131"/>
                <a:ext cx="6782892" cy="3230379"/>
                <a:chOff x="4284999" y="1814962"/>
                <a:chExt cx="6782892" cy="3230379"/>
              </a:xfrm>
            </p:grpSpPr>
            <p:sp>
              <p:nvSpPr>
                <p:cNvPr id="20" name="矩形: 圆角 19">
                  <a:extLst>
                    <a:ext uri="{FF2B5EF4-FFF2-40B4-BE49-F238E27FC236}">
                      <a16:creationId xmlns:a16="http://schemas.microsoft.com/office/drawing/2014/main" id="{DB821291-6C1E-4441-9A66-5A9F38A3E376}"/>
                    </a:ext>
                  </a:extLst>
                </p:cNvPr>
                <p:cNvSpPr/>
                <p:nvPr/>
              </p:nvSpPr>
              <p:spPr>
                <a:xfrm>
                  <a:off x="4284999" y="3398201"/>
                  <a:ext cx="6326566" cy="54512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E2FDE34E-B174-4A69-BA6C-B2F89B0DA817}"/>
                    </a:ext>
                  </a:extLst>
                </p:cNvPr>
                <p:cNvGrpSpPr/>
                <p:nvPr/>
              </p:nvGrpSpPr>
              <p:grpSpPr>
                <a:xfrm>
                  <a:off x="4341910" y="1814962"/>
                  <a:ext cx="6725981" cy="2303620"/>
                  <a:chOff x="3661971" y="1418627"/>
                  <a:chExt cx="8138516" cy="2787410"/>
                </a:xfrm>
              </p:grpSpPr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B82DB250-D00A-453D-990D-1644FFCFDD0F}"/>
                      </a:ext>
                    </a:extLst>
                  </p:cNvPr>
                  <p:cNvSpPr txBox="1"/>
                  <p:nvPr/>
                </p:nvSpPr>
                <p:spPr>
                  <a:xfrm>
                    <a:off x="3661971" y="1418627"/>
                    <a:ext cx="6077266" cy="26813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3800" b="1" dirty="0" err="1" smtClean="0">
                        <a:ln w="50800">
                          <a:solidFill>
                            <a:schemeClr val="bg1"/>
                          </a:solidFill>
                        </a:ln>
                        <a:solidFill>
                          <a:srgbClr val="7030A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rPr>
                      <a:t>Giải</a:t>
                    </a:r>
                    <a:r>
                      <a:rPr lang="en-US" altLang="zh-CN" sz="13800" b="1" dirty="0" smtClean="0">
                        <a:ln w="50800">
                          <a:solidFill>
                            <a:schemeClr val="bg1"/>
                          </a:solidFill>
                        </a:ln>
                        <a:solidFill>
                          <a:srgbClr val="7030A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rPr>
                      <a:t>  </a:t>
                    </a:r>
                    <a:endParaRPr lang="zh-CN" altLang="en-US" sz="13800" b="1" dirty="0">
                      <a:ln w="50800">
                        <a:solidFill>
                          <a:schemeClr val="bg1"/>
                        </a:solidFill>
                      </a:ln>
                      <a:solidFill>
                        <a:srgbClr val="7030A0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字魂70号-灵悦黑体" panose="00000500000000000000" pitchFamily="2" charset="-122"/>
                      <a:ea typeface="字魂70号-灵悦黑体" panose="00000500000000000000" pitchFamily="2" charset="-122"/>
                    </a:endParaRPr>
                  </a:p>
                </p:txBody>
              </p:sp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35AF087B-530F-4C5D-9E42-E9515A4175C6}"/>
                      </a:ext>
                    </a:extLst>
                  </p:cNvPr>
                  <p:cNvSpPr txBox="1"/>
                  <p:nvPr/>
                </p:nvSpPr>
                <p:spPr>
                  <a:xfrm>
                    <a:off x="8597732" y="2604659"/>
                    <a:ext cx="3202755" cy="160137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8000" b="1" dirty="0" smtClean="0">
                        <a:ln w="50800">
                          <a:solidFill>
                            <a:schemeClr val="bg1"/>
                          </a:solidFill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rPr>
                      <a:t>Lao </a:t>
                    </a:r>
                    <a:endParaRPr lang="zh-CN" altLang="en-US" sz="8000" b="1" dirty="0">
                      <a:ln w="50800">
                        <a:solidFill>
                          <a:schemeClr val="bg1"/>
                        </a:solidFill>
                      </a:ln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字魂70号-灵悦黑体" panose="00000500000000000000" pitchFamily="2" charset="-122"/>
                      <a:ea typeface="字魂70号-灵悦黑体" panose="00000500000000000000" pitchFamily="2" charset="-122"/>
                    </a:endParaRPr>
                  </a:p>
                </p:txBody>
              </p:sp>
            </p:grpSp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A0D7B854-D5E0-40FE-887F-D0E304A9B0F0}"/>
                    </a:ext>
                  </a:extLst>
                </p:cNvPr>
                <p:cNvSpPr txBox="1"/>
                <p:nvPr/>
              </p:nvSpPr>
              <p:spPr>
                <a:xfrm>
                  <a:off x="5892628" y="3908892"/>
                  <a:ext cx="462819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32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  <a:latin typeface="字魂70号-灵悦黑体" panose="00000500000000000000" pitchFamily="2" charset="-122"/>
                      <a:ea typeface="字魂70号-灵悦黑体" panose="00000500000000000000" pitchFamily="2" charset="-122"/>
                    </a:rPr>
                    <a:t>GV: DƯƠNG THỊ HOA </a:t>
                  </a:r>
                  <a:endParaRPr lang="zh-CN" altLang="en-US" sz="32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字魂70号-灵悦黑体" panose="00000500000000000000" pitchFamily="2" charset="-122"/>
                    <a:ea typeface="字魂70号-灵悦黑体" panose="00000500000000000000" pitchFamily="2" charset="-122"/>
                  </a:endParaRPr>
                </a:p>
              </p:txBody>
            </p: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FF78D138-CA17-4EE1-9F1A-2DE3B99AE784}"/>
                    </a:ext>
                  </a:extLst>
                </p:cNvPr>
                <p:cNvGrpSpPr/>
                <p:nvPr/>
              </p:nvGrpSpPr>
              <p:grpSpPr>
                <a:xfrm>
                  <a:off x="7407706" y="4581296"/>
                  <a:ext cx="1334332" cy="464045"/>
                  <a:chOff x="5850299" y="4819361"/>
                  <a:chExt cx="1504486" cy="523220"/>
                </a:xfrm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4" name="椭圆 23">
                    <a:extLst>
                      <a:ext uri="{FF2B5EF4-FFF2-40B4-BE49-F238E27FC236}">
                        <a16:creationId xmlns:a16="http://schemas.microsoft.com/office/drawing/2014/main" id="{D64C1984-D277-4BC5-B9EC-2589EF980F06}"/>
                      </a:ext>
                    </a:extLst>
                  </p:cNvPr>
                  <p:cNvSpPr/>
                  <p:nvPr/>
                </p:nvSpPr>
                <p:spPr>
                  <a:xfrm>
                    <a:off x="5850299" y="4819361"/>
                    <a:ext cx="523220" cy="52322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4000" b="1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rPr>
                      <a:t>4</a:t>
                    </a:r>
                    <a:endParaRPr lang="zh-CN" altLang="en-US" sz="40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FF0000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字魂70号-灵悦黑体" panose="00000500000000000000" pitchFamily="2" charset="-122"/>
                      <a:ea typeface="字魂70号-灵悦黑体" panose="00000500000000000000" pitchFamily="2" charset="-122"/>
                    </a:endParaRPr>
                  </a:p>
                </p:txBody>
              </p:sp>
              <p:sp>
                <p:nvSpPr>
                  <p:cNvPr id="25" name="椭圆 24">
                    <a:extLst>
                      <a:ext uri="{FF2B5EF4-FFF2-40B4-BE49-F238E27FC236}">
                        <a16:creationId xmlns:a16="http://schemas.microsoft.com/office/drawing/2014/main" id="{DDD5A429-F4F9-4DA2-AEDE-5CE46F3F42F6}"/>
                      </a:ext>
                    </a:extLst>
                  </p:cNvPr>
                  <p:cNvSpPr/>
                  <p:nvPr/>
                </p:nvSpPr>
                <p:spPr>
                  <a:xfrm>
                    <a:off x="6340932" y="4819361"/>
                    <a:ext cx="523220" cy="52322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4000" b="1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rPr>
                      <a:t>A</a:t>
                    </a:r>
                    <a:endParaRPr lang="zh-CN" altLang="en-US" sz="40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FF0000"/>
                      </a:solidFill>
                      <a:effectLst>
                        <a:outerShdw blurRad="12700" dist="381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  <a:latin typeface="字魂70号-灵悦黑体" panose="00000500000000000000" pitchFamily="2" charset="-122"/>
                      <a:ea typeface="字魂70号-灵悦黑体" panose="00000500000000000000" pitchFamily="2" charset="-122"/>
                    </a:endParaRPr>
                  </a:p>
                </p:txBody>
              </p:sp>
              <p:sp>
                <p:nvSpPr>
                  <p:cNvPr id="26" name="椭圆 25">
                    <a:extLst>
                      <a:ext uri="{FF2B5EF4-FFF2-40B4-BE49-F238E27FC236}">
                        <a16:creationId xmlns:a16="http://schemas.microsoft.com/office/drawing/2014/main" id="{D57F399F-CAA3-4EC6-9B32-7BB273AE7F18}"/>
                      </a:ext>
                    </a:extLst>
                  </p:cNvPr>
                  <p:cNvSpPr/>
                  <p:nvPr/>
                </p:nvSpPr>
                <p:spPr>
                  <a:xfrm>
                    <a:off x="6831565" y="4819361"/>
                    <a:ext cx="523220" cy="52322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4000" b="1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rPr>
                      <a:t>5</a:t>
                    </a:r>
                    <a:endParaRPr lang="zh-CN" altLang="en-US" sz="40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FF0000"/>
                      </a:solidFill>
                      <a:effectLst>
                        <a:outerShdw blurRad="12700" dist="381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  <a:latin typeface="字魂70号-灵悦黑体" panose="00000500000000000000" pitchFamily="2" charset="-122"/>
                      <a:ea typeface="字魂70号-灵悦黑体" panose="00000500000000000000" pitchFamily="2" charset="-122"/>
                    </a:endParaRPr>
                  </a:p>
                </p:txBody>
              </p:sp>
            </p:grpSp>
          </p:grpSp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988F223B-B647-4C9C-99AE-61E9105103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54" t="11963" r="28365" b="50000"/>
              <a:stretch/>
            </p:blipFill>
            <p:spPr>
              <a:xfrm>
                <a:off x="8292213" y="595207"/>
                <a:ext cx="1917198" cy="1784839"/>
              </a:xfrm>
              <a:prstGeom prst="rect">
                <a:avLst/>
              </a:prstGeom>
            </p:spPr>
          </p:pic>
        </p:grp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58EA651B-C26B-429E-8B24-3D0B801E7C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27" t="36751" r="13654" b="21877"/>
            <a:stretch/>
          </p:blipFill>
          <p:spPr>
            <a:xfrm rot="19186949">
              <a:off x="3905252" y="914906"/>
              <a:ext cx="1727023" cy="2361239"/>
            </a:xfrm>
            <a:prstGeom prst="rect">
              <a:avLst/>
            </a:prstGeom>
          </p:spPr>
        </p:pic>
      </p:grpSp>
      <p:pic>
        <p:nvPicPr>
          <p:cNvPr id="38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5810938B-4387-4A0C-8FA5-8567185EA6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63200" y="7134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0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6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94114" y="836021"/>
            <a:ext cx="8739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HP001 4H" panose="020B0603050302020204" pitchFamily="34" charset="0"/>
              </a:rPr>
              <a:t>Toán</a:t>
            </a:r>
            <a:r>
              <a:rPr lang="en-US" sz="3200" b="1" dirty="0" smtClean="0">
                <a:latin typeface="HP001 4H" panose="020B0603050302020204" pitchFamily="34" charset="0"/>
              </a:rPr>
              <a:t> </a:t>
            </a:r>
            <a:endParaRPr lang="en-US" sz="3200" b="1" dirty="0">
              <a:latin typeface="HP001 4H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H" panose="020B0603050302020204" pitchFamily="34" charset="0"/>
              </a:rPr>
              <a:t>Luyện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tập</a:t>
            </a:r>
            <a:endParaRPr lang="en-US" sz="3200" b="1" dirty="0">
              <a:latin typeface="HP001 4H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HP001 4H" panose="020B0603050302020204" pitchFamily="34" charset="0"/>
              </a:rPr>
              <a:t> </a:t>
            </a:r>
            <a:endParaRPr lang="en-US" sz="3200" b="1" dirty="0">
              <a:latin typeface="HP001 4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994" y="189590"/>
            <a:ext cx="4499890" cy="62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00" y="298420"/>
            <a:ext cx="11162546" cy="62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03" y="1133267"/>
            <a:ext cx="5627105" cy="3279970"/>
          </a:xfrm>
          <a:prstGeom prst="rect">
            <a:avLst/>
          </a:prstGeom>
        </p:spPr>
      </p:pic>
      <p:sp>
        <p:nvSpPr>
          <p:cNvPr id="5" name="Thought Bubble: Cloud 4"/>
          <p:cNvSpPr/>
          <p:nvPr/>
        </p:nvSpPr>
        <p:spPr>
          <a:xfrm>
            <a:off x="7036191" y="0"/>
            <a:ext cx="4318781" cy="29964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hought Bubble: Cloud 5"/>
          <p:cNvSpPr/>
          <p:nvPr/>
        </p:nvSpPr>
        <p:spPr>
          <a:xfrm>
            <a:off x="7036191" y="374497"/>
            <a:ext cx="4318781" cy="29964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963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00" y="298420"/>
            <a:ext cx="11162546" cy="6234690"/>
          </a:xfrm>
          <a:prstGeom prst="rect">
            <a:avLst/>
          </a:prstGeom>
        </p:spPr>
      </p:pic>
      <p:sp>
        <p:nvSpPr>
          <p:cNvPr id="3" name="Thought Bubble: Cloud 2"/>
          <p:cNvSpPr/>
          <p:nvPr/>
        </p:nvSpPr>
        <p:spPr>
          <a:xfrm>
            <a:off x="4471588" y="2029944"/>
            <a:ext cx="3399571" cy="21948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</a:p>
        </p:txBody>
      </p:sp>
      <p:sp>
        <p:nvSpPr>
          <p:cNvPr id="5" name="Thought Bubble: Cloud 4"/>
          <p:cNvSpPr/>
          <p:nvPr/>
        </p:nvSpPr>
        <p:spPr>
          <a:xfrm>
            <a:off x="6995018" y="2029944"/>
            <a:ext cx="4318781" cy="29964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300" y="4224786"/>
            <a:ext cx="11456149" cy="230832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Ta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792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83" y="294139"/>
            <a:ext cx="10615622" cy="1922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52654" y="443346"/>
            <a:ext cx="607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c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b,d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83" y="2374713"/>
            <a:ext cx="10615622" cy="4202017"/>
          </a:xfrm>
          <a:prstGeom prst="rect">
            <a:avLst/>
          </a:prstGeom>
        </p:spPr>
      </p:pic>
      <p:sp>
        <p:nvSpPr>
          <p:cNvPr id="11" name="Thought Bubble: Cloud 10"/>
          <p:cNvSpPr/>
          <p:nvPr/>
        </p:nvSpPr>
        <p:spPr>
          <a:xfrm>
            <a:off x="1537854" y="2513259"/>
            <a:ext cx="3782290" cy="2590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1?</a:t>
            </a:r>
          </a:p>
        </p:txBody>
      </p:sp>
      <p:sp>
        <p:nvSpPr>
          <p:cNvPr id="12" name="Thought Bubble: Cloud 11"/>
          <p:cNvSpPr/>
          <p:nvPr/>
        </p:nvSpPr>
        <p:spPr>
          <a:xfrm>
            <a:off x="4504905" y="2374713"/>
            <a:ext cx="3782290" cy="2590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hought Bubble: Cloud 12"/>
          <p:cNvSpPr/>
          <p:nvPr/>
        </p:nvSpPr>
        <p:spPr>
          <a:xfrm>
            <a:off x="7846029" y="45731"/>
            <a:ext cx="4307447" cy="381692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x, 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+,-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8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图片 2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3706" y="-19051"/>
            <a:ext cx="4038055" cy="1790701"/>
          </a:xfrm>
          <a:prstGeom prst="rect">
            <a:avLst/>
          </a:prstGeom>
        </p:spPr>
      </p:pic>
      <p:pic>
        <p:nvPicPr>
          <p:cNvPr id="12" name="图片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1674" flipH="1" flipV="1">
            <a:off x="87854" y="2041049"/>
            <a:ext cx="3120489" cy="3646737"/>
          </a:xfrm>
          <a:prstGeom prst="rect">
            <a:avLst/>
          </a:prstGeom>
        </p:spPr>
      </p:pic>
      <p:grpSp>
        <p:nvGrpSpPr>
          <p:cNvPr id="475" name="Group 474"/>
          <p:cNvGrpSpPr/>
          <p:nvPr/>
        </p:nvGrpSpPr>
        <p:grpSpPr>
          <a:xfrm>
            <a:off x="2647400" y="4899814"/>
            <a:ext cx="6467569" cy="1677512"/>
            <a:chOff x="858468" y="-97376"/>
            <a:chExt cx="4097172" cy="1848168"/>
          </a:xfrm>
        </p:grpSpPr>
        <p:grpSp>
          <p:nvGrpSpPr>
            <p:cNvPr id="214" name="后"/>
            <p:cNvGrpSpPr/>
            <p:nvPr/>
          </p:nvGrpSpPr>
          <p:grpSpPr>
            <a:xfrm>
              <a:off x="858468" y="-97376"/>
              <a:ext cx="4097172" cy="1485663"/>
              <a:chOff x="1110797" y="655640"/>
              <a:chExt cx="6869112" cy="2490788"/>
            </a:xfrm>
          </p:grpSpPr>
          <p:grpSp>
            <p:nvGrpSpPr>
              <p:cNvPr id="215" name="Group 1338"/>
              <p:cNvGrpSpPr>
                <a:grpSpLocks noChangeAspect="1"/>
              </p:cNvGrpSpPr>
              <p:nvPr/>
            </p:nvGrpSpPr>
            <p:grpSpPr bwMode="auto">
              <a:xfrm>
                <a:off x="3400425" y="1944687"/>
                <a:ext cx="641350" cy="685799"/>
                <a:chOff x="2142" y="1225"/>
                <a:chExt cx="404" cy="432"/>
              </a:xfrm>
            </p:grpSpPr>
            <p:sp>
              <p:nvSpPr>
                <p:cNvPr id="472" name="Freeform 1339"/>
                <p:cNvSpPr>
                  <a:spLocks/>
                </p:cNvSpPr>
                <p:nvPr/>
              </p:nvSpPr>
              <p:spPr bwMode="auto">
                <a:xfrm>
                  <a:off x="2142" y="1225"/>
                  <a:ext cx="404" cy="432"/>
                </a:xfrm>
                <a:custGeom>
                  <a:avLst/>
                  <a:gdLst>
                    <a:gd name="T0" fmla="*/ 48 w 168"/>
                    <a:gd name="T1" fmla="*/ 0 h 180"/>
                    <a:gd name="T2" fmla="*/ 150 w 168"/>
                    <a:gd name="T3" fmla="*/ 8 h 180"/>
                    <a:gd name="T4" fmla="*/ 168 w 168"/>
                    <a:gd name="T5" fmla="*/ 161 h 180"/>
                    <a:gd name="T6" fmla="*/ 88 w 168"/>
                    <a:gd name="T7" fmla="*/ 178 h 180"/>
                    <a:gd name="T8" fmla="*/ 0 w 168"/>
                    <a:gd name="T9" fmla="*/ 151 h 180"/>
                    <a:gd name="T10" fmla="*/ 48 w 168"/>
                    <a:gd name="T11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8" h="180">
                      <a:moveTo>
                        <a:pt x="48" y="0"/>
                      </a:moveTo>
                      <a:cubicBezTo>
                        <a:pt x="150" y="8"/>
                        <a:pt x="150" y="8"/>
                        <a:pt x="150" y="8"/>
                      </a:cubicBezTo>
                      <a:cubicBezTo>
                        <a:pt x="168" y="161"/>
                        <a:pt x="168" y="161"/>
                        <a:pt x="168" y="161"/>
                      </a:cubicBezTo>
                      <a:cubicBezTo>
                        <a:pt x="168" y="161"/>
                        <a:pt x="147" y="180"/>
                        <a:pt x="88" y="178"/>
                      </a:cubicBezTo>
                      <a:cubicBezTo>
                        <a:pt x="24" y="176"/>
                        <a:pt x="0" y="151"/>
                        <a:pt x="0" y="151"/>
                      </a:cubicBez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A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473" name="Freeform 1340"/>
                <p:cNvSpPr>
                  <a:spLocks/>
                </p:cNvSpPr>
                <p:nvPr/>
              </p:nvSpPr>
              <p:spPr bwMode="auto">
                <a:xfrm>
                  <a:off x="2193" y="1225"/>
                  <a:ext cx="353" cy="432"/>
                </a:xfrm>
                <a:custGeom>
                  <a:avLst/>
                  <a:gdLst>
                    <a:gd name="T0" fmla="*/ 125 w 147"/>
                    <a:gd name="T1" fmla="*/ 148 h 180"/>
                    <a:gd name="T2" fmla="*/ 79 w 147"/>
                    <a:gd name="T3" fmla="*/ 125 h 180"/>
                    <a:gd name="T4" fmla="*/ 79 w 147"/>
                    <a:gd name="T5" fmla="*/ 47 h 180"/>
                    <a:gd name="T6" fmla="*/ 101 w 147"/>
                    <a:gd name="T7" fmla="*/ 25 h 180"/>
                    <a:gd name="T8" fmla="*/ 119 w 147"/>
                    <a:gd name="T9" fmla="*/ 8 h 180"/>
                    <a:gd name="T10" fmla="*/ 33 w 147"/>
                    <a:gd name="T11" fmla="*/ 0 h 180"/>
                    <a:gd name="T12" fmla="*/ 2 w 147"/>
                    <a:gd name="T13" fmla="*/ 165 h 180"/>
                    <a:gd name="T14" fmla="*/ 67 w 147"/>
                    <a:gd name="T15" fmla="*/ 178 h 180"/>
                    <a:gd name="T16" fmla="*/ 147 w 147"/>
                    <a:gd name="T17" fmla="*/ 161 h 180"/>
                    <a:gd name="T18" fmla="*/ 125 w 147"/>
                    <a:gd name="T19" fmla="*/ 14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7" h="180">
                      <a:moveTo>
                        <a:pt x="125" y="148"/>
                      </a:moveTo>
                      <a:cubicBezTo>
                        <a:pt x="83" y="151"/>
                        <a:pt x="76" y="133"/>
                        <a:pt x="79" y="125"/>
                      </a:cubicBezTo>
                      <a:cubicBezTo>
                        <a:pt x="83" y="110"/>
                        <a:pt x="78" y="65"/>
                        <a:pt x="79" y="47"/>
                      </a:cubicBezTo>
                      <a:cubicBezTo>
                        <a:pt x="80" y="34"/>
                        <a:pt x="86" y="28"/>
                        <a:pt x="101" y="25"/>
                      </a:cubicBezTo>
                      <a:cubicBezTo>
                        <a:pt x="119" y="8"/>
                        <a:pt x="119" y="8"/>
                        <a:pt x="119" y="8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9" y="3"/>
                        <a:pt x="0" y="160"/>
                        <a:pt x="2" y="165"/>
                      </a:cubicBezTo>
                      <a:cubicBezTo>
                        <a:pt x="16" y="171"/>
                        <a:pt x="37" y="177"/>
                        <a:pt x="67" y="178"/>
                      </a:cubicBezTo>
                      <a:cubicBezTo>
                        <a:pt x="126" y="180"/>
                        <a:pt x="147" y="161"/>
                        <a:pt x="147" y="161"/>
                      </a:cubicBezTo>
                      <a:cubicBezTo>
                        <a:pt x="147" y="161"/>
                        <a:pt x="133" y="147"/>
                        <a:pt x="125" y="148"/>
                      </a:cubicBezTo>
                      <a:close/>
                    </a:path>
                  </a:pathLst>
                </a:custGeom>
                <a:solidFill>
                  <a:srgbClr val="F5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474" name="Freeform 1341"/>
                <p:cNvSpPr>
                  <a:spLocks/>
                </p:cNvSpPr>
                <p:nvPr/>
              </p:nvSpPr>
              <p:spPr bwMode="auto">
                <a:xfrm>
                  <a:off x="2205" y="1227"/>
                  <a:ext cx="310" cy="430"/>
                </a:xfrm>
                <a:custGeom>
                  <a:avLst/>
                  <a:gdLst>
                    <a:gd name="T0" fmla="*/ 129 w 129"/>
                    <a:gd name="T1" fmla="*/ 167 h 179"/>
                    <a:gd name="T2" fmla="*/ 126 w 129"/>
                    <a:gd name="T3" fmla="*/ 151 h 179"/>
                    <a:gd name="T4" fmla="*/ 57 w 129"/>
                    <a:gd name="T5" fmla="*/ 148 h 179"/>
                    <a:gd name="T6" fmla="*/ 62 w 129"/>
                    <a:gd name="T7" fmla="*/ 109 h 179"/>
                    <a:gd name="T8" fmla="*/ 64 w 129"/>
                    <a:gd name="T9" fmla="*/ 39 h 179"/>
                    <a:gd name="T10" fmla="*/ 66 w 129"/>
                    <a:gd name="T11" fmla="*/ 20 h 179"/>
                    <a:gd name="T12" fmla="*/ 95 w 129"/>
                    <a:gd name="T13" fmla="*/ 18 h 179"/>
                    <a:gd name="T14" fmla="*/ 98 w 129"/>
                    <a:gd name="T15" fmla="*/ 6 h 179"/>
                    <a:gd name="T16" fmla="*/ 39 w 129"/>
                    <a:gd name="T17" fmla="*/ 0 h 179"/>
                    <a:gd name="T18" fmla="*/ 4 w 129"/>
                    <a:gd name="T19" fmla="*/ 153 h 179"/>
                    <a:gd name="T20" fmla="*/ 129 w 129"/>
                    <a:gd name="T21" fmla="*/ 167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9" h="179">
                      <a:moveTo>
                        <a:pt x="129" y="167"/>
                      </a:moveTo>
                      <a:cubicBezTo>
                        <a:pt x="127" y="160"/>
                        <a:pt x="126" y="151"/>
                        <a:pt x="126" y="151"/>
                      </a:cubicBezTo>
                      <a:cubicBezTo>
                        <a:pt x="102" y="159"/>
                        <a:pt x="63" y="154"/>
                        <a:pt x="57" y="148"/>
                      </a:cubicBezTo>
                      <a:cubicBezTo>
                        <a:pt x="50" y="142"/>
                        <a:pt x="58" y="136"/>
                        <a:pt x="62" y="109"/>
                      </a:cubicBezTo>
                      <a:cubicBezTo>
                        <a:pt x="67" y="78"/>
                        <a:pt x="61" y="54"/>
                        <a:pt x="64" y="39"/>
                      </a:cubicBezTo>
                      <a:cubicBezTo>
                        <a:pt x="68" y="23"/>
                        <a:pt x="61" y="20"/>
                        <a:pt x="66" y="20"/>
                      </a:cubicBezTo>
                      <a:cubicBezTo>
                        <a:pt x="82" y="20"/>
                        <a:pt x="88" y="15"/>
                        <a:pt x="95" y="18"/>
                      </a:cubicBezTo>
                      <a:cubicBezTo>
                        <a:pt x="98" y="6"/>
                        <a:pt x="98" y="6"/>
                        <a:pt x="98" y="6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28" y="33"/>
                        <a:pt x="0" y="126"/>
                        <a:pt x="4" y="153"/>
                      </a:cubicBezTo>
                      <a:cubicBezTo>
                        <a:pt x="7" y="179"/>
                        <a:pt x="97" y="171"/>
                        <a:pt x="129" y="167"/>
                      </a:cubicBezTo>
                      <a:close/>
                    </a:path>
                  </a:pathLst>
                </a:custGeom>
                <a:solidFill>
                  <a:srgbClr val="E36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</p:grpSp>
          <p:grpSp>
            <p:nvGrpSpPr>
              <p:cNvPr id="216" name="后"/>
              <p:cNvGrpSpPr>
                <a:grpSpLocks noChangeAspect="1"/>
              </p:cNvGrpSpPr>
              <p:nvPr/>
            </p:nvGrpSpPr>
            <p:grpSpPr bwMode="auto">
              <a:xfrm>
                <a:off x="1110797" y="655640"/>
                <a:ext cx="6869112" cy="2490788"/>
                <a:chOff x="1678" y="1346"/>
                <a:chExt cx="4327" cy="1569"/>
              </a:xfrm>
            </p:grpSpPr>
            <p:grpSp>
              <p:nvGrpSpPr>
                <p:cNvPr id="217" name="Group 1281"/>
                <p:cNvGrpSpPr>
                  <a:grpSpLocks/>
                </p:cNvGrpSpPr>
                <p:nvPr/>
              </p:nvGrpSpPr>
              <p:grpSpPr bwMode="auto">
                <a:xfrm>
                  <a:off x="1678" y="1346"/>
                  <a:ext cx="3949" cy="1569"/>
                  <a:chOff x="1678" y="1346"/>
                  <a:chExt cx="3949" cy="1569"/>
                </a:xfrm>
              </p:grpSpPr>
              <p:sp>
                <p:nvSpPr>
                  <p:cNvPr id="272" name="Freeform 1081"/>
                  <p:cNvSpPr>
                    <a:spLocks/>
                  </p:cNvSpPr>
                  <p:nvPr/>
                </p:nvSpPr>
                <p:spPr bwMode="auto">
                  <a:xfrm>
                    <a:off x="3890" y="2269"/>
                    <a:ext cx="483" cy="589"/>
                  </a:xfrm>
                  <a:custGeom>
                    <a:avLst/>
                    <a:gdLst>
                      <a:gd name="T0" fmla="*/ 158 w 204"/>
                      <a:gd name="T1" fmla="*/ 1 h 248"/>
                      <a:gd name="T2" fmla="*/ 169 w 204"/>
                      <a:gd name="T3" fmla="*/ 80 h 248"/>
                      <a:gd name="T4" fmla="*/ 174 w 204"/>
                      <a:gd name="T5" fmla="*/ 152 h 248"/>
                      <a:gd name="T6" fmla="*/ 156 w 204"/>
                      <a:gd name="T7" fmla="*/ 232 h 248"/>
                      <a:gd name="T8" fmla="*/ 20 w 204"/>
                      <a:gd name="T9" fmla="*/ 221 h 248"/>
                      <a:gd name="T10" fmla="*/ 11 w 204"/>
                      <a:gd name="T11" fmla="*/ 179 h 248"/>
                      <a:gd name="T12" fmla="*/ 24 w 204"/>
                      <a:gd name="T13" fmla="*/ 113 h 248"/>
                      <a:gd name="T14" fmla="*/ 21 w 204"/>
                      <a:gd name="T15" fmla="*/ 24 h 248"/>
                      <a:gd name="T16" fmla="*/ 72 w 204"/>
                      <a:gd name="T17" fmla="*/ 1 h 248"/>
                      <a:gd name="T18" fmla="*/ 158 w 204"/>
                      <a:gd name="T19" fmla="*/ 1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04" h="248">
                        <a:moveTo>
                          <a:pt x="158" y="1"/>
                        </a:moveTo>
                        <a:cubicBezTo>
                          <a:pt x="171" y="22"/>
                          <a:pt x="182" y="39"/>
                          <a:pt x="169" y="80"/>
                        </a:cubicBezTo>
                        <a:cubicBezTo>
                          <a:pt x="160" y="107"/>
                          <a:pt x="165" y="123"/>
                          <a:pt x="174" y="152"/>
                        </a:cubicBezTo>
                        <a:cubicBezTo>
                          <a:pt x="183" y="179"/>
                          <a:pt x="204" y="216"/>
                          <a:pt x="156" y="232"/>
                        </a:cubicBezTo>
                        <a:cubicBezTo>
                          <a:pt x="104" y="248"/>
                          <a:pt x="45" y="236"/>
                          <a:pt x="20" y="221"/>
                        </a:cubicBezTo>
                        <a:cubicBezTo>
                          <a:pt x="0" y="209"/>
                          <a:pt x="8" y="191"/>
                          <a:pt x="11" y="179"/>
                        </a:cubicBezTo>
                        <a:cubicBezTo>
                          <a:pt x="13" y="167"/>
                          <a:pt x="22" y="135"/>
                          <a:pt x="24" y="113"/>
                        </a:cubicBezTo>
                        <a:cubicBezTo>
                          <a:pt x="26" y="84"/>
                          <a:pt x="21" y="24"/>
                          <a:pt x="21" y="24"/>
                        </a:cubicBezTo>
                        <a:cubicBezTo>
                          <a:pt x="21" y="24"/>
                          <a:pt x="46" y="0"/>
                          <a:pt x="72" y="1"/>
                        </a:cubicBezTo>
                        <a:cubicBezTo>
                          <a:pt x="98" y="2"/>
                          <a:pt x="158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00DE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3" name="Freeform 1082"/>
                  <p:cNvSpPr>
                    <a:spLocks/>
                  </p:cNvSpPr>
                  <p:nvPr/>
                </p:nvSpPr>
                <p:spPr bwMode="auto">
                  <a:xfrm>
                    <a:off x="3935" y="2272"/>
                    <a:ext cx="215" cy="536"/>
                  </a:xfrm>
                  <a:custGeom>
                    <a:avLst/>
                    <a:gdLst>
                      <a:gd name="T0" fmla="*/ 78 w 91"/>
                      <a:gd name="T1" fmla="*/ 98 h 226"/>
                      <a:gd name="T2" fmla="*/ 66 w 91"/>
                      <a:gd name="T3" fmla="*/ 75 h 226"/>
                      <a:gd name="T4" fmla="*/ 65 w 91"/>
                      <a:gd name="T5" fmla="*/ 42 h 226"/>
                      <a:gd name="T6" fmla="*/ 87 w 91"/>
                      <a:gd name="T7" fmla="*/ 40 h 226"/>
                      <a:gd name="T8" fmla="*/ 48 w 91"/>
                      <a:gd name="T9" fmla="*/ 0 h 226"/>
                      <a:gd name="T10" fmla="*/ 0 w 91"/>
                      <a:gd name="T11" fmla="*/ 220 h 226"/>
                      <a:gd name="T12" fmla="*/ 13 w 91"/>
                      <a:gd name="T13" fmla="*/ 226 h 226"/>
                      <a:gd name="T14" fmla="*/ 43 w 91"/>
                      <a:gd name="T15" fmla="*/ 177 h 226"/>
                      <a:gd name="T16" fmla="*/ 68 w 91"/>
                      <a:gd name="T17" fmla="*/ 136 h 226"/>
                      <a:gd name="T18" fmla="*/ 78 w 91"/>
                      <a:gd name="T19" fmla="*/ 98 h 2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1" h="226">
                        <a:moveTo>
                          <a:pt x="78" y="98"/>
                        </a:moveTo>
                        <a:cubicBezTo>
                          <a:pt x="68" y="89"/>
                          <a:pt x="65" y="85"/>
                          <a:pt x="66" y="75"/>
                        </a:cubicBezTo>
                        <a:cubicBezTo>
                          <a:pt x="67" y="65"/>
                          <a:pt x="66" y="51"/>
                          <a:pt x="65" y="42"/>
                        </a:cubicBezTo>
                        <a:cubicBezTo>
                          <a:pt x="65" y="32"/>
                          <a:pt x="76" y="36"/>
                          <a:pt x="87" y="40"/>
                        </a:cubicBezTo>
                        <a:cubicBezTo>
                          <a:pt x="87" y="40"/>
                          <a:pt x="56" y="8"/>
                          <a:pt x="48" y="0"/>
                        </a:cubicBezTo>
                        <a:cubicBezTo>
                          <a:pt x="0" y="220"/>
                          <a:pt x="0" y="220"/>
                          <a:pt x="0" y="220"/>
                        </a:cubicBezTo>
                        <a:cubicBezTo>
                          <a:pt x="3" y="222"/>
                          <a:pt x="9" y="224"/>
                          <a:pt x="13" y="226"/>
                        </a:cubicBezTo>
                        <a:cubicBezTo>
                          <a:pt x="24" y="212"/>
                          <a:pt x="35" y="195"/>
                          <a:pt x="43" y="177"/>
                        </a:cubicBezTo>
                        <a:cubicBezTo>
                          <a:pt x="57" y="150"/>
                          <a:pt x="59" y="142"/>
                          <a:pt x="68" y="136"/>
                        </a:cubicBezTo>
                        <a:cubicBezTo>
                          <a:pt x="91" y="122"/>
                          <a:pt x="89" y="108"/>
                          <a:pt x="78" y="98"/>
                        </a:cubicBezTo>
                        <a:close/>
                      </a:path>
                    </a:pathLst>
                  </a:custGeom>
                  <a:solidFill>
                    <a:srgbClr val="00BF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4" name="Freeform 1083"/>
                  <p:cNvSpPr>
                    <a:spLocks/>
                  </p:cNvSpPr>
                  <p:nvPr/>
                </p:nvSpPr>
                <p:spPr bwMode="auto">
                  <a:xfrm>
                    <a:off x="3949" y="2295"/>
                    <a:ext cx="185" cy="525"/>
                  </a:xfrm>
                  <a:custGeom>
                    <a:avLst/>
                    <a:gdLst>
                      <a:gd name="T0" fmla="*/ 51 w 78"/>
                      <a:gd name="T1" fmla="*/ 6 h 221"/>
                      <a:gd name="T2" fmla="*/ 57 w 78"/>
                      <a:gd name="T3" fmla="*/ 68 h 221"/>
                      <a:gd name="T4" fmla="*/ 72 w 78"/>
                      <a:gd name="T5" fmla="*/ 94 h 221"/>
                      <a:gd name="T6" fmla="*/ 65 w 78"/>
                      <a:gd name="T7" fmla="*/ 113 h 221"/>
                      <a:gd name="T8" fmla="*/ 55 w 78"/>
                      <a:gd name="T9" fmla="*/ 125 h 221"/>
                      <a:gd name="T10" fmla="*/ 41 w 78"/>
                      <a:gd name="T11" fmla="*/ 150 h 221"/>
                      <a:gd name="T12" fmla="*/ 0 w 78"/>
                      <a:gd name="T13" fmla="*/ 221 h 221"/>
                      <a:gd name="T14" fmla="*/ 43 w 78"/>
                      <a:gd name="T15" fmla="*/ 0 h 221"/>
                      <a:gd name="T16" fmla="*/ 51 w 78"/>
                      <a:gd name="T17" fmla="*/ 6 h 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221">
                        <a:moveTo>
                          <a:pt x="51" y="6"/>
                        </a:moveTo>
                        <a:cubicBezTo>
                          <a:pt x="56" y="17"/>
                          <a:pt x="58" y="54"/>
                          <a:pt x="57" y="68"/>
                        </a:cubicBezTo>
                        <a:cubicBezTo>
                          <a:pt x="56" y="83"/>
                          <a:pt x="66" y="88"/>
                          <a:pt x="72" y="94"/>
                        </a:cubicBezTo>
                        <a:cubicBezTo>
                          <a:pt x="78" y="100"/>
                          <a:pt x="78" y="111"/>
                          <a:pt x="65" y="113"/>
                        </a:cubicBezTo>
                        <a:cubicBezTo>
                          <a:pt x="52" y="116"/>
                          <a:pt x="58" y="119"/>
                          <a:pt x="55" y="125"/>
                        </a:cubicBezTo>
                        <a:cubicBezTo>
                          <a:pt x="52" y="130"/>
                          <a:pt x="46" y="139"/>
                          <a:pt x="41" y="150"/>
                        </a:cubicBezTo>
                        <a:cubicBezTo>
                          <a:pt x="34" y="167"/>
                          <a:pt x="20" y="198"/>
                          <a:pt x="0" y="221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  <a:lnTo>
                          <a:pt x="51" y="6"/>
                        </a:lnTo>
                        <a:close/>
                      </a:path>
                    </a:pathLst>
                  </a:custGeom>
                  <a:solidFill>
                    <a:srgbClr val="009C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5" name="Freeform 1084"/>
                  <p:cNvSpPr>
                    <a:spLocks/>
                  </p:cNvSpPr>
                  <p:nvPr/>
                </p:nvSpPr>
                <p:spPr bwMode="auto">
                  <a:xfrm>
                    <a:off x="3956" y="2272"/>
                    <a:ext cx="417" cy="584"/>
                  </a:xfrm>
                  <a:custGeom>
                    <a:avLst/>
                    <a:gdLst>
                      <a:gd name="T0" fmla="*/ 128 w 176"/>
                      <a:gd name="T1" fmla="*/ 231 h 246"/>
                      <a:gd name="T2" fmla="*/ 146 w 176"/>
                      <a:gd name="T3" fmla="*/ 151 h 246"/>
                      <a:gd name="T4" fmla="*/ 141 w 176"/>
                      <a:gd name="T5" fmla="*/ 79 h 246"/>
                      <a:gd name="T6" fmla="*/ 130 w 176"/>
                      <a:gd name="T7" fmla="*/ 0 h 246"/>
                      <a:gd name="T8" fmla="*/ 103 w 176"/>
                      <a:gd name="T9" fmla="*/ 1 h 246"/>
                      <a:gd name="T10" fmla="*/ 67 w 176"/>
                      <a:gd name="T11" fmla="*/ 34 h 246"/>
                      <a:gd name="T12" fmla="*/ 102 w 176"/>
                      <a:gd name="T13" fmla="*/ 48 h 246"/>
                      <a:gd name="T14" fmla="*/ 115 w 176"/>
                      <a:gd name="T15" fmla="*/ 83 h 246"/>
                      <a:gd name="T16" fmla="*/ 128 w 176"/>
                      <a:gd name="T17" fmla="*/ 182 h 246"/>
                      <a:gd name="T18" fmla="*/ 3 w 176"/>
                      <a:gd name="T19" fmla="*/ 225 h 246"/>
                      <a:gd name="T20" fmla="*/ 0 w 176"/>
                      <a:gd name="T21" fmla="*/ 225 h 246"/>
                      <a:gd name="T22" fmla="*/ 128 w 176"/>
                      <a:gd name="T23" fmla="*/ 231 h 2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" h="246">
                        <a:moveTo>
                          <a:pt x="128" y="231"/>
                        </a:moveTo>
                        <a:cubicBezTo>
                          <a:pt x="176" y="215"/>
                          <a:pt x="155" y="178"/>
                          <a:pt x="146" y="151"/>
                        </a:cubicBezTo>
                        <a:cubicBezTo>
                          <a:pt x="137" y="122"/>
                          <a:pt x="132" y="106"/>
                          <a:pt x="141" y="79"/>
                        </a:cubicBezTo>
                        <a:cubicBezTo>
                          <a:pt x="154" y="38"/>
                          <a:pt x="143" y="21"/>
                          <a:pt x="130" y="0"/>
                        </a:cubicBezTo>
                        <a:cubicBezTo>
                          <a:pt x="130" y="0"/>
                          <a:pt x="118" y="1"/>
                          <a:pt x="103" y="1"/>
                        </a:cubicBezTo>
                        <a:cubicBezTo>
                          <a:pt x="67" y="34"/>
                          <a:pt x="67" y="34"/>
                          <a:pt x="67" y="34"/>
                        </a:cubicBezTo>
                        <a:cubicBezTo>
                          <a:pt x="76" y="40"/>
                          <a:pt x="92" y="45"/>
                          <a:pt x="102" y="48"/>
                        </a:cubicBezTo>
                        <a:cubicBezTo>
                          <a:pt x="116" y="51"/>
                          <a:pt x="118" y="62"/>
                          <a:pt x="115" y="83"/>
                        </a:cubicBezTo>
                        <a:cubicBezTo>
                          <a:pt x="109" y="126"/>
                          <a:pt x="119" y="145"/>
                          <a:pt x="128" y="182"/>
                        </a:cubicBezTo>
                        <a:cubicBezTo>
                          <a:pt x="137" y="220"/>
                          <a:pt x="74" y="245"/>
                          <a:pt x="3" y="225"/>
                        </a:cubicBezTo>
                        <a:cubicBezTo>
                          <a:pt x="2" y="225"/>
                          <a:pt x="1" y="225"/>
                          <a:pt x="0" y="225"/>
                        </a:cubicBezTo>
                        <a:cubicBezTo>
                          <a:pt x="29" y="238"/>
                          <a:pt x="81" y="246"/>
                          <a:pt x="128" y="231"/>
                        </a:cubicBezTo>
                        <a:close/>
                      </a:path>
                    </a:pathLst>
                  </a:custGeom>
                  <a:solidFill>
                    <a:srgbClr val="00BF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6" name="Freeform 1085"/>
                  <p:cNvSpPr>
                    <a:spLocks/>
                  </p:cNvSpPr>
                  <p:nvPr/>
                </p:nvSpPr>
                <p:spPr bwMode="auto">
                  <a:xfrm>
                    <a:off x="4160" y="2260"/>
                    <a:ext cx="213" cy="572"/>
                  </a:xfrm>
                  <a:custGeom>
                    <a:avLst/>
                    <a:gdLst>
                      <a:gd name="T0" fmla="*/ 55 w 90"/>
                      <a:gd name="T1" fmla="*/ 84 h 241"/>
                      <a:gd name="T2" fmla="*/ 52 w 90"/>
                      <a:gd name="T3" fmla="*/ 19 h 241"/>
                      <a:gd name="T4" fmla="*/ 26 w 90"/>
                      <a:gd name="T5" fmla="*/ 0 h 241"/>
                      <a:gd name="T6" fmla="*/ 0 w 90"/>
                      <a:gd name="T7" fmla="*/ 44 h 241"/>
                      <a:gd name="T8" fmla="*/ 24 w 90"/>
                      <a:gd name="T9" fmla="*/ 49 h 241"/>
                      <a:gd name="T10" fmla="*/ 35 w 90"/>
                      <a:gd name="T11" fmla="*/ 91 h 241"/>
                      <a:gd name="T12" fmla="*/ 53 w 90"/>
                      <a:gd name="T13" fmla="*/ 167 h 241"/>
                      <a:gd name="T14" fmla="*/ 18 w 90"/>
                      <a:gd name="T15" fmla="*/ 241 h 241"/>
                      <a:gd name="T16" fmla="*/ 42 w 90"/>
                      <a:gd name="T17" fmla="*/ 236 h 241"/>
                      <a:gd name="T18" fmla="*/ 60 w 90"/>
                      <a:gd name="T19" fmla="*/ 156 h 241"/>
                      <a:gd name="T20" fmla="*/ 55 w 90"/>
                      <a:gd name="T21" fmla="*/ 84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0" h="241">
                        <a:moveTo>
                          <a:pt x="55" y="84"/>
                        </a:moveTo>
                        <a:cubicBezTo>
                          <a:pt x="65" y="52"/>
                          <a:pt x="61" y="35"/>
                          <a:pt x="52" y="19"/>
                        </a:cubicBezTo>
                        <a:cubicBezTo>
                          <a:pt x="46" y="14"/>
                          <a:pt x="32" y="4"/>
                          <a:pt x="26" y="0"/>
                        </a:cubicBezTo>
                        <a:cubicBezTo>
                          <a:pt x="22" y="7"/>
                          <a:pt x="0" y="44"/>
                          <a:pt x="0" y="44"/>
                        </a:cubicBezTo>
                        <a:cubicBezTo>
                          <a:pt x="3" y="45"/>
                          <a:pt x="15" y="48"/>
                          <a:pt x="24" y="49"/>
                        </a:cubicBezTo>
                        <a:cubicBezTo>
                          <a:pt x="29" y="49"/>
                          <a:pt x="36" y="53"/>
                          <a:pt x="35" y="91"/>
                        </a:cubicBezTo>
                        <a:cubicBezTo>
                          <a:pt x="34" y="129"/>
                          <a:pt x="48" y="153"/>
                          <a:pt x="53" y="167"/>
                        </a:cubicBezTo>
                        <a:cubicBezTo>
                          <a:pt x="60" y="188"/>
                          <a:pt x="77" y="223"/>
                          <a:pt x="18" y="241"/>
                        </a:cubicBezTo>
                        <a:cubicBezTo>
                          <a:pt x="26" y="240"/>
                          <a:pt x="34" y="238"/>
                          <a:pt x="42" y="236"/>
                        </a:cubicBezTo>
                        <a:cubicBezTo>
                          <a:pt x="90" y="220"/>
                          <a:pt x="69" y="183"/>
                          <a:pt x="60" y="156"/>
                        </a:cubicBezTo>
                        <a:cubicBezTo>
                          <a:pt x="51" y="127"/>
                          <a:pt x="46" y="111"/>
                          <a:pt x="55" y="84"/>
                        </a:cubicBezTo>
                        <a:close/>
                      </a:path>
                    </a:pathLst>
                  </a:custGeom>
                  <a:solidFill>
                    <a:srgbClr val="009C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7" name="Freeform 1086"/>
                  <p:cNvSpPr>
                    <a:spLocks noEditPoints="1"/>
                  </p:cNvSpPr>
                  <p:nvPr/>
                </p:nvSpPr>
                <p:spPr bwMode="auto">
                  <a:xfrm>
                    <a:off x="3892" y="2269"/>
                    <a:ext cx="452" cy="572"/>
                  </a:xfrm>
                  <a:custGeom>
                    <a:avLst/>
                    <a:gdLst>
                      <a:gd name="T0" fmla="*/ 100 w 191"/>
                      <a:gd name="T1" fmla="*/ 241 h 241"/>
                      <a:gd name="T2" fmla="*/ 18 w 191"/>
                      <a:gd name="T3" fmla="*/ 222 h 241"/>
                      <a:gd name="T4" fmla="*/ 7 w 191"/>
                      <a:gd name="T5" fmla="*/ 184 h 241"/>
                      <a:gd name="T6" fmla="*/ 9 w 191"/>
                      <a:gd name="T7" fmla="*/ 179 h 241"/>
                      <a:gd name="T8" fmla="*/ 11 w 191"/>
                      <a:gd name="T9" fmla="*/ 167 h 241"/>
                      <a:gd name="T10" fmla="*/ 21 w 191"/>
                      <a:gd name="T11" fmla="*/ 113 h 241"/>
                      <a:gd name="T12" fmla="*/ 19 w 191"/>
                      <a:gd name="T13" fmla="*/ 24 h 241"/>
                      <a:gd name="T14" fmla="*/ 19 w 191"/>
                      <a:gd name="T15" fmla="*/ 24 h 241"/>
                      <a:gd name="T16" fmla="*/ 19 w 191"/>
                      <a:gd name="T17" fmla="*/ 23 h 241"/>
                      <a:gd name="T18" fmla="*/ 70 w 191"/>
                      <a:gd name="T19" fmla="*/ 0 h 241"/>
                      <a:gd name="T20" fmla="*/ 71 w 191"/>
                      <a:gd name="T21" fmla="*/ 0 h 241"/>
                      <a:gd name="T22" fmla="*/ 105 w 191"/>
                      <a:gd name="T23" fmla="*/ 0 h 241"/>
                      <a:gd name="T24" fmla="*/ 157 w 191"/>
                      <a:gd name="T25" fmla="*/ 0 h 241"/>
                      <a:gd name="T26" fmla="*/ 158 w 191"/>
                      <a:gd name="T27" fmla="*/ 0 h 241"/>
                      <a:gd name="T28" fmla="*/ 159 w 191"/>
                      <a:gd name="T29" fmla="*/ 2 h 241"/>
                      <a:gd name="T30" fmla="*/ 169 w 191"/>
                      <a:gd name="T31" fmla="*/ 80 h 241"/>
                      <a:gd name="T32" fmla="*/ 174 w 191"/>
                      <a:gd name="T33" fmla="*/ 152 h 241"/>
                      <a:gd name="T34" fmla="*/ 178 w 191"/>
                      <a:gd name="T35" fmla="*/ 163 h 241"/>
                      <a:gd name="T36" fmla="*/ 184 w 191"/>
                      <a:gd name="T37" fmla="*/ 212 h 241"/>
                      <a:gd name="T38" fmla="*/ 155 w 191"/>
                      <a:gd name="T39" fmla="*/ 233 h 241"/>
                      <a:gd name="T40" fmla="*/ 100 w 191"/>
                      <a:gd name="T41" fmla="*/ 241 h 241"/>
                      <a:gd name="T42" fmla="*/ 22 w 191"/>
                      <a:gd name="T43" fmla="*/ 25 h 241"/>
                      <a:gd name="T44" fmla="*/ 24 w 191"/>
                      <a:gd name="T45" fmla="*/ 113 h 241"/>
                      <a:gd name="T46" fmla="*/ 14 w 191"/>
                      <a:gd name="T47" fmla="*/ 168 h 241"/>
                      <a:gd name="T48" fmla="*/ 11 w 191"/>
                      <a:gd name="T49" fmla="*/ 179 h 241"/>
                      <a:gd name="T50" fmla="*/ 10 w 191"/>
                      <a:gd name="T51" fmla="*/ 185 h 241"/>
                      <a:gd name="T52" fmla="*/ 19 w 191"/>
                      <a:gd name="T53" fmla="*/ 220 h 241"/>
                      <a:gd name="T54" fmla="*/ 100 w 191"/>
                      <a:gd name="T55" fmla="*/ 238 h 241"/>
                      <a:gd name="T56" fmla="*/ 154 w 191"/>
                      <a:gd name="T57" fmla="*/ 230 h 241"/>
                      <a:gd name="T58" fmla="*/ 181 w 191"/>
                      <a:gd name="T59" fmla="*/ 211 h 241"/>
                      <a:gd name="T60" fmla="*/ 176 w 191"/>
                      <a:gd name="T61" fmla="*/ 164 h 241"/>
                      <a:gd name="T62" fmla="*/ 172 w 191"/>
                      <a:gd name="T63" fmla="*/ 152 h 241"/>
                      <a:gd name="T64" fmla="*/ 167 w 191"/>
                      <a:gd name="T65" fmla="*/ 79 h 241"/>
                      <a:gd name="T66" fmla="*/ 157 w 191"/>
                      <a:gd name="T67" fmla="*/ 3 h 241"/>
                      <a:gd name="T68" fmla="*/ 156 w 191"/>
                      <a:gd name="T69" fmla="*/ 3 h 241"/>
                      <a:gd name="T70" fmla="*/ 105 w 191"/>
                      <a:gd name="T71" fmla="*/ 3 h 241"/>
                      <a:gd name="T72" fmla="*/ 105 w 191"/>
                      <a:gd name="T73" fmla="*/ 3 h 241"/>
                      <a:gd name="T74" fmla="*/ 71 w 191"/>
                      <a:gd name="T75" fmla="*/ 3 h 241"/>
                      <a:gd name="T76" fmla="*/ 22 w 191"/>
                      <a:gd name="T77" fmla="*/ 25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91" h="241">
                        <a:moveTo>
                          <a:pt x="100" y="241"/>
                        </a:moveTo>
                        <a:cubicBezTo>
                          <a:pt x="69" y="241"/>
                          <a:pt x="37" y="234"/>
                          <a:pt x="18" y="222"/>
                        </a:cubicBezTo>
                        <a:cubicBezTo>
                          <a:pt x="0" y="212"/>
                          <a:pt x="4" y="196"/>
                          <a:pt x="7" y="184"/>
                        </a:cubicBezTo>
                        <a:cubicBezTo>
                          <a:pt x="8" y="182"/>
                          <a:pt x="8" y="180"/>
                          <a:pt x="9" y="179"/>
                        </a:cubicBezTo>
                        <a:cubicBezTo>
                          <a:pt x="9" y="176"/>
                          <a:pt x="10" y="172"/>
                          <a:pt x="11" y="167"/>
                        </a:cubicBezTo>
                        <a:cubicBezTo>
                          <a:pt x="15" y="152"/>
                          <a:pt x="20" y="130"/>
                          <a:pt x="21" y="113"/>
                        </a:cubicBezTo>
                        <a:cubicBezTo>
                          <a:pt x="24" y="84"/>
                          <a:pt x="19" y="25"/>
                          <a:pt x="19" y="24"/>
                        </a:cubicBezTo>
                        <a:cubicBezTo>
                          <a:pt x="19" y="24"/>
                          <a:pt x="19" y="24"/>
                          <a:pt x="19" y="24"/>
                        </a:cubicBezTo>
                        <a:cubicBezTo>
                          <a:pt x="19" y="23"/>
                          <a:pt x="19" y="23"/>
                          <a:pt x="19" y="23"/>
                        </a:cubicBezTo>
                        <a:cubicBezTo>
                          <a:pt x="20" y="22"/>
                          <a:pt x="44" y="0"/>
                          <a:pt x="70" y="0"/>
                        </a:cubicBezTo>
                        <a:cubicBezTo>
                          <a:pt x="70" y="0"/>
                          <a:pt x="71" y="0"/>
                          <a:pt x="71" y="0"/>
                        </a:cubicBezTo>
                        <a:cubicBezTo>
                          <a:pt x="79" y="0"/>
                          <a:pt x="90" y="0"/>
                          <a:pt x="105" y="0"/>
                        </a:cubicBezTo>
                        <a:cubicBezTo>
                          <a:pt x="130" y="0"/>
                          <a:pt x="157" y="0"/>
                          <a:pt x="157" y="0"/>
                        </a:cubicBezTo>
                        <a:cubicBezTo>
                          <a:pt x="158" y="0"/>
                          <a:pt x="158" y="0"/>
                          <a:pt x="158" y="0"/>
                        </a:cubicBezTo>
                        <a:cubicBezTo>
                          <a:pt x="159" y="2"/>
                          <a:pt x="159" y="2"/>
                          <a:pt x="159" y="2"/>
                        </a:cubicBezTo>
                        <a:cubicBezTo>
                          <a:pt x="171" y="22"/>
                          <a:pt x="182" y="39"/>
                          <a:pt x="169" y="80"/>
                        </a:cubicBezTo>
                        <a:cubicBezTo>
                          <a:pt x="161" y="106"/>
                          <a:pt x="165" y="122"/>
                          <a:pt x="174" y="152"/>
                        </a:cubicBezTo>
                        <a:cubicBezTo>
                          <a:pt x="175" y="155"/>
                          <a:pt x="177" y="159"/>
                          <a:pt x="178" y="163"/>
                        </a:cubicBezTo>
                        <a:cubicBezTo>
                          <a:pt x="184" y="179"/>
                          <a:pt x="191" y="197"/>
                          <a:pt x="184" y="212"/>
                        </a:cubicBezTo>
                        <a:cubicBezTo>
                          <a:pt x="179" y="221"/>
                          <a:pt x="170" y="228"/>
                          <a:pt x="155" y="233"/>
                        </a:cubicBezTo>
                        <a:cubicBezTo>
                          <a:pt x="138" y="238"/>
                          <a:pt x="120" y="241"/>
                          <a:pt x="100" y="241"/>
                        </a:cubicBezTo>
                        <a:close/>
                        <a:moveTo>
                          <a:pt x="22" y="25"/>
                        </a:moveTo>
                        <a:cubicBezTo>
                          <a:pt x="22" y="31"/>
                          <a:pt x="26" y="86"/>
                          <a:pt x="24" y="113"/>
                        </a:cubicBezTo>
                        <a:cubicBezTo>
                          <a:pt x="23" y="130"/>
                          <a:pt x="17" y="153"/>
                          <a:pt x="14" y="168"/>
                        </a:cubicBezTo>
                        <a:cubicBezTo>
                          <a:pt x="13" y="172"/>
                          <a:pt x="12" y="176"/>
                          <a:pt x="11" y="179"/>
                        </a:cubicBezTo>
                        <a:cubicBezTo>
                          <a:pt x="11" y="181"/>
                          <a:pt x="10" y="183"/>
                          <a:pt x="10" y="185"/>
                        </a:cubicBezTo>
                        <a:cubicBezTo>
                          <a:pt x="7" y="197"/>
                          <a:pt x="3" y="210"/>
                          <a:pt x="19" y="220"/>
                        </a:cubicBezTo>
                        <a:cubicBezTo>
                          <a:pt x="33" y="228"/>
                          <a:pt x="63" y="238"/>
                          <a:pt x="100" y="238"/>
                        </a:cubicBezTo>
                        <a:cubicBezTo>
                          <a:pt x="119" y="238"/>
                          <a:pt x="138" y="236"/>
                          <a:pt x="154" y="230"/>
                        </a:cubicBezTo>
                        <a:cubicBezTo>
                          <a:pt x="168" y="226"/>
                          <a:pt x="177" y="219"/>
                          <a:pt x="181" y="211"/>
                        </a:cubicBezTo>
                        <a:cubicBezTo>
                          <a:pt x="188" y="197"/>
                          <a:pt x="181" y="179"/>
                          <a:pt x="176" y="164"/>
                        </a:cubicBezTo>
                        <a:cubicBezTo>
                          <a:pt x="174" y="160"/>
                          <a:pt x="173" y="156"/>
                          <a:pt x="172" y="152"/>
                        </a:cubicBezTo>
                        <a:cubicBezTo>
                          <a:pt x="162" y="123"/>
                          <a:pt x="158" y="106"/>
                          <a:pt x="167" y="79"/>
                        </a:cubicBezTo>
                        <a:cubicBezTo>
                          <a:pt x="179" y="40"/>
                          <a:pt x="169" y="24"/>
                          <a:pt x="157" y="3"/>
                        </a:cubicBezTo>
                        <a:cubicBezTo>
                          <a:pt x="156" y="3"/>
                          <a:pt x="156" y="3"/>
                          <a:pt x="156" y="3"/>
                        </a:cubicBezTo>
                        <a:cubicBezTo>
                          <a:pt x="152" y="3"/>
                          <a:pt x="128" y="3"/>
                          <a:pt x="105" y="3"/>
                        </a:cubicBezTo>
                        <a:cubicBezTo>
                          <a:pt x="105" y="3"/>
                          <a:pt x="105" y="3"/>
                          <a:pt x="105" y="3"/>
                        </a:cubicBezTo>
                        <a:cubicBezTo>
                          <a:pt x="90" y="3"/>
                          <a:pt x="79" y="3"/>
                          <a:pt x="71" y="3"/>
                        </a:cubicBezTo>
                        <a:cubicBezTo>
                          <a:pt x="48" y="2"/>
                          <a:pt x="25" y="22"/>
                          <a:pt x="22" y="25"/>
                        </a:cubicBezTo>
                        <a:close/>
                      </a:path>
                    </a:pathLst>
                  </a:custGeom>
                  <a:solidFill>
                    <a:srgbClr val="0045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8" name="Freeform 1087"/>
                  <p:cNvSpPr>
                    <a:spLocks/>
                  </p:cNvSpPr>
                  <p:nvPr/>
                </p:nvSpPr>
                <p:spPr bwMode="auto">
                  <a:xfrm>
                    <a:off x="4221" y="2331"/>
                    <a:ext cx="45" cy="171"/>
                  </a:xfrm>
                  <a:custGeom>
                    <a:avLst/>
                    <a:gdLst>
                      <a:gd name="T0" fmla="*/ 1 w 19"/>
                      <a:gd name="T1" fmla="*/ 0 h 72"/>
                      <a:gd name="T2" fmla="*/ 9 w 19"/>
                      <a:gd name="T3" fmla="*/ 17 h 72"/>
                      <a:gd name="T4" fmla="*/ 15 w 19"/>
                      <a:gd name="T5" fmla="*/ 35 h 72"/>
                      <a:gd name="T6" fmla="*/ 19 w 19"/>
                      <a:gd name="T7" fmla="*/ 72 h 72"/>
                      <a:gd name="T8" fmla="*/ 16 w 19"/>
                      <a:gd name="T9" fmla="*/ 72 h 72"/>
                      <a:gd name="T10" fmla="*/ 13 w 19"/>
                      <a:gd name="T11" fmla="*/ 35 h 72"/>
                      <a:gd name="T12" fmla="*/ 8 w 19"/>
                      <a:gd name="T13" fmla="*/ 17 h 72"/>
                      <a:gd name="T14" fmla="*/ 0 w 19"/>
                      <a:gd name="T15" fmla="*/ 1 h 72"/>
                      <a:gd name="T16" fmla="*/ 1 w 19"/>
                      <a:gd name="T1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" h="72">
                        <a:moveTo>
                          <a:pt x="1" y="0"/>
                        </a:moveTo>
                        <a:cubicBezTo>
                          <a:pt x="4" y="5"/>
                          <a:pt x="7" y="11"/>
                          <a:pt x="9" y="17"/>
                        </a:cubicBezTo>
                        <a:cubicBezTo>
                          <a:pt x="12" y="23"/>
                          <a:pt x="14" y="29"/>
                          <a:pt x="15" y="35"/>
                        </a:cubicBezTo>
                        <a:cubicBezTo>
                          <a:pt x="18" y="47"/>
                          <a:pt x="19" y="60"/>
                          <a:pt x="19" y="72"/>
                        </a:cubicBezTo>
                        <a:cubicBezTo>
                          <a:pt x="16" y="72"/>
                          <a:pt x="16" y="72"/>
                          <a:pt x="16" y="72"/>
                        </a:cubicBezTo>
                        <a:cubicBezTo>
                          <a:pt x="16" y="60"/>
                          <a:pt x="16" y="48"/>
                          <a:pt x="13" y="35"/>
                        </a:cubicBezTo>
                        <a:cubicBezTo>
                          <a:pt x="12" y="29"/>
                          <a:pt x="10" y="23"/>
                          <a:pt x="8" y="17"/>
                        </a:cubicBezTo>
                        <a:cubicBezTo>
                          <a:pt x="6" y="12"/>
                          <a:pt x="3" y="6"/>
                          <a:pt x="0" y="1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45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9" name="Freeform 1088"/>
                  <p:cNvSpPr>
                    <a:spLocks/>
                  </p:cNvSpPr>
                  <p:nvPr/>
                </p:nvSpPr>
                <p:spPr bwMode="auto">
                  <a:xfrm>
                    <a:off x="3779" y="2243"/>
                    <a:ext cx="322" cy="629"/>
                  </a:xfrm>
                  <a:custGeom>
                    <a:avLst/>
                    <a:gdLst>
                      <a:gd name="T0" fmla="*/ 113 w 136"/>
                      <a:gd name="T1" fmla="*/ 17 h 265"/>
                      <a:gd name="T2" fmla="*/ 53 w 136"/>
                      <a:gd name="T3" fmla="*/ 265 h 265"/>
                      <a:gd name="T4" fmla="*/ 4 w 136"/>
                      <a:gd name="T5" fmla="*/ 218 h 265"/>
                      <a:gd name="T6" fmla="*/ 42 w 136"/>
                      <a:gd name="T7" fmla="*/ 32 h 265"/>
                      <a:gd name="T8" fmla="*/ 113 w 136"/>
                      <a:gd name="T9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6" h="265">
                        <a:moveTo>
                          <a:pt x="113" y="17"/>
                        </a:moveTo>
                        <a:cubicBezTo>
                          <a:pt x="136" y="32"/>
                          <a:pt x="133" y="181"/>
                          <a:pt x="53" y="265"/>
                        </a:cubicBezTo>
                        <a:cubicBezTo>
                          <a:pt x="53" y="265"/>
                          <a:pt x="4" y="239"/>
                          <a:pt x="4" y="218"/>
                        </a:cubicBezTo>
                        <a:cubicBezTo>
                          <a:pt x="4" y="196"/>
                          <a:pt x="0" y="105"/>
                          <a:pt x="42" y="32"/>
                        </a:cubicBezTo>
                        <a:cubicBezTo>
                          <a:pt x="57" y="5"/>
                          <a:pt x="86" y="0"/>
                          <a:pt x="113" y="17"/>
                        </a:cubicBezTo>
                        <a:close/>
                      </a:path>
                    </a:pathLst>
                  </a:custGeom>
                  <a:solidFill>
                    <a:srgbClr val="FFB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0" name="Freeform 1089"/>
                  <p:cNvSpPr>
                    <a:spLocks/>
                  </p:cNvSpPr>
                  <p:nvPr/>
                </p:nvSpPr>
                <p:spPr bwMode="auto">
                  <a:xfrm>
                    <a:off x="3783" y="2540"/>
                    <a:ext cx="185" cy="249"/>
                  </a:xfrm>
                  <a:custGeom>
                    <a:avLst/>
                    <a:gdLst>
                      <a:gd name="T0" fmla="*/ 0 w 78"/>
                      <a:gd name="T1" fmla="*/ 30 h 105"/>
                      <a:gd name="T2" fmla="*/ 46 w 78"/>
                      <a:gd name="T3" fmla="*/ 33 h 105"/>
                      <a:gd name="T4" fmla="*/ 17 w 78"/>
                      <a:gd name="T5" fmla="*/ 91 h 105"/>
                      <a:gd name="T6" fmla="*/ 2 w 78"/>
                      <a:gd name="T7" fmla="*/ 103 h 105"/>
                      <a:gd name="T8" fmla="*/ 18 w 78"/>
                      <a:gd name="T9" fmla="*/ 96 h 105"/>
                      <a:gd name="T10" fmla="*/ 76 w 78"/>
                      <a:gd name="T11" fmla="*/ 19 h 105"/>
                      <a:gd name="T12" fmla="*/ 53 w 78"/>
                      <a:gd name="T13" fmla="*/ 8 h 105"/>
                      <a:gd name="T14" fmla="*/ 4 w 78"/>
                      <a:gd name="T15" fmla="*/ 20 h 105"/>
                      <a:gd name="T16" fmla="*/ 0 w 78"/>
                      <a:gd name="T17" fmla="*/ 3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105">
                        <a:moveTo>
                          <a:pt x="0" y="30"/>
                        </a:moveTo>
                        <a:cubicBezTo>
                          <a:pt x="13" y="34"/>
                          <a:pt x="33" y="36"/>
                          <a:pt x="46" y="33"/>
                        </a:cubicBezTo>
                        <a:cubicBezTo>
                          <a:pt x="60" y="30"/>
                          <a:pt x="43" y="69"/>
                          <a:pt x="17" y="91"/>
                        </a:cubicBezTo>
                        <a:cubicBezTo>
                          <a:pt x="6" y="99"/>
                          <a:pt x="1" y="101"/>
                          <a:pt x="2" y="103"/>
                        </a:cubicBezTo>
                        <a:cubicBezTo>
                          <a:pt x="2" y="105"/>
                          <a:pt x="11" y="101"/>
                          <a:pt x="18" y="96"/>
                        </a:cubicBezTo>
                        <a:cubicBezTo>
                          <a:pt x="30" y="88"/>
                          <a:pt x="60" y="68"/>
                          <a:pt x="76" y="19"/>
                        </a:cubicBezTo>
                        <a:cubicBezTo>
                          <a:pt x="76" y="19"/>
                          <a:pt x="78" y="0"/>
                          <a:pt x="53" y="8"/>
                        </a:cubicBezTo>
                        <a:cubicBezTo>
                          <a:pt x="29" y="16"/>
                          <a:pt x="4" y="20"/>
                          <a:pt x="4" y="20"/>
                        </a:cubicBez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F79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1" name="Freeform 1090"/>
                  <p:cNvSpPr>
                    <a:spLocks/>
                  </p:cNvSpPr>
                  <p:nvPr/>
                </p:nvSpPr>
                <p:spPr bwMode="auto">
                  <a:xfrm>
                    <a:off x="3786" y="2540"/>
                    <a:ext cx="182" cy="225"/>
                  </a:xfrm>
                  <a:custGeom>
                    <a:avLst/>
                    <a:gdLst>
                      <a:gd name="T0" fmla="*/ 75 w 77"/>
                      <a:gd name="T1" fmla="*/ 19 h 95"/>
                      <a:gd name="T2" fmla="*/ 52 w 77"/>
                      <a:gd name="T3" fmla="*/ 8 h 95"/>
                      <a:gd name="T4" fmla="*/ 3 w 77"/>
                      <a:gd name="T5" fmla="*/ 20 h 95"/>
                      <a:gd name="T6" fmla="*/ 0 w 77"/>
                      <a:gd name="T7" fmla="*/ 27 h 95"/>
                      <a:gd name="T8" fmla="*/ 49 w 77"/>
                      <a:gd name="T9" fmla="*/ 27 h 95"/>
                      <a:gd name="T10" fmla="*/ 18 w 77"/>
                      <a:gd name="T11" fmla="*/ 95 h 95"/>
                      <a:gd name="T12" fmla="*/ 75 w 77"/>
                      <a:gd name="T13" fmla="*/ 19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7" h="95">
                        <a:moveTo>
                          <a:pt x="75" y="19"/>
                        </a:moveTo>
                        <a:cubicBezTo>
                          <a:pt x="75" y="19"/>
                          <a:pt x="77" y="0"/>
                          <a:pt x="52" y="8"/>
                        </a:cubicBezTo>
                        <a:cubicBezTo>
                          <a:pt x="29" y="15"/>
                          <a:pt x="3" y="20"/>
                          <a:pt x="3" y="20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17" y="31"/>
                          <a:pt x="31" y="33"/>
                          <a:pt x="49" y="27"/>
                        </a:cubicBezTo>
                        <a:cubicBezTo>
                          <a:pt x="71" y="20"/>
                          <a:pt x="57" y="63"/>
                          <a:pt x="18" y="95"/>
                        </a:cubicBezTo>
                        <a:cubicBezTo>
                          <a:pt x="31" y="87"/>
                          <a:pt x="60" y="67"/>
                          <a:pt x="75" y="19"/>
                        </a:cubicBezTo>
                        <a:close/>
                      </a:path>
                    </a:pathLst>
                  </a:custGeom>
                  <a:solidFill>
                    <a:srgbClr val="E8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2" name="Freeform 1091"/>
                  <p:cNvSpPr>
                    <a:spLocks/>
                  </p:cNvSpPr>
                  <p:nvPr/>
                </p:nvSpPr>
                <p:spPr bwMode="auto">
                  <a:xfrm>
                    <a:off x="3850" y="2583"/>
                    <a:ext cx="203" cy="289"/>
                  </a:xfrm>
                  <a:custGeom>
                    <a:avLst/>
                    <a:gdLst>
                      <a:gd name="T0" fmla="*/ 50 w 86"/>
                      <a:gd name="T1" fmla="*/ 0 h 122"/>
                      <a:gd name="T2" fmla="*/ 45 w 86"/>
                      <a:gd name="T3" fmla="*/ 10 h 122"/>
                      <a:gd name="T4" fmla="*/ 61 w 86"/>
                      <a:gd name="T5" fmla="*/ 41 h 122"/>
                      <a:gd name="T6" fmla="*/ 0 w 86"/>
                      <a:gd name="T7" fmla="*/ 109 h 122"/>
                      <a:gd name="T8" fmla="*/ 23 w 86"/>
                      <a:gd name="T9" fmla="*/ 122 h 122"/>
                      <a:gd name="T10" fmla="*/ 86 w 86"/>
                      <a:gd name="T11" fmla="*/ 1 h 122"/>
                      <a:gd name="T12" fmla="*/ 50 w 86"/>
                      <a:gd name="T13" fmla="*/ 0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6" h="122">
                        <a:moveTo>
                          <a:pt x="50" y="0"/>
                        </a:moveTo>
                        <a:cubicBezTo>
                          <a:pt x="45" y="10"/>
                          <a:pt x="45" y="10"/>
                          <a:pt x="45" y="10"/>
                        </a:cubicBezTo>
                        <a:cubicBezTo>
                          <a:pt x="56" y="19"/>
                          <a:pt x="67" y="24"/>
                          <a:pt x="61" y="41"/>
                        </a:cubicBezTo>
                        <a:cubicBezTo>
                          <a:pt x="56" y="57"/>
                          <a:pt x="42" y="92"/>
                          <a:pt x="0" y="109"/>
                        </a:cubicBezTo>
                        <a:cubicBezTo>
                          <a:pt x="10" y="119"/>
                          <a:pt x="23" y="122"/>
                          <a:pt x="23" y="122"/>
                        </a:cubicBezTo>
                        <a:cubicBezTo>
                          <a:pt x="55" y="88"/>
                          <a:pt x="75" y="43"/>
                          <a:pt x="86" y="1"/>
                        </a:cubicBez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F79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3" name="Freeform 1092"/>
                  <p:cNvSpPr>
                    <a:spLocks/>
                  </p:cNvSpPr>
                  <p:nvPr/>
                </p:nvSpPr>
                <p:spPr bwMode="auto">
                  <a:xfrm>
                    <a:off x="3878" y="2583"/>
                    <a:ext cx="175" cy="289"/>
                  </a:xfrm>
                  <a:custGeom>
                    <a:avLst/>
                    <a:gdLst>
                      <a:gd name="T0" fmla="*/ 11 w 74"/>
                      <a:gd name="T1" fmla="*/ 122 h 122"/>
                      <a:gd name="T2" fmla="*/ 74 w 74"/>
                      <a:gd name="T3" fmla="*/ 1 h 122"/>
                      <a:gd name="T4" fmla="*/ 63 w 74"/>
                      <a:gd name="T5" fmla="*/ 0 h 122"/>
                      <a:gd name="T6" fmla="*/ 35 w 74"/>
                      <a:gd name="T7" fmla="*/ 5 h 122"/>
                      <a:gd name="T8" fmla="*/ 34 w 74"/>
                      <a:gd name="T9" fmla="*/ 7 h 122"/>
                      <a:gd name="T10" fmla="*/ 59 w 74"/>
                      <a:gd name="T11" fmla="*/ 25 h 122"/>
                      <a:gd name="T12" fmla="*/ 3 w 74"/>
                      <a:gd name="T13" fmla="*/ 115 h 122"/>
                      <a:gd name="T14" fmla="*/ 0 w 74"/>
                      <a:gd name="T15" fmla="*/ 118 h 122"/>
                      <a:gd name="T16" fmla="*/ 11 w 74"/>
                      <a:gd name="T17" fmla="*/ 122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4" h="122">
                        <a:moveTo>
                          <a:pt x="11" y="122"/>
                        </a:moveTo>
                        <a:cubicBezTo>
                          <a:pt x="43" y="88"/>
                          <a:pt x="63" y="43"/>
                          <a:pt x="74" y="1"/>
                        </a:cubicBezTo>
                        <a:cubicBezTo>
                          <a:pt x="63" y="0"/>
                          <a:pt x="63" y="0"/>
                          <a:pt x="63" y="0"/>
                        </a:cubicBezTo>
                        <a:cubicBezTo>
                          <a:pt x="35" y="5"/>
                          <a:pt x="35" y="5"/>
                          <a:pt x="35" y="5"/>
                        </a:cubicBezTo>
                        <a:cubicBezTo>
                          <a:pt x="34" y="7"/>
                          <a:pt x="34" y="7"/>
                          <a:pt x="34" y="7"/>
                        </a:cubicBezTo>
                        <a:cubicBezTo>
                          <a:pt x="48" y="19"/>
                          <a:pt x="59" y="17"/>
                          <a:pt x="59" y="25"/>
                        </a:cubicBezTo>
                        <a:cubicBezTo>
                          <a:pt x="59" y="34"/>
                          <a:pt x="40" y="86"/>
                          <a:pt x="3" y="115"/>
                        </a:cubicBezTo>
                        <a:cubicBezTo>
                          <a:pt x="2" y="116"/>
                          <a:pt x="1" y="117"/>
                          <a:pt x="0" y="118"/>
                        </a:cubicBezTo>
                        <a:cubicBezTo>
                          <a:pt x="6" y="121"/>
                          <a:pt x="11" y="122"/>
                          <a:pt x="11" y="122"/>
                        </a:cubicBezTo>
                        <a:close/>
                      </a:path>
                    </a:pathLst>
                  </a:custGeom>
                  <a:solidFill>
                    <a:srgbClr val="E8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4" name="Freeform 1093"/>
                  <p:cNvSpPr>
                    <a:spLocks/>
                  </p:cNvSpPr>
                  <p:nvPr/>
                </p:nvSpPr>
                <p:spPr bwMode="auto">
                  <a:xfrm>
                    <a:off x="3899" y="2253"/>
                    <a:ext cx="183" cy="225"/>
                  </a:xfrm>
                  <a:custGeom>
                    <a:avLst/>
                    <a:gdLst>
                      <a:gd name="T0" fmla="*/ 62 w 77"/>
                      <a:gd name="T1" fmla="*/ 13 h 95"/>
                      <a:gd name="T2" fmla="*/ 0 w 77"/>
                      <a:gd name="T3" fmla="*/ 17 h 95"/>
                      <a:gd name="T4" fmla="*/ 39 w 77"/>
                      <a:gd name="T5" fmla="*/ 19 h 95"/>
                      <a:gd name="T6" fmla="*/ 68 w 77"/>
                      <a:gd name="T7" fmla="*/ 68 h 95"/>
                      <a:gd name="T8" fmla="*/ 33 w 77"/>
                      <a:gd name="T9" fmla="*/ 82 h 95"/>
                      <a:gd name="T10" fmla="*/ 32 w 77"/>
                      <a:gd name="T11" fmla="*/ 89 h 95"/>
                      <a:gd name="T12" fmla="*/ 73 w 77"/>
                      <a:gd name="T13" fmla="*/ 95 h 95"/>
                      <a:gd name="T14" fmla="*/ 62 w 77"/>
                      <a:gd name="T15" fmla="*/ 13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7" h="95">
                        <a:moveTo>
                          <a:pt x="62" y="13"/>
                        </a:moveTo>
                        <a:cubicBezTo>
                          <a:pt x="40" y="0"/>
                          <a:pt x="15" y="0"/>
                          <a:pt x="0" y="17"/>
                        </a:cubicBezTo>
                        <a:cubicBezTo>
                          <a:pt x="15" y="7"/>
                          <a:pt x="30" y="14"/>
                          <a:pt x="39" y="19"/>
                        </a:cubicBezTo>
                        <a:cubicBezTo>
                          <a:pt x="50" y="26"/>
                          <a:pt x="70" y="42"/>
                          <a:pt x="68" y="68"/>
                        </a:cubicBezTo>
                        <a:cubicBezTo>
                          <a:pt x="67" y="80"/>
                          <a:pt x="50" y="68"/>
                          <a:pt x="33" y="82"/>
                        </a:cubicBezTo>
                        <a:cubicBezTo>
                          <a:pt x="32" y="89"/>
                          <a:pt x="32" y="89"/>
                          <a:pt x="32" y="89"/>
                        </a:cubicBezTo>
                        <a:cubicBezTo>
                          <a:pt x="73" y="95"/>
                          <a:pt x="73" y="95"/>
                          <a:pt x="73" y="95"/>
                        </a:cubicBezTo>
                        <a:cubicBezTo>
                          <a:pt x="77" y="53"/>
                          <a:pt x="72" y="20"/>
                          <a:pt x="62" y="13"/>
                        </a:cubicBezTo>
                        <a:close/>
                      </a:path>
                    </a:pathLst>
                  </a:custGeom>
                  <a:solidFill>
                    <a:srgbClr val="F79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5" name="Freeform 1094"/>
                  <p:cNvSpPr>
                    <a:spLocks/>
                  </p:cNvSpPr>
                  <p:nvPr/>
                </p:nvSpPr>
                <p:spPr bwMode="auto">
                  <a:xfrm>
                    <a:off x="3914" y="2248"/>
                    <a:ext cx="168" cy="228"/>
                  </a:xfrm>
                  <a:custGeom>
                    <a:avLst/>
                    <a:gdLst>
                      <a:gd name="T0" fmla="*/ 56 w 71"/>
                      <a:gd name="T1" fmla="*/ 15 h 96"/>
                      <a:gd name="T2" fmla="*/ 0 w 71"/>
                      <a:gd name="T3" fmla="*/ 14 h 96"/>
                      <a:gd name="T4" fmla="*/ 24 w 71"/>
                      <a:gd name="T5" fmla="*/ 12 h 96"/>
                      <a:gd name="T6" fmla="*/ 59 w 71"/>
                      <a:gd name="T7" fmla="*/ 34 h 96"/>
                      <a:gd name="T8" fmla="*/ 64 w 71"/>
                      <a:gd name="T9" fmla="*/ 78 h 96"/>
                      <a:gd name="T10" fmla="*/ 32 w 71"/>
                      <a:gd name="T11" fmla="*/ 85 h 96"/>
                      <a:gd name="T12" fmla="*/ 67 w 71"/>
                      <a:gd name="T13" fmla="*/ 95 h 96"/>
                      <a:gd name="T14" fmla="*/ 56 w 71"/>
                      <a:gd name="T15" fmla="*/ 15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1" h="96">
                        <a:moveTo>
                          <a:pt x="56" y="15"/>
                        </a:moveTo>
                        <a:cubicBezTo>
                          <a:pt x="39" y="5"/>
                          <a:pt x="15" y="0"/>
                          <a:pt x="0" y="14"/>
                        </a:cubicBezTo>
                        <a:cubicBezTo>
                          <a:pt x="7" y="12"/>
                          <a:pt x="16" y="9"/>
                          <a:pt x="24" y="12"/>
                        </a:cubicBezTo>
                        <a:cubicBezTo>
                          <a:pt x="34" y="15"/>
                          <a:pt x="55" y="26"/>
                          <a:pt x="59" y="34"/>
                        </a:cubicBezTo>
                        <a:cubicBezTo>
                          <a:pt x="63" y="44"/>
                          <a:pt x="68" y="72"/>
                          <a:pt x="64" y="78"/>
                        </a:cubicBezTo>
                        <a:cubicBezTo>
                          <a:pt x="60" y="84"/>
                          <a:pt x="41" y="79"/>
                          <a:pt x="32" y="85"/>
                        </a:cubicBezTo>
                        <a:cubicBezTo>
                          <a:pt x="28" y="88"/>
                          <a:pt x="66" y="96"/>
                          <a:pt x="67" y="95"/>
                        </a:cubicBezTo>
                        <a:cubicBezTo>
                          <a:pt x="71" y="54"/>
                          <a:pt x="66" y="22"/>
                          <a:pt x="56" y="15"/>
                        </a:cubicBezTo>
                        <a:close/>
                      </a:path>
                    </a:pathLst>
                  </a:custGeom>
                  <a:solidFill>
                    <a:srgbClr val="E8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6" name="Freeform 1095"/>
                  <p:cNvSpPr>
                    <a:spLocks/>
                  </p:cNvSpPr>
                  <p:nvPr/>
                </p:nvSpPr>
                <p:spPr bwMode="auto">
                  <a:xfrm>
                    <a:off x="3838" y="2253"/>
                    <a:ext cx="253" cy="622"/>
                  </a:xfrm>
                  <a:custGeom>
                    <a:avLst/>
                    <a:gdLst>
                      <a:gd name="T0" fmla="*/ 29 w 107"/>
                      <a:gd name="T1" fmla="*/ 262 h 262"/>
                      <a:gd name="T2" fmla="*/ 27 w 107"/>
                      <a:gd name="T3" fmla="*/ 260 h 262"/>
                      <a:gd name="T4" fmla="*/ 98 w 107"/>
                      <a:gd name="T5" fmla="*/ 43 h 262"/>
                      <a:gd name="T6" fmla="*/ 87 w 107"/>
                      <a:gd name="T7" fmla="*/ 15 h 262"/>
                      <a:gd name="T8" fmla="*/ 47 w 107"/>
                      <a:gd name="T9" fmla="*/ 6 h 262"/>
                      <a:gd name="T10" fmla="*/ 18 w 107"/>
                      <a:gd name="T11" fmla="*/ 28 h 262"/>
                      <a:gd name="T12" fmla="*/ 3 w 107"/>
                      <a:gd name="T13" fmla="*/ 57 h 262"/>
                      <a:gd name="T14" fmla="*/ 0 w 107"/>
                      <a:gd name="T15" fmla="*/ 55 h 262"/>
                      <a:gd name="T16" fmla="*/ 16 w 107"/>
                      <a:gd name="T17" fmla="*/ 27 h 262"/>
                      <a:gd name="T18" fmla="*/ 46 w 107"/>
                      <a:gd name="T19" fmla="*/ 3 h 262"/>
                      <a:gd name="T20" fmla="*/ 89 w 107"/>
                      <a:gd name="T21" fmla="*/ 12 h 262"/>
                      <a:gd name="T22" fmla="*/ 100 w 107"/>
                      <a:gd name="T23" fmla="*/ 42 h 262"/>
                      <a:gd name="T24" fmla="*/ 29 w 107"/>
                      <a:gd name="T25" fmla="*/ 262 h 2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07" h="262">
                        <a:moveTo>
                          <a:pt x="29" y="262"/>
                        </a:moveTo>
                        <a:cubicBezTo>
                          <a:pt x="27" y="260"/>
                          <a:pt x="27" y="260"/>
                          <a:pt x="27" y="260"/>
                        </a:cubicBezTo>
                        <a:cubicBezTo>
                          <a:pt x="86" y="198"/>
                          <a:pt x="104" y="95"/>
                          <a:pt x="98" y="43"/>
                        </a:cubicBezTo>
                        <a:cubicBezTo>
                          <a:pt x="96" y="28"/>
                          <a:pt x="92" y="18"/>
                          <a:pt x="87" y="15"/>
                        </a:cubicBezTo>
                        <a:cubicBezTo>
                          <a:pt x="74" y="6"/>
                          <a:pt x="59" y="3"/>
                          <a:pt x="47" y="6"/>
                        </a:cubicBezTo>
                        <a:cubicBezTo>
                          <a:pt x="35" y="9"/>
                          <a:pt x="25" y="16"/>
                          <a:pt x="18" y="28"/>
                        </a:cubicBezTo>
                        <a:cubicBezTo>
                          <a:pt x="12" y="38"/>
                          <a:pt x="7" y="47"/>
                          <a:pt x="3" y="57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5" y="46"/>
                          <a:pt x="10" y="36"/>
                          <a:pt x="16" y="27"/>
                        </a:cubicBezTo>
                        <a:cubicBezTo>
                          <a:pt x="23" y="14"/>
                          <a:pt x="34" y="6"/>
                          <a:pt x="46" y="3"/>
                        </a:cubicBezTo>
                        <a:cubicBezTo>
                          <a:pt x="60" y="0"/>
                          <a:pt x="74" y="3"/>
                          <a:pt x="89" y="12"/>
                        </a:cubicBezTo>
                        <a:cubicBezTo>
                          <a:pt x="94" y="16"/>
                          <a:pt x="98" y="26"/>
                          <a:pt x="100" y="42"/>
                        </a:cubicBezTo>
                        <a:cubicBezTo>
                          <a:pt x="107" y="95"/>
                          <a:pt x="89" y="199"/>
                          <a:pt x="29" y="262"/>
                        </a:cubicBezTo>
                        <a:close/>
                      </a:path>
                    </a:pathLst>
                  </a:custGeom>
                  <a:solidFill>
                    <a:srgbClr val="A6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7" name="Freeform 1096"/>
                  <p:cNvSpPr>
                    <a:spLocks/>
                  </p:cNvSpPr>
                  <p:nvPr/>
                </p:nvSpPr>
                <p:spPr bwMode="auto">
                  <a:xfrm>
                    <a:off x="3788" y="2590"/>
                    <a:ext cx="178" cy="199"/>
                  </a:xfrm>
                  <a:custGeom>
                    <a:avLst/>
                    <a:gdLst>
                      <a:gd name="T0" fmla="*/ 1 w 75"/>
                      <a:gd name="T1" fmla="*/ 84 h 84"/>
                      <a:gd name="T2" fmla="*/ 0 w 75"/>
                      <a:gd name="T3" fmla="*/ 82 h 84"/>
                      <a:gd name="T4" fmla="*/ 72 w 75"/>
                      <a:gd name="T5" fmla="*/ 0 h 84"/>
                      <a:gd name="T6" fmla="*/ 75 w 75"/>
                      <a:gd name="T7" fmla="*/ 1 h 84"/>
                      <a:gd name="T8" fmla="*/ 1 w 75"/>
                      <a:gd name="T9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84">
                        <a:moveTo>
                          <a:pt x="1" y="84"/>
                        </a:moveTo>
                        <a:cubicBezTo>
                          <a:pt x="0" y="82"/>
                          <a:pt x="0" y="82"/>
                          <a:pt x="0" y="82"/>
                        </a:cubicBezTo>
                        <a:cubicBezTo>
                          <a:pt x="54" y="58"/>
                          <a:pt x="71" y="3"/>
                          <a:pt x="72" y="0"/>
                        </a:cubicBezTo>
                        <a:cubicBezTo>
                          <a:pt x="75" y="1"/>
                          <a:pt x="75" y="1"/>
                          <a:pt x="75" y="1"/>
                        </a:cubicBezTo>
                        <a:cubicBezTo>
                          <a:pt x="74" y="3"/>
                          <a:pt x="56" y="61"/>
                          <a:pt x="1" y="84"/>
                        </a:cubicBezTo>
                        <a:close/>
                      </a:path>
                    </a:pathLst>
                  </a:custGeom>
                  <a:solidFill>
                    <a:srgbClr val="A6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8" name="Freeform 1097"/>
                  <p:cNvSpPr>
                    <a:spLocks/>
                  </p:cNvSpPr>
                  <p:nvPr/>
                </p:nvSpPr>
                <p:spPr bwMode="auto">
                  <a:xfrm>
                    <a:off x="4060" y="2281"/>
                    <a:ext cx="152" cy="85"/>
                  </a:xfrm>
                  <a:custGeom>
                    <a:avLst/>
                    <a:gdLst>
                      <a:gd name="T0" fmla="*/ 0 w 64"/>
                      <a:gd name="T1" fmla="*/ 6 h 36"/>
                      <a:gd name="T2" fmla="*/ 39 w 64"/>
                      <a:gd name="T3" fmla="*/ 34 h 36"/>
                      <a:gd name="T4" fmla="*/ 61 w 64"/>
                      <a:gd name="T5" fmla="*/ 5 h 36"/>
                      <a:gd name="T6" fmla="*/ 0 w 64"/>
                      <a:gd name="T7" fmla="*/ 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4" h="36">
                        <a:moveTo>
                          <a:pt x="0" y="6"/>
                        </a:moveTo>
                        <a:cubicBezTo>
                          <a:pt x="10" y="18"/>
                          <a:pt x="21" y="32"/>
                          <a:pt x="39" y="34"/>
                        </a:cubicBezTo>
                        <a:cubicBezTo>
                          <a:pt x="60" y="36"/>
                          <a:pt x="64" y="9"/>
                          <a:pt x="61" y="5"/>
                        </a:cubicBezTo>
                        <a:cubicBezTo>
                          <a:pt x="58" y="0"/>
                          <a:pt x="0" y="6"/>
                          <a:pt x="0" y="6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9" name="Freeform 1098"/>
                  <p:cNvSpPr>
                    <a:spLocks/>
                  </p:cNvSpPr>
                  <p:nvPr/>
                </p:nvSpPr>
                <p:spPr bwMode="auto">
                  <a:xfrm>
                    <a:off x="4110" y="2291"/>
                    <a:ext cx="102" cy="75"/>
                  </a:xfrm>
                  <a:custGeom>
                    <a:avLst/>
                    <a:gdLst>
                      <a:gd name="T0" fmla="*/ 40 w 43"/>
                      <a:gd name="T1" fmla="*/ 1 h 32"/>
                      <a:gd name="T2" fmla="*/ 15 w 43"/>
                      <a:gd name="T3" fmla="*/ 7 h 32"/>
                      <a:gd name="T4" fmla="*/ 0 w 43"/>
                      <a:gd name="T5" fmla="*/ 23 h 32"/>
                      <a:gd name="T6" fmla="*/ 18 w 43"/>
                      <a:gd name="T7" fmla="*/ 30 h 32"/>
                      <a:gd name="T8" fmla="*/ 40 w 43"/>
                      <a:gd name="T9" fmla="*/ 1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" h="32">
                        <a:moveTo>
                          <a:pt x="40" y="1"/>
                        </a:moveTo>
                        <a:cubicBezTo>
                          <a:pt x="40" y="0"/>
                          <a:pt x="15" y="7"/>
                          <a:pt x="15" y="7"/>
                        </a:cubicBezTo>
                        <a:cubicBezTo>
                          <a:pt x="25" y="9"/>
                          <a:pt x="23" y="30"/>
                          <a:pt x="0" y="23"/>
                        </a:cubicBezTo>
                        <a:cubicBezTo>
                          <a:pt x="5" y="27"/>
                          <a:pt x="11" y="29"/>
                          <a:pt x="18" y="30"/>
                        </a:cubicBezTo>
                        <a:cubicBezTo>
                          <a:pt x="39" y="32"/>
                          <a:pt x="43" y="5"/>
                          <a:pt x="40" y="1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0" name="Freeform 1099"/>
                  <p:cNvSpPr>
                    <a:spLocks/>
                  </p:cNvSpPr>
                  <p:nvPr/>
                </p:nvSpPr>
                <p:spPr bwMode="auto">
                  <a:xfrm>
                    <a:off x="4167" y="2293"/>
                    <a:ext cx="45" cy="59"/>
                  </a:xfrm>
                  <a:custGeom>
                    <a:avLst/>
                    <a:gdLst>
                      <a:gd name="T0" fmla="*/ 16 w 19"/>
                      <a:gd name="T1" fmla="*/ 0 h 25"/>
                      <a:gd name="T2" fmla="*/ 0 w 19"/>
                      <a:gd name="T3" fmla="*/ 6 h 25"/>
                      <a:gd name="T4" fmla="*/ 5 w 19"/>
                      <a:gd name="T5" fmla="*/ 25 h 25"/>
                      <a:gd name="T6" fmla="*/ 16 w 19"/>
                      <a:gd name="T7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5">
                        <a:moveTo>
                          <a:pt x="16" y="0"/>
                        </a:moveTo>
                        <a:cubicBezTo>
                          <a:pt x="7" y="3"/>
                          <a:pt x="0" y="6"/>
                          <a:pt x="0" y="6"/>
                        </a:cubicBezTo>
                        <a:cubicBezTo>
                          <a:pt x="7" y="6"/>
                          <a:pt x="13" y="15"/>
                          <a:pt x="5" y="25"/>
                        </a:cubicBezTo>
                        <a:cubicBezTo>
                          <a:pt x="16" y="19"/>
                          <a:pt x="19" y="3"/>
                          <a:pt x="16" y="0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1" name="Freeform 1100"/>
                  <p:cNvSpPr>
                    <a:spLocks noEditPoints="1"/>
                  </p:cNvSpPr>
                  <p:nvPr/>
                </p:nvSpPr>
                <p:spPr bwMode="auto">
                  <a:xfrm>
                    <a:off x="4053" y="2283"/>
                    <a:ext cx="159" cy="81"/>
                  </a:xfrm>
                  <a:custGeom>
                    <a:avLst/>
                    <a:gdLst>
                      <a:gd name="T0" fmla="*/ 44 w 67"/>
                      <a:gd name="T1" fmla="*/ 34 h 34"/>
                      <a:gd name="T2" fmla="*/ 44 w 67"/>
                      <a:gd name="T3" fmla="*/ 34 h 34"/>
                      <a:gd name="T4" fmla="*/ 42 w 67"/>
                      <a:gd name="T5" fmla="*/ 34 h 34"/>
                      <a:gd name="T6" fmla="*/ 2 w 67"/>
                      <a:gd name="T7" fmla="*/ 6 h 34"/>
                      <a:gd name="T8" fmla="*/ 0 w 67"/>
                      <a:gd name="T9" fmla="*/ 4 h 34"/>
                      <a:gd name="T10" fmla="*/ 3 w 67"/>
                      <a:gd name="T11" fmla="*/ 3 h 34"/>
                      <a:gd name="T12" fmla="*/ 51 w 67"/>
                      <a:gd name="T13" fmla="*/ 0 h 34"/>
                      <a:gd name="T14" fmla="*/ 65 w 67"/>
                      <a:gd name="T15" fmla="*/ 3 h 34"/>
                      <a:gd name="T16" fmla="*/ 63 w 67"/>
                      <a:gd name="T17" fmla="*/ 23 h 34"/>
                      <a:gd name="T18" fmla="*/ 44 w 67"/>
                      <a:gd name="T19" fmla="*/ 34 h 34"/>
                      <a:gd name="T20" fmla="*/ 6 w 67"/>
                      <a:gd name="T21" fmla="*/ 6 h 34"/>
                      <a:gd name="T22" fmla="*/ 42 w 67"/>
                      <a:gd name="T23" fmla="*/ 31 h 34"/>
                      <a:gd name="T24" fmla="*/ 44 w 67"/>
                      <a:gd name="T25" fmla="*/ 32 h 34"/>
                      <a:gd name="T26" fmla="*/ 44 w 67"/>
                      <a:gd name="T27" fmla="*/ 32 h 34"/>
                      <a:gd name="T28" fmla="*/ 60 w 67"/>
                      <a:gd name="T29" fmla="*/ 21 h 34"/>
                      <a:gd name="T30" fmla="*/ 63 w 67"/>
                      <a:gd name="T31" fmla="*/ 4 h 34"/>
                      <a:gd name="T32" fmla="*/ 51 w 67"/>
                      <a:gd name="T33" fmla="*/ 3 h 34"/>
                      <a:gd name="T34" fmla="*/ 6 w 67"/>
                      <a:gd name="T35" fmla="*/ 6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7" h="34">
                        <a:moveTo>
                          <a:pt x="44" y="34"/>
                        </a:moveTo>
                        <a:cubicBezTo>
                          <a:pt x="44" y="34"/>
                          <a:pt x="44" y="34"/>
                          <a:pt x="44" y="34"/>
                        </a:cubicBezTo>
                        <a:cubicBezTo>
                          <a:pt x="44" y="34"/>
                          <a:pt x="43" y="34"/>
                          <a:pt x="42" y="34"/>
                        </a:cubicBezTo>
                        <a:cubicBezTo>
                          <a:pt x="24" y="33"/>
                          <a:pt x="12" y="19"/>
                          <a:pt x="2" y="6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3" y="0"/>
                          <a:pt x="51" y="0"/>
                        </a:cubicBezTo>
                        <a:cubicBezTo>
                          <a:pt x="62" y="0"/>
                          <a:pt x="64" y="2"/>
                          <a:pt x="65" y="3"/>
                        </a:cubicBezTo>
                        <a:cubicBezTo>
                          <a:pt x="67" y="6"/>
                          <a:pt x="67" y="15"/>
                          <a:pt x="63" y="23"/>
                        </a:cubicBezTo>
                        <a:cubicBezTo>
                          <a:pt x="60" y="28"/>
                          <a:pt x="54" y="34"/>
                          <a:pt x="44" y="34"/>
                        </a:cubicBezTo>
                        <a:close/>
                        <a:moveTo>
                          <a:pt x="6" y="6"/>
                        </a:moveTo>
                        <a:cubicBezTo>
                          <a:pt x="16" y="19"/>
                          <a:pt x="26" y="30"/>
                          <a:pt x="42" y="31"/>
                        </a:cubicBezTo>
                        <a:cubicBezTo>
                          <a:pt x="43" y="32"/>
                          <a:pt x="44" y="32"/>
                          <a:pt x="44" y="32"/>
                        </a:cubicBezTo>
                        <a:cubicBezTo>
                          <a:pt x="44" y="32"/>
                          <a:pt x="44" y="32"/>
                          <a:pt x="44" y="32"/>
                        </a:cubicBezTo>
                        <a:cubicBezTo>
                          <a:pt x="53" y="32"/>
                          <a:pt x="58" y="26"/>
                          <a:pt x="60" y="21"/>
                        </a:cubicBezTo>
                        <a:cubicBezTo>
                          <a:pt x="64" y="14"/>
                          <a:pt x="64" y="6"/>
                          <a:pt x="63" y="4"/>
                        </a:cubicBezTo>
                        <a:cubicBezTo>
                          <a:pt x="63" y="4"/>
                          <a:pt x="61" y="3"/>
                          <a:pt x="51" y="3"/>
                        </a:cubicBezTo>
                        <a:cubicBezTo>
                          <a:pt x="36" y="3"/>
                          <a:pt x="13" y="5"/>
                          <a:pt x="6" y="6"/>
                        </a:cubicBezTo>
                        <a:close/>
                      </a:path>
                    </a:pathLst>
                  </a:custGeom>
                  <a:solidFill>
                    <a:srgbClr val="0045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2" name="Freeform 1101"/>
                  <p:cNvSpPr>
                    <a:spLocks/>
                  </p:cNvSpPr>
                  <p:nvPr/>
                </p:nvSpPr>
                <p:spPr bwMode="auto">
                  <a:xfrm>
                    <a:off x="3724" y="2302"/>
                    <a:ext cx="261" cy="193"/>
                  </a:xfrm>
                  <a:custGeom>
                    <a:avLst/>
                    <a:gdLst>
                      <a:gd name="T0" fmla="*/ 108 w 110"/>
                      <a:gd name="T1" fmla="*/ 67 h 81"/>
                      <a:gd name="T2" fmla="*/ 99 w 110"/>
                      <a:gd name="T3" fmla="*/ 12 h 81"/>
                      <a:gd name="T4" fmla="*/ 71 w 110"/>
                      <a:gd name="T5" fmla="*/ 14 h 81"/>
                      <a:gd name="T6" fmla="*/ 28 w 110"/>
                      <a:gd name="T7" fmla="*/ 44 h 81"/>
                      <a:gd name="T8" fmla="*/ 11 w 110"/>
                      <a:gd name="T9" fmla="*/ 59 h 81"/>
                      <a:gd name="T10" fmla="*/ 63 w 110"/>
                      <a:gd name="T11" fmla="*/ 73 h 81"/>
                      <a:gd name="T12" fmla="*/ 108 w 110"/>
                      <a:gd name="T13" fmla="*/ 67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0" h="81">
                        <a:moveTo>
                          <a:pt x="108" y="67"/>
                        </a:moveTo>
                        <a:cubicBezTo>
                          <a:pt x="110" y="56"/>
                          <a:pt x="110" y="23"/>
                          <a:pt x="99" y="12"/>
                        </a:cubicBezTo>
                        <a:cubicBezTo>
                          <a:pt x="88" y="0"/>
                          <a:pt x="80" y="8"/>
                          <a:pt x="71" y="14"/>
                        </a:cubicBezTo>
                        <a:cubicBezTo>
                          <a:pt x="61" y="20"/>
                          <a:pt x="35" y="42"/>
                          <a:pt x="28" y="44"/>
                        </a:cubicBezTo>
                        <a:cubicBezTo>
                          <a:pt x="22" y="47"/>
                          <a:pt x="0" y="56"/>
                          <a:pt x="11" y="59"/>
                        </a:cubicBezTo>
                        <a:cubicBezTo>
                          <a:pt x="23" y="62"/>
                          <a:pt x="59" y="66"/>
                          <a:pt x="63" y="73"/>
                        </a:cubicBezTo>
                        <a:cubicBezTo>
                          <a:pt x="67" y="81"/>
                          <a:pt x="108" y="67"/>
                          <a:pt x="108" y="67"/>
                        </a:cubicBezTo>
                        <a:close/>
                      </a:path>
                    </a:pathLst>
                  </a:custGeom>
                  <a:solidFill>
                    <a:srgbClr val="00DE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3" name="Freeform 1102"/>
                  <p:cNvSpPr>
                    <a:spLocks/>
                  </p:cNvSpPr>
                  <p:nvPr/>
                </p:nvSpPr>
                <p:spPr bwMode="auto">
                  <a:xfrm>
                    <a:off x="3812" y="2407"/>
                    <a:ext cx="85" cy="57"/>
                  </a:xfrm>
                  <a:custGeom>
                    <a:avLst/>
                    <a:gdLst>
                      <a:gd name="T0" fmla="*/ 0 w 36"/>
                      <a:gd name="T1" fmla="*/ 0 h 24"/>
                      <a:gd name="T2" fmla="*/ 36 w 36"/>
                      <a:gd name="T3" fmla="*/ 21 h 24"/>
                      <a:gd name="T4" fmla="*/ 21 w 36"/>
                      <a:gd name="T5" fmla="*/ 24 h 24"/>
                      <a:gd name="T6" fmla="*/ 0 w 36"/>
                      <a:gd name="T7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24">
                        <a:moveTo>
                          <a:pt x="0" y="0"/>
                        </a:moveTo>
                        <a:cubicBezTo>
                          <a:pt x="7" y="1"/>
                          <a:pt x="25" y="6"/>
                          <a:pt x="36" y="21"/>
                        </a:cubicBezTo>
                        <a:cubicBezTo>
                          <a:pt x="21" y="24"/>
                          <a:pt x="21" y="24"/>
                          <a:pt x="21" y="2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F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4" name="Freeform 1103"/>
                  <p:cNvSpPr>
                    <a:spLocks/>
                  </p:cNvSpPr>
                  <p:nvPr/>
                </p:nvSpPr>
                <p:spPr bwMode="auto">
                  <a:xfrm>
                    <a:off x="3873" y="2312"/>
                    <a:ext cx="112" cy="154"/>
                  </a:xfrm>
                  <a:custGeom>
                    <a:avLst/>
                    <a:gdLst>
                      <a:gd name="T0" fmla="*/ 17 w 47"/>
                      <a:gd name="T1" fmla="*/ 4 h 65"/>
                      <a:gd name="T2" fmla="*/ 34 w 47"/>
                      <a:gd name="T3" fmla="*/ 40 h 65"/>
                      <a:gd name="T4" fmla="*/ 0 w 47"/>
                      <a:gd name="T5" fmla="*/ 59 h 65"/>
                      <a:gd name="T6" fmla="*/ 38 w 47"/>
                      <a:gd name="T7" fmla="*/ 65 h 65"/>
                      <a:gd name="T8" fmla="*/ 45 w 47"/>
                      <a:gd name="T9" fmla="*/ 63 h 65"/>
                      <a:gd name="T10" fmla="*/ 36 w 47"/>
                      <a:gd name="T11" fmla="*/ 8 h 65"/>
                      <a:gd name="T12" fmla="*/ 17 w 47"/>
                      <a:gd name="T13" fmla="*/ 4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7" h="65">
                        <a:moveTo>
                          <a:pt x="17" y="4"/>
                        </a:moveTo>
                        <a:cubicBezTo>
                          <a:pt x="33" y="3"/>
                          <a:pt x="38" y="22"/>
                          <a:pt x="34" y="40"/>
                        </a:cubicBezTo>
                        <a:cubicBezTo>
                          <a:pt x="30" y="56"/>
                          <a:pt x="13" y="58"/>
                          <a:pt x="0" y="59"/>
                        </a:cubicBezTo>
                        <a:cubicBezTo>
                          <a:pt x="38" y="65"/>
                          <a:pt x="38" y="65"/>
                          <a:pt x="38" y="65"/>
                        </a:cubicBezTo>
                        <a:cubicBezTo>
                          <a:pt x="42" y="64"/>
                          <a:pt x="45" y="63"/>
                          <a:pt x="45" y="63"/>
                        </a:cubicBezTo>
                        <a:cubicBezTo>
                          <a:pt x="47" y="52"/>
                          <a:pt x="47" y="19"/>
                          <a:pt x="36" y="8"/>
                        </a:cubicBezTo>
                        <a:cubicBezTo>
                          <a:pt x="29" y="0"/>
                          <a:pt x="23" y="1"/>
                          <a:pt x="17" y="4"/>
                        </a:cubicBezTo>
                        <a:close/>
                      </a:path>
                    </a:pathLst>
                  </a:custGeom>
                  <a:solidFill>
                    <a:srgbClr val="00BF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5" name="Freeform 1104"/>
                  <p:cNvSpPr>
                    <a:spLocks/>
                  </p:cNvSpPr>
                  <p:nvPr/>
                </p:nvSpPr>
                <p:spPr bwMode="auto">
                  <a:xfrm>
                    <a:off x="3909" y="2312"/>
                    <a:ext cx="76" cy="152"/>
                  </a:xfrm>
                  <a:custGeom>
                    <a:avLst/>
                    <a:gdLst>
                      <a:gd name="T0" fmla="*/ 2 w 32"/>
                      <a:gd name="T1" fmla="*/ 4 h 64"/>
                      <a:gd name="T2" fmla="*/ 19 w 32"/>
                      <a:gd name="T3" fmla="*/ 11 h 64"/>
                      <a:gd name="T4" fmla="*/ 25 w 32"/>
                      <a:gd name="T5" fmla="*/ 47 h 64"/>
                      <a:gd name="T6" fmla="*/ 0 w 32"/>
                      <a:gd name="T7" fmla="*/ 60 h 64"/>
                      <a:gd name="T8" fmla="*/ 22 w 32"/>
                      <a:gd name="T9" fmla="*/ 64 h 64"/>
                      <a:gd name="T10" fmla="*/ 30 w 32"/>
                      <a:gd name="T11" fmla="*/ 63 h 64"/>
                      <a:gd name="T12" fmla="*/ 21 w 32"/>
                      <a:gd name="T13" fmla="*/ 8 h 64"/>
                      <a:gd name="T14" fmla="*/ 2 w 32"/>
                      <a:gd name="T15" fmla="*/ 4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64">
                        <a:moveTo>
                          <a:pt x="2" y="4"/>
                        </a:moveTo>
                        <a:cubicBezTo>
                          <a:pt x="8" y="2"/>
                          <a:pt x="14" y="4"/>
                          <a:pt x="19" y="11"/>
                        </a:cubicBezTo>
                        <a:cubicBezTo>
                          <a:pt x="26" y="19"/>
                          <a:pt x="27" y="40"/>
                          <a:pt x="25" y="47"/>
                        </a:cubicBezTo>
                        <a:cubicBezTo>
                          <a:pt x="22" y="56"/>
                          <a:pt x="15" y="59"/>
                          <a:pt x="0" y="60"/>
                        </a:cubicBezTo>
                        <a:cubicBezTo>
                          <a:pt x="22" y="64"/>
                          <a:pt x="22" y="64"/>
                          <a:pt x="22" y="64"/>
                        </a:cubicBezTo>
                        <a:cubicBezTo>
                          <a:pt x="30" y="63"/>
                          <a:pt x="30" y="63"/>
                          <a:pt x="30" y="63"/>
                        </a:cubicBezTo>
                        <a:cubicBezTo>
                          <a:pt x="32" y="52"/>
                          <a:pt x="32" y="19"/>
                          <a:pt x="21" y="8"/>
                        </a:cubicBezTo>
                        <a:cubicBezTo>
                          <a:pt x="14" y="0"/>
                          <a:pt x="8" y="1"/>
                          <a:pt x="2" y="4"/>
                        </a:cubicBezTo>
                        <a:close/>
                      </a:path>
                    </a:pathLst>
                  </a:custGeom>
                  <a:solidFill>
                    <a:srgbClr val="009C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6" name="Freeform 1105"/>
                  <p:cNvSpPr>
                    <a:spLocks/>
                  </p:cNvSpPr>
                  <p:nvPr/>
                </p:nvSpPr>
                <p:spPr bwMode="auto">
                  <a:xfrm>
                    <a:off x="3776" y="2312"/>
                    <a:ext cx="149" cy="104"/>
                  </a:xfrm>
                  <a:custGeom>
                    <a:avLst/>
                    <a:gdLst>
                      <a:gd name="T0" fmla="*/ 1 w 63"/>
                      <a:gd name="T1" fmla="*/ 44 h 44"/>
                      <a:gd name="T2" fmla="*/ 0 w 63"/>
                      <a:gd name="T3" fmla="*/ 41 h 44"/>
                      <a:gd name="T4" fmla="*/ 6 w 63"/>
                      <a:gd name="T5" fmla="*/ 39 h 44"/>
                      <a:gd name="T6" fmla="*/ 30 w 63"/>
                      <a:gd name="T7" fmla="*/ 22 h 44"/>
                      <a:gd name="T8" fmla="*/ 48 w 63"/>
                      <a:gd name="T9" fmla="*/ 9 h 44"/>
                      <a:gd name="T10" fmla="*/ 51 w 63"/>
                      <a:gd name="T11" fmla="*/ 7 h 44"/>
                      <a:gd name="T12" fmla="*/ 62 w 63"/>
                      <a:gd name="T13" fmla="*/ 0 h 44"/>
                      <a:gd name="T14" fmla="*/ 63 w 63"/>
                      <a:gd name="T15" fmla="*/ 3 h 44"/>
                      <a:gd name="T16" fmla="*/ 52 w 63"/>
                      <a:gd name="T17" fmla="*/ 9 h 44"/>
                      <a:gd name="T18" fmla="*/ 49 w 63"/>
                      <a:gd name="T19" fmla="*/ 11 h 44"/>
                      <a:gd name="T20" fmla="*/ 32 w 63"/>
                      <a:gd name="T21" fmla="*/ 24 h 44"/>
                      <a:gd name="T22" fmla="*/ 7 w 63"/>
                      <a:gd name="T23" fmla="*/ 41 h 44"/>
                      <a:gd name="T24" fmla="*/ 1 w 63"/>
                      <a:gd name="T25" fmla="*/ 44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3" h="44">
                        <a:moveTo>
                          <a:pt x="1" y="44"/>
                        </a:moveTo>
                        <a:cubicBezTo>
                          <a:pt x="0" y="41"/>
                          <a:pt x="0" y="41"/>
                          <a:pt x="0" y="41"/>
                        </a:cubicBezTo>
                        <a:cubicBezTo>
                          <a:pt x="3" y="40"/>
                          <a:pt x="5" y="39"/>
                          <a:pt x="6" y="39"/>
                        </a:cubicBezTo>
                        <a:cubicBezTo>
                          <a:pt x="9" y="38"/>
                          <a:pt x="20" y="29"/>
                          <a:pt x="30" y="22"/>
                        </a:cubicBezTo>
                        <a:cubicBezTo>
                          <a:pt x="37" y="16"/>
                          <a:pt x="44" y="11"/>
                          <a:pt x="48" y="9"/>
                        </a:cubicBezTo>
                        <a:cubicBezTo>
                          <a:pt x="49" y="8"/>
                          <a:pt x="50" y="7"/>
                          <a:pt x="51" y="7"/>
                        </a:cubicBezTo>
                        <a:cubicBezTo>
                          <a:pt x="54" y="4"/>
                          <a:pt x="59" y="1"/>
                          <a:pt x="62" y="0"/>
                        </a:cubicBezTo>
                        <a:cubicBezTo>
                          <a:pt x="63" y="3"/>
                          <a:pt x="63" y="3"/>
                          <a:pt x="63" y="3"/>
                        </a:cubicBezTo>
                        <a:cubicBezTo>
                          <a:pt x="60" y="4"/>
                          <a:pt x="56" y="7"/>
                          <a:pt x="52" y="9"/>
                        </a:cubicBezTo>
                        <a:cubicBezTo>
                          <a:pt x="51" y="10"/>
                          <a:pt x="50" y="10"/>
                          <a:pt x="49" y="11"/>
                        </a:cubicBezTo>
                        <a:cubicBezTo>
                          <a:pt x="46" y="13"/>
                          <a:pt x="39" y="18"/>
                          <a:pt x="32" y="24"/>
                        </a:cubicBezTo>
                        <a:cubicBezTo>
                          <a:pt x="22" y="32"/>
                          <a:pt x="11" y="40"/>
                          <a:pt x="7" y="41"/>
                        </a:cubicBezTo>
                        <a:cubicBezTo>
                          <a:pt x="6" y="42"/>
                          <a:pt x="4" y="43"/>
                          <a:pt x="1" y="44"/>
                        </a:cubicBezTo>
                        <a:close/>
                      </a:path>
                    </a:pathLst>
                  </a:custGeom>
                  <a:solidFill>
                    <a:srgbClr val="0045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7" name="Freeform 1106"/>
                  <p:cNvSpPr>
                    <a:spLocks/>
                  </p:cNvSpPr>
                  <p:nvPr/>
                </p:nvSpPr>
                <p:spPr bwMode="auto">
                  <a:xfrm>
                    <a:off x="3727" y="2450"/>
                    <a:ext cx="258" cy="156"/>
                  </a:xfrm>
                  <a:custGeom>
                    <a:avLst/>
                    <a:gdLst>
                      <a:gd name="T0" fmla="*/ 101 w 109"/>
                      <a:gd name="T1" fmla="*/ 6 h 66"/>
                      <a:gd name="T2" fmla="*/ 39 w 109"/>
                      <a:gd name="T3" fmla="*/ 2 h 66"/>
                      <a:gd name="T4" fmla="*/ 2 w 109"/>
                      <a:gd name="T5" fmla="*/ 31 h 66"/>
                      <a:gd name="T6" fmla="*/ 33 w 109"/>
                      <a:gd name="T7" fmla="*/ 64 h 66"/>
                      <a:gd name="T8" fmla="*/ 99 w 109"/>
                      <a:gd name="T9" fmla="*/ 46 h 66"/>
                      <a:gd name="T10" fmla="*/ 101 w 109"/>
                      <a:gd name="T11" fmla="*/ 6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9" h="66">
                        <a:moveTo>
                          <a:pt x="101" y="6"/>
                        </a:moveTo>
                        <a:cubicBezTo>
                          <a:pt x="88" y="4"/>
                          <a:pt x="63" y="0"/>
                          <a:pt x="39" y="2"/>
                        </a:cubicBezTo>
                        <a:cubicBezTo>
                          <a:pt x="14" y="3"/>
                          <a:pt x="3" y="17"/>
                          <a:pt x="2" y="31"/>
                        </a:cubicBezTo>
                        <a:cubicBezTo>
                          <a:pt x="1" y="46"/>
                          <a:pt x="0" y="62"/>
                          <a:pt x="33" y="64"/>
                        </a:cubicBezTo>
                        <a:cubicBezTo>
                          <a:pt x="65" y="66"/>
                          <a:pt x="90" y="54"/>
                          <a:pt x="99" y="46"/>
                        </a:cubicBezTo>
                        <a:cubicBezTo>
                          <a:pt x="109" y="38"/>
                          <a:pt x="101" y="6"/>
                          <a:pt x="101" y="6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8" name="Freeform 1107"/>
                  <p:cNvSpPr>
                    <a:spLocks/>
                  </p:cNvSpPr>
                  <p:nvPr/>
                </p:nvSpPr>
                <p:spPr bwMode="auto">
                  <a:xfrm>
                    <a:off x="3741" y="2540"/>
                    <a:ext cx="215" cy="78"/>
                  </a:xfrm>
                  <a:custGeom>
                    <a:avLst/>
                    <a:gdLst>
                      <a:gd name="T0" fmla="*/ 0 w 91"/>
                      <a:gd name="T1" fmla="*/ 15 h 33"/>
                      <a:gd name="T2" fmla="*/ 0 w 91"/>
                      <a:gd name="T3" fmla="*/ 16 h 33"/>
                      <a:gd name="T4" fmla="*/ 27 w 91"/>
                      <a:gd name="T5" fmla="*/ 26 h 33"/>
                      <a:gd name="T6" fmla="*/ 91 w 91"/>
                      <a:gd name="T7" fmla="*/ 9 h 33"/>
                      <a:gd name="T8" fmla="*/ 88 w 91"/>
                      <a:gd name="T9" fmla="*/ 0 h 33"/>
                      <a:gd name="T10" fmla="*/ 0 w 91"/>
                      <a:gd name="T11" fmla="*/ 15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1" h="33">
                        <a:moveTo>
                          <a:pt x="0" y="15"/>
                        </a:moveTo>
                        <a:cubicBezTo>
                          <a:pt x="0" y="15"/>
                          <a:pt x="0" y="15"/>
                          <a:pt x="0" y="16"/>
                        </a:cubicBezTo>
                        <a:cubicBezTo>
                          <a:pt x="4" y="21"/>
                          <a:pt x="12" y="25"/>
                          <a:pt x="27" y="26"/>
                        </a:cubicBezTo>
                        <a:cubicBezTo>
                          <a:pt x="57" y="28"/>
                          <a:pt x="81" y="17"/>
                          <a:pt x="91" y="9"/>
                        </a:cubicBezTo>
                        <a:cubicBezTo>
                          <a:pt x="88" y="0"/>
                          <a:pt x="88" y="0"/>
                          <a:pt x="88" y="0"/>
                        </a:cubicBezTo>
                        <a:cubicBezTo>
                          <a:pt x="84" y="9"/>
                          <a:pt x="32" y="33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FFD6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9" name="Freeform 1108"/>
                  <p:cNvSpPr>
                    <a:spLocks/>
                  </p:cNvSpPr>
                  <p:nvPr/>
                </p:nvSpPr>
                <p:spPr bwMode="auto">
                  <a:xfrm>
                    <a:off x="3729" y="2450"/>
                    <a:ext cx="241" cy="133"/>
                  </a:xfrm>
                  <a:custGeom>
                    <a:avLst/>
                    <a:gdLst>
                      <a:gd name="T0" fmla="*/ 100 w 102"/>
                      <a:gd name="T1" fmla="*/ 6 h 56"/>
                      <a:gd name="T2" fmla="*/ 38 w 102"/>
                      <a:gd name="T3" fmla="*/ 2 h 56"/>
                      <a:gd name="T4" fmla="*/ 1 w 102"/>
                      <a:gd name="T5" fmla="*/ 31 h 56"/>
                      <a:gd name="T6" fmla="*/ 7 w 102"/>
                      <a:gd name="T7" fmla="*/ 56 h 56"/>
                      <a:gd name="T8" fmla="*/ 27 w 102"/>
                      <a:gd name="T9" fmla="*/ 11 h 56"/>
                      <a:gd name="T10" fmla="*/ 93 w 102"/>
                      <a:gd name="T11" fmla="*/ 25 h 56"/>
                      <a:gd name="T12" fmla="*/ 102 w 102"/>
                      <a:gd name="T13" fmla="*/ 14 h 56"/>
                      <a:gd name="T14" fmla="*/ 100 w 102"/>
                      <a:gd name="T15" fmla="*/ 6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2" h="56">
                        <a:moveTo>
                          <a:pt x="100" y="6"/>
                        </a:moveTo>
                        <a:cubicBezTo>
                          <a:pt x="87" y="4"/>
                          <a:pt x="62" y="0"/>
                          <a:pt x="38" y="2"/>
                        </a:cubicBezTo>
                        <a:cubicBezTo>
                          <a:pt x="13" y="3"/>
                          <a:pt x="2" y="17"/>
                          <a:pt x="1" y="31"/>
                        </a:cubicBezTo>
                        <a:cubicBezTo>
                          <a:pt x="0" y="40"/>
                          <a:pt x="0" y="49"/>
                          <a:pt x="7" y="56"/>
                        </a:cubicBezTo>
                        <a:cubicBezTo>
                          <a:pt x="2" y="41"/>
                          <a:pt x="2" y="17"/>
                          <a:pt x="27" y="11"/>
                        </a:cubicBezTo>
                        <a:cubicBezTo>
                          <a:pt x="55" y="4"/>
                          <a:pt x="90" y="16"/>
                          <a:pt x="93" y="25"/>
                        </a:cubicBezTo>
                        <a:cubicBezTo>
                          <a:pt x="94" y="30"/>
                          <a:pt x="100" y="22"/>
                          <a:pt x="102" y="14"/>
                        </a:cubicBezTo>
                        <a:cubicBezTo>
                          <a:pt x="101" y="9"/>
                          <a:pt x="100" y="6"/>
                          <a:pt x="100" y="6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0" name="Freeform 1109"/>
                  <p:cNvSpPr>
                    <a:spLocks noEditPoints="1"/>
                  </p:cNvSpPr>
                  <p:nvPr/>
                </p:nvSpPr>
                <p:spPr bwMode="auto">
                  <a:xfrm>
                    <a:off x="3724" y="2450"/>
                    <a:ext cx="263" cy="156"/>
                  </a:xfrm>
                  <a:custGeom>
                    <a:avLst/>
                    <a:gdLst>
                      <a:gd name="T0" fmla="*/ 42 w 111"/>
                      <a:gd name="T1" fmla="*/ 66 h 66"/>
                      <a:gd name="T2" fmla="*/ 42 w 111"/>
                      <a:gd name="T3" fmla="*/ 66 h 66"/>
                      <a:gd name="T4" fmla="*/ 34 w 111"/>
                      <a:gd name="T5" fmla="*/ 65 h 66"/>
                      <a:gd name="T6" fmla="*/ 2 w 111"/>
                      <a:gd name="T7" fmla="*/ 31 h 66"/>
                      <a:gd name="T8" fmla="*/ 39 w 111"/>
                      <a:gd name="T9" fmla="*/ 0 h 66"/>
                      <a:gd name="T10" fmla="*/ 52 w 111"/>
                      <a:gd name="T11" fmla="*/ 0 h 66"/>
                      <a:gd name="T12" fmla="*/ 102 w 111"/>
                      <a:gd name="T13" fmla="*/ 5 h 66"/>
                      <a:gd name="T14" fmla="*/ 103 w 111"/>
                      <a:gd name="T15" fmla="*/ 5 h 66"/>
                      <a:gd name="T16" fmla="*/ 103 w 111"/>
                      <a:gd name="T17" fmla="*/ 6 h 66"/>
                      <a:gd name="T18" fmla="*/ 101 w 111"/>
                      <a:gd name="T19" fmla="*/ 47 h 66"/>
                      <a:gd name="T20" fmla="*/ 42 w 111"/>
                      <a:gd name="T21" fmla="*/ 66 h 66"/>
                      <a:gd name="T22" fmla="*/ 52 w 111"/>
                      <a:gd name="T23" fmla="*/ 3 h 66"/>
                      <a:gd name="T24" fmla="*/ 40 w 111"/>
                      <a:gd name="T25" fmla="*/ 3 h 66"/>
                      <a:gd name="T26" fmla="*/ 4 w 111"/>
                      <a:gd name="T27" fmla="*/ 31 h 66"/>
                      <a:gd name="T28" fmla="*/ 34 w 111"/>
                      <a:gd name="T29" fmla="*/ 63 h 66"/>
                      <a:gd name="T30" fmla="*/ 42 w 111"/>
                      <a:gd name="T31" fmla="*/ 63 h 66"/>
                      <a:gd name="T32" fmla="*/ 99 w 111"/>
                      <a:gd name="T33" fmla="*/ 45 h 66"/>
                      <a:gd name="T34" fmla="*/ 101 w 111"/>
                      <a:gd name="T35" fmla="*/ 7 h 66"/>
                      <a:gd name="T36" fmla="*/ 52 w 111"/>
                      <a:gd name="T37" fmla="*/ 3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11" h="66">
                        <a:moveTo>
                          <a:pt x="42" y="66"/>
                        </a:moveTo>
                        <a:cubicBezTo>
                          <a:pt x="42" y="66"/>
                          <a:pt x="42" y="66"/>
                          <a:pt x="42" y="66"/>
                        </a:cubicBezTo>
                        <a:cubicBezTo>
                          <a:pt x="39" y="66"/>
                          <a:pt x="36" y="65"/>
                          <a:pt x="34" y="65"/>
                        </a:cubicBezTo>
                        <a:cubicBezTo>
                          <a:pt x="0" y="63"/>
                          <a:pt x="1" y="46"/>
                          <a:pt x="2" y="31"/>
                        </a:cubicBezTo>
                        <a:cubicBezTo>
                          <a:pt x="2" y="17"/>
                          <a:pt x="13" y="2"/>
                          <a:pt x="39" y="0"/>
                        </a:cubicBezTo>
                        <a:cubicBezTo>
                          <a:pt x="43" y="0"/>
                          <a:pt x="48" y="0"/>
                          <a:pt x="52" y="0"/>
                        </a:cubicBezTo>
                        <a:cubicBezTo>
                          <a:pt x="75" y="0"/>
                          <a:pt x="96" y="4"/>
                          <a:pt x="102" y="5"/>
                        </a:cubicBezTo>
                        <a:cubicBezTo>
                          <a:pt x="103" y="5"/>
                          <a:pt x="103" y="5"/>
                          <a:pt x="103" y="5"/>
                        </a:cubicBezTo>
                        <a:cubicBezTo>
                          <a:pt x="103" y="6"/>
                          <a:pt x="103" y="6"/>
                          <a:pt x="103" y="6"/>
                        </a:cubicBezTo>
                        <a:cubicBezTo>
                          <a:pt x="104" y="7"/>
                          <a:pt x="111" y="38"/>
                          <a:pt x="101" y="47"/>
                        </a:cubicBezTo>
                        <a:cubicBezTo>
                          <a:pt x="93" y="54"/>
                          <a:pt x="71" y="66"/>
                          <a:pt x="42" y="66"/>
                        </a:cubicBezTo>
                        <a:close/>
                        <a:moveTo>
                          <a:pt x="52" y="3"/>
                        </a:moveTo>
                        <a:cubicBezTo>
                          <a:pt x="48" y="3"/>
                          <a:pt x="44" y="3"/>
                          <a:pt x="40" y="3"/>
                        </a:cubicBezTo>
                        <a:cubicBezTo>
                          <a:pt x="15" y="5"/>
                          <a:pt x="5" y="18"/>
                          <a:pt x="4" y="31"/>
                        </a:cubicBezTo>
                        <a:cubicBezTo>
                          <a:pt x="3" y="46"/>
                          <a:pt x="3" y="60"/>
                          <a:pt x="34" y="63"/>
                        </a:cubicBezTo>
                        <a:cubicBezTo>
                          <a:pt x="36" y="63"/>
                          <a:pt x="39" y="63"/>
                          <a:pt x="42" y="63"/>
                        </a:cubicBezTo>
                        <a:cubicBezTo>
                          <a:pt x="71" y="63"/>
                          <a:pt x="92" y="51"/>
                          <a:pt x="99" y="45"/>
                        </a:cubicBezTo>
                        <a:cubicBezTo>
                          <a:pt x="106" y="39"/>
                          <a:pt x="103" y="16"/>
                          <a:pt x="101" y="7"/>
                        </a:cubicBezTo>
                        <a:cubicBezTo>
                          <a:pt x="93" y="6"/>
                          <a:pt x="73" y="3"/>
                          <a:pt x="52" y="3"/>
                        </a:cubicBez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1" name="Freeform 1110"/>
                  <p:cNvSpPr>
                    <a:spLocks/>
                  </p:cNvSpPr>
                  <p:nvPr/>
                </p:nvSpPr>
                <p:spPr bwMode="auto">
                  <a:xfrm>
                    <a:off x="3672" y="2388"/>
                    <a:ext cx="194" cy="197"/>
                  </a:xfrm>
                  <a:custGeom>
                    <a:avLst/>
                    <a:gdLst>
                      <a:gd name="T0" fmla="*/ 82 w 82"/>
                      <a:gd name="T1" fmla="*/ 25 h 83"/>
                      <a:gd name="T2" fmla="*/ 30 w 82"/>
                      <a:gd name="T3" fmla="*/ 16 h 83"/>
                      <a:gd name="T4" fmla="*/ 31 w 82"/>
                      <a:gd name="T5" fmla="*/ 83 h 83"/>
                      <a:gd name="T6" fmla="*/ 29 w 82"/>
                      <a:gd name="T7" fmla="*/ 47 h 83"/>
                      <a:gd name="T8" fmla="*/ 82 w 82"/>
                      <a:gd name="T9" fmla="*/ 25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83">
                        <a:moveTo>
                          <a:pt x="82" y="25"/>
                        </a:moveTo>
                        <a:cubicBezTo>
                          <a:pt x="76" y="16"/>
                          <a:pt x="56" y="0"/>
                          <a:pt x="30" y="16"/>
                        </a:cubicBezTo>
                        <a:cubicBezTo>
                          <a:pt x="0" y="33"/>
                          <a:pt x="8" y="75"/>
                          <a:pt x="31" y="83"/>
                        </a:cubicBezTo>
                        <a:cubicBezTo>
                          <a:pt x="31" y="83"/>
                          <a:pt x="20" y="67"/>
                          <a:pt x="29" y="47"/>
                        </a:cubicBezTo>
                        <a:cubicBezTo>
                          <a:pt x="42" y="22"/>
                          <a:pt x="82" y="25"/>
                          <a:pt x="82" y="25"/>
                        </a:cubicBezTo>
                        <a:close/>
                      </a:path>
                    </a:pathLst>
                  </a:custGeom>
                  <a:solidFill>
                    <a:srgbClr val="00DE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2" name="Freeform 1111"/>
                  <p:cNvSpPr>
                    <a:spLocks/>
                  </p:cNvSpPr>
                  <p:nvPr/>
                </p:nvSpPr>
                <p:spPr bwMode="auto">
                  <a:xfrm>
                    <a:off x="3705" y="2390"/>
                    <a:ext cx="161" cy="195"/>
                  </a:xfrm>
                  <a:custGeom>
                    <a:avLst/>
                    <a:gdLst>
                      <a:gd name="T0" fmla="*/ 68 w 68"/>
                      <a:gd name="T1" fmla="*/ 24 h 82"/>
                      <a:gd name="T2" fmla="*/ 20 w 68"/>
                      <a:gd name="T3" fmla="*/ 13 h 82"/>
                      <a:gd name="T4" fmla="*/ 31 w 68"/>
                      <a:gd name="T5" fmla="*/ 23 h 82"/>
                      <a:gd name="T6" fmla="*/ 9 w 68"/>
                      <a:gd name="T7" fmla="*/ 77 h 82"/>
                      <a:gd name="T8" fmla="*/ 17 w 68"/>
                      <a:gd name="T9" fmla="*/ 82 h 82"/>
                      <a:gd name="T10" fmla="*/ 15 w 68"/>
                      <a:gd name="T11" fmla="*/ 46 h 82"/>
                      <a:gd name="T12" fmla="*/ 68 w 68"/>
                      <a:gd name="T13" fmla="*/ 24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8" h="82">
                        <a:moveTo>
                          <a:pt x="68" y="24"/>
                        </a:moveTo>
                        <a:cubicBezTo>
                          <a:pt x="62" y="15"/>
                          <a:pt x="43" y="0"/>
                          <a:pt x="20" y="13"/>
                        </a:cubicBezTo>
                        <a:cubicBezTo>
                          <a:pt x="36" y="9"/>
                          <a:pt x="47" y="16"/>
                          <a:pt x="31" y="23"/>
                        </a:cubicBezTo>
                        <a:cubicBezTo>
                          <a:pt x="13" y="30"/>
                          <a:pt x="0" y="48"/>
                          <a:pt x="9" y="77"/>
                        </a:cubicBezTo>
                        <a:cubicBezTo>
                          <a:pt x="12" y="80"/>
                          <a:pt x="13" y="81"/>
                          <a:pt x="17" y="82"/>
                        </a:cubicBezTo>
                        <a:cubicBezTo>
                          <a:pt x="17" y="82"/>
                          <a:pt x="6" y="66"/>
                          <a:pt x="15" y="46"/>
                        </a:cubicBezTo>
                        <a:cubicBezTo>
                          <a:pt x="28" y="21"/>
                          <a:pt x="68" y="24"/>
                          <a:pt x="68" y="24"/>
                        </a:cubicBezTo>
                        <a:close/>
                      </a:path>
                    </a:pathLst>
                  </a:custGeom>
                  <a:solidFill>
                    <a:srgbClr val="00BF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3" name="Freeform 1112"/>
                  <p:cNvSpPr>
                    <a:spLocks/>
                  </p:cNvSpPr>
                  <p:nvPr/>
                </p:nvSpPr>
                <p:spPr bwMode="auto">
                  <a:xfrm>
                    <a:off x="3729" y="2404"/>
                    <a:ext cx="137" cy="138"/>
                  </a:xfrm>
                  <a:custGeom>
                    <a:avLst/>
                    <a:gdLst>
                      <a:gd name="T0" fmla="*/ 58 w 58"/>
                      <a:gd name="T1" fmla="*/ 18 h 58"/>
                      <a:gd name="T2" fmla="*/ 27 w 58"/>
                      <a:gd name="T3" fmla="*/ 3 h 58"/>
                      <a:gd name="T4" fmla="*/ 33 w 58"/>
                      <a:gd name="T5" fmla="*/ 16 h 58"/>
                      <a:gd name="T6" fmla="*/ 0 w 58"/>
                      <a:gd name="T7" fmla="*/ 58 h 58"/>
                      <a:gd name="T8" fmla="*/ 5 w 58"/>
                      <a:gd name="T9" fmla="*/ 40 h 58"/>
                      <a:gd name="T10" fmla="*/ 58 w 58"/>
                      <a:gd name="T11" fmla="*/ 1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8" h="58">
                        <a:moveTo>
                          <a:pt x="58" y="18"/>
                        </a:moveTo>
                        <a:cubicBezTo>
                          <a:pt x="46" y="0"/>
                          <a:pt x="27" y="3"/>
                          <a:pt x="27" y="3"/>
                        </a:cubicBezTo>
                        <a:cubicBezTo>
                          <a:pt x="38" y="4"/>
                          <a:pt x="47" y="11"/>
                          <a:pt x="33" y="16"/>
                        </a:cubicBezTo>
                        <a:cubicBezTo>
                          <a:pt x="16" y="22"/>
                          <a:pt x="0" y="31"/>
                          <a:pt x="0" y="58"/>
                        </a:cubicBezTo>
                        <a:cubicBezTo>
                          <a:pt x="0" y="58"/>
                          <a:pt x="1" y="48"/>
                          <a:pt x="5" y="40"/>
                        </a:cubicBezTo>
                        <a:cubicBezTo>
                          <a:pt x="20" y="14"/>
                          <a:pt x="58" y="18"/>
                          <a:pt x="58" y="18"/>
                        </a:cubicBezTo>
                        <a:close/>
                      </a:path>
                    </a:pathLst>
                  </a:custGeom>
                  <a:solidFill>
                    <a:srgbClr val="009C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4" name="Freeform 1113"/>
                  <p:cNvSpPr>
                    <a:spLocks noEditPoints="1"/>
                  </p:cNvSpPr>
                  <p:nvPr/>
                </p:nvSpPr>
                <p:spPr bwMode="auto">
                  <a:xfrm>
                    <a:off x="3691" y="2404"/>
                    <a:ext cx="180" cy="186"/>
                  </a:xfrm>
                  <a:custGeom>
                    <a:avLst/>
                    <a:gdLst>
                      <a:gd name="T0" fmla="*/ 26 w 76"/>
                      <a:gd name="T1" fmla="*/ 78 h 78"/>
                      <a:gd name="T2" fmla="*/ 22 w 76"/>
                      <a:gd name="T3" fmla="*/ 77 h 78"/>
                      <a:gd name="T4" fmla="*/ 1 w 76"/>
                      <a:gd name="T5" fmla="*/ 47 h 78"/>
                      <a:gd name="T6" fmla="*/ 21 w 76"/>
                      <a:gd name="T7" fmla="*/ 8 h 78"/>
                      <a:gd name="T8" fmla="*/ 44 w 76"/>
                      <a:gd name="T9" fmla="*/ 0 h 78"/>
                      <a:gd name="T10" fmla="*/ 75 w 76"/>
                      <a:gd name="T11" fmla="*/ 17 h 78"/>
                      <a:gd name="T12" fmla="*/ 76 w 76"/>
                      <a:gd name="T13" fmla="*/ 19 h 78"/>
                      <a:gd name="T14" fmla="*/ 74 w 76"/>
                      <a:gd name="T15" fmla="*/ 19 h 78"/>
                      <a:gd name="T16" fmla="*/ 72 w 76"/>
                      <a:gd name="T17" fmla="*/ 19 h 78"/>
                      <a:gd name="T18" fmla="*/ 23 w 76"/>
                      <a:gd name="T19" fmla="*/ 41 h 78"/>
                      <a:gd name="T20" fmla="*/ 23 w 76"/>
                      <a:gd name="T21" fmla="*/ 75 h 78"/>
                      <a:gd name="T22" fmla="*/ 26 w 76"/>
                      <a:gd name="T23" fmla="*/ 78 h 78"/>
                      <a:gd name="T24" fmla="*/ 44 w 76"/>
                      <a:gd name="T25" fmla="*/ 3 h 78"/>
                      <a:gd name="T26" fmla="*/ 22 w 76"/>
                      <a:gd name="T27" fmla="*/ 10 h 78"/>
                      <a:gd name="T28" fmla="*/ 4 w 76"/>
                      <a:gd name="T29" fmla="*/ 47 h 78"/>
                      <a:gd name="T30" fmla="*/ 19 w 76"/>
                      <a:gd name="T31" fmla="*/ 73 h 78"/>
                      <a:gd name="T32" fmla="*/ 20 w 76"/>
                      <a:gd name="T33" fmla="*/ 40 h 78"/>
                      <a:gd name="T34" fmla="*/ 71 w 76"/>
                      <a:gd name="T35" fmla="*/ 16 h 78"/>
                      <a:gd name="T36" fmla="*/ 44 w 76"/>
                      <a:gd name="T37" fmla="*/ 3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6" h="78">
                        <a:moveTo>
                          <a:pt x="26" y="78"/>
                        </a:moveTo>
                        <a:cubicBezTo>
                          <a:pt x="22" y="77"/>
                          <a:pt x="22" y="77"/>
                          <a:pt x="22" y="77"/>
                        </a:cubicBezTo>
                        <a:cubicBezTo>
                          <a:pt x="11" y="73"/>
                          <a:pt x="3" y="61"/>
                          <a:pt x="1" y="47"/>
                        </a:cubicBezTo>
                        <a:cubicBezTo>
                          <a:pt x="0" y="31"/>
                          <a:pt x="7" y="16"/>
                          <a:pt x="21" y="8"/>
                        </a:cubicBezTo>
                        <a:cubicBezTo>
                          <a:pt x="29" y="3"/>
                          <a:pt x="36" y="0"/>
                          <a:pt x="44" y="0"/>
                        </a:cubicBezTo>
                        <a:cubicBezTo>
                          <a:pt x="61" y="0"/>
                          <a:pt x="72" y="11"/>
                          <a:pt x="75" y="17"/>
                        </a:cubicBezTo>
                        <a:cubicBezTo>
                          <a:pt x="76" y="19"/>
                          <a:pt x="76" y="19"/>
                          <a:pt x="76" y="19"/>
                        </a:cubicBezTo>
                        <a:cubicBezTo>
                          <a:pt x="74" y="19"/>
                          <a:pt x="74" y="19"/>
                          <a:pt x="74" y="19"/>
                        </a:cubicBezTo>
                        <a:cubicBezTo>
                          <a:pt x="74" y="19"/>
                          <a:pt x="73" y="19"/>
                          <a:pt x="72" y="19"/>
                        </a:cubicBezTo>
                        <a:cubicBezTo>
                          <a:pt x="63" y="19"/>
                          <a:pt x="34" y="21"/>
                          <a:pt x="23" y="41"/>
                        </a:cubicBezTo>
                        <a:cubicBezTo>
                          <a:pt x="13" y="58"/>
                          <a:pt x="23" y="75"/>
                          <a:pt x="23" y="75"/>
                        </a:cubicBezTo>
                        <a:lnTo>
                          <a:pt x="26" y="78"/>
                        </a:lnTo>
                        <a:close/>
                        <a:moveTo>
                          <a:pt x="44" y="3"/>
                        </a:moveTo>
                        <a:cubicBezTo>
                          <a:pt x="37" y="3"/>
                          <a:pt x="30" y="5"/>
                          <a:pt x="22" y="10"/>
                        </a:cubicBezTo>
                        <a:cubicBezTo>
                          <a:pt x="9" y="18"/>
                          <a:pt x="3" y="31"/>
                          <a:pt x="4" y="47"/>
                        </a:cubicBezTo>
                        <a:cubicBezTo>
                          <a:pt x="5" y="58"/>
                          <a:pt x="11" y="68"/>
                          <a:pt x="19" y="73"/>
                        </a:cubicBezTo>
                        <a:cubicBezTo>
                          <a:pt x="17" y="67"/>
                          <a:pt x="13" y="53"/>
                          <a:pt x="20" y="40"/>
                        </a:cubicBezTo>
                        <a:cubicBezTo>
                          <a:pt x="32" y="19"/>
                          <a:pt x="62" y="16"/>
                          <a:pt x="71" y="16"/>
                        </a:cubicBezTo>
                        <a:cubicBezTo>
                          <a:pt x="67" y="11"/>
                          <a:pt x="58" y="3"/>
                          <a:pt x="44" y="3"/>
                        </a:cubicBezTo>
                        <a:close/>
                      </a:path>
                    </a:pathLst>
                  </a:custGeom>
                  <a:solidFill>
                    <a:srgbClr val="0045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5" name="Freeform 1114"/>
                  <p:cNvSpPr>
                    <a:spLocks/>
                  </p:cNvSpPr>
                  <p:nvPr/>
                </p:nvSpPr>
                <p:spPr bwMode="auto">
                  <a:xfrm>
                    <a:off x="4067" y="2480"/>
                    <a:ext cx="60" cy="86"/>
                  </a:xfrm>
                  <a:custGeom>
                    <a:avLst/>
                    <a:gdLst>
                      <a:gd name="T0" fmla="*/ 7 w 25"/>
                      <a:gd name="T1" fmla="*/ 0 h 36"/>
                      <a:gd name="T2" fmla="*/ 21 w 25"/>
                      <a:gd name="T3" fmla="*/ 18 h 36"/>
                      <a:gd name="T4" fmla="*/ 1 w 25"/>
                      <a:gd name="T5" fmla="*/ 29 h 36"/>
                      <a:gd name="T6" fmla="*/ 2 w 25"/>
                      <a:gd name="T7" fmla="*/ 10 h 36"/>
                      <a:gd name="T8" fmla="*/ 7 w 25"/>
                      <a:gd name="T9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36">
                        <a:moveTo>
                          <a:pt x="7" y="0"/>
                        </a:moveTo>
                        <a:cubicBezTo>
                          <a:pt x="10" y="7"/>
                          <a:pt x="14" y="11"/>
                          <a:pt x="21" y="18"/>
                        </a:cubicBezTo>
                        <a:cubicBezTo>
                          <a:pt x="25" y="23"/>
                          <a:pt x="21" y="36"/>
                          <a:pt x="1" y="29"/>
                        </a:cubicBezTo>
                        <a:cubicBezTo>
                          <a:pt x="1" y="29"/>
                          <a:pt x="0" y="15"/>
                          <a:pt x="2" y="10"/>
                        </a:cubicBezTo>
                        <a:cubicBezTo>
                          <a:pt x="3" y="2"/>
                          <a:pt x="7" y="0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6" name="Freeform 1115"/>
                  <p:cNvSpPr>
                    <a:spLocks/>
                  </p:cNvSpPr>
                  <p:nvPr/>
                </p:nvSpPr>
                <p:spPr bwMode="auto">
                  <a:xfrm>
                    <a:off x="3916" y="2310"/>
                    <a:ext cx="71" cy="140"/>
                  </a:xfrm>
                  <a:custGeom>
                    <a:avLst/>
                    <a:gdLst>
                      <a:gd name="T0" fmla="*/ 27 w 30"/>
                      <a:gd name="T1" fmla="*/ 59 h 59"/>
                      <a:gd name="T2" fmla="*/ 23 w 30"/>
                      <a:gd name="T3" fmla="*/ 23 h 59"/>
                      <a:gd name="T4" fmla="*/ 10 w 30"/>
                      <a:gd name="T5" fmla="*/ 4 h 59"/>
                      <a:gd name="T6" fmla="*/ 2 w 30"/>
                      <a:gd name="T7" fmla="*/ 5 h 59"/>
                      <a:gd name="T8" fmla="*/ 0 w 30"/>
                      <a:gd name="T9" fmla="*/ 3 h 59"/>
                      <a:gd name="T10" fmla="*/ 11 w 30"/>
                      <a:gd name="T11" fmla="*/ 1 h 59"/>
                      <a:gd name="T12" fmla="*/ 26 w 30"/>
                      <a:gd name="T13" fmla="*/ 22 h 59"/>
                      <a:gd name="T14" fmla="*/ 30 w 30"/>
                      <a:gd name="T15" fmla="*/ 59 h 59"/>
                      <a:gd name="T16" fmla="*/ 27 w 30"/>
                      <a:gd name="T17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59">
                        <a:moveTo>
                          <a:pt x="27" y="59"/>
                        </a:moveTo>
                        <a:cubicBezTo>
                          <a:pt x="27" y="45"/>
                          <a:pt x="26" y="34"/>
                          <a:pt x="23" y="23"/>
                        </a:cubicBezTo>
                        <a:cubicBezTo>
                          <a:pt x="21" y="17"/>
                          <a:pt x="17" y="7"/>
                          <a:pt x="10" y="4"/>
                        </a:cubicBezTo>
                        <a:cubicBezTo>
                          <a:pt x="7" y="3"/>
                          <a:pt x="4" y="3"/>
                          <a:pt x="2" y="5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4" y="0"/>
                          <a:pt x="7" y="0"/>
                          <a:pt x="11" y="1"/>
                        </a:cubicBezTo>
                        <a:cubicBezTo>
                          <a:pt x="18" y="4"/>
                          <a:pt x="23" y="14"/>
                          <a:pt x="26" y="22"/>
                        </a:cubicBezTo>
                        <a:cubicBezTo>
                          <a:pt x="29" y="34"/>
                          <a:pt x="30" y="45"/>
                          <a:pt x="30" y="59"/>
                        </a:cubicBezTo>
                        <a:lnTo>
                          <a:pt x="27" y="59"/>
                        </a:lnTo>
                        <a:close/>
                      </a:path>
                    </a:pathLst>
                  </a:custGeom>
                  <a:solidFill>
                    <a:srgbClr val="A6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7" name="Freeform 1116"/>
                  <p:cNvSpPr>
                    <a:spLocks/>
                  </p:cNvSpPr>
                  <p:nvPr/>
                </p:nvSpPr>
                <p:spPr bwMode="auto">
                  <a:xfrm>
                    <a:off x="4058" y="2483"/>
                    <a:ext cx="40" cy="71"/>
                  </a:xfrm>
                  <a:custGeom>
                    <a:avLst/>
                    <a:gdLst>
                      <a:gd name="T0" fmla="*/ 12 w 17"/>
                      <a:gd name="T1" fmla="*/ 0 h 30"/>
                      <a:gd name="T2" fmla="*/ 5 w 17"/>
                      <a:gd name="T3" fmla="*/ 28 h 30"/>
                      <a:gd name="T4" fmla="*/ 15 w 17"/>
                      <a:gd name="T5" fmla="*/ 30 h 30"/>
                      <a:gd name="T6" fmla="*/ 14 w 17"/>
                      <a:gd name="T7" fmla="*/ 15 h 30"/>
                      <a:gd name="T8" fmla="*/ 16 w 17"/>
                      <a:gd name="T9" fmla="*/ 8 h 30"/>
                      <a:gd name="T10" fmla="*/ 12 w 17"/>
                      <a:gd name="T11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" h="30">
                        <a:moveTo>
                          <a:pt x="12" y="0"/>
                        </a:moveTo>
                        <a:cubicBezTo>
                          <a:pt x="0" y="5"/>
                          <a:pt x="5" y="28"/>
                          <a:pt x="5" y="28"/>
                        </a:cubicBezTo>
                        <a:cubicBezTo>
                          <a:pt x="9" y="30"/>
                          <a:pt x="12" y="30"/>
                          <a:pt x="15" y="30"/>
                        </a:cubicBezTo>
                        <a:cubicBezTo>
                          <a:pt x="17" y="24"/>
                          <a:pt x="15" y="19"/>
                          <a:pt x="14" y="15"/>
                        </a:cubicBezTo>
                        <a:cubicBezTo>
                          <a:pt x="13" y="12"/>
                          <a:pt x="14" y="11"/>
                          <a:pt x="16" y="8"/>
                        </a:cubicBezTo>
                        <a:cubicBezTo>
                          <a:pt x="15" y="6"/>
                          <a:pt x="13" y="3"/>
                          <a:pt x="12" y="0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8" name="Freeform 1117"/>
                  <p:cNvSpPr>
                    <a:spLocks noEditPoints="1"/>
                  </p:cNvSpPr>
                  <p:nvPr/>
                </p:nvSpPr>
                <p:spPr bwMode="auto">
                  <a:xfrm>
                    <a:off x="4065" y="2476"/>
                    <a:ext cx="59" cy="83"/>
                  </a:xfrm>
                  <a:custGeom>
                    <a:avLst/>
                    <a:gdLst>
                      <a:gd name="T0" fmla="*/ 12 w 25"/>
                      <a:gd name="T1" fmla="*/ 35 h 35"/>
                      <a:gd name="T2" fmla="*/ 2 w 25"/>
                      <a:gd name="T3" fmla="*/ 33 h 35"/>
                      <a:gd name="T4" fmla="*/ 1 w 25"/>
                      <a:gd name="T5" fmla="*/ 32 h 35"/>
                      <a:gd name="T6" fmla="*/ 1 w 25"/>
                      <a:gd name="T7" fmla="*/ 31 h 35"/>
                      <a:gd name="T8" fmla="*/ 1 w 25"/>
                      <a:gd name="T9" fmla="*/ 12 h 35"/>
                      <a:gd name="T10" fmla="*/ 7 w 25"/>
                      <a:gd name="T11" fmla="*/ 1 h 35"/>
                      <a:gd name="T12" fmla="*/ 9 w 25"/>
                      <a:gd name="T13" fmla="*/ 0 h 35"/>
                      <a:gd name="T14" fmla="*/ 9 w 25"/>
                      <a:gd name="T15" fmla="*/ 1 h 35"/>
                      <a:gd name="T16" fmla="*/ 23 w 25"/>
                      <a:gd name="T17" fmla="*/ 19 h 35"/>
                      <a:gd name="T18" fmla="*/ 24 w 25"/>
                      <a:gd name="T19" fmla="*/ 28 h 35"/>
                      <a:gd name="T20" fmla="*/ 12 w 25"/>
                      <a:gd name="T21" fmla="*/ 35 h 35"/>
                      <a:gd name="T22" fmla="*/ 4 w 25"/>
                      <a:gd name="T23" fmla="*/ 30 h 35"/>
                      <a:gd name="T24" fmla="*/ 21 w 25"/>
                      <a:gd name="T25" fmla="*/ 27 h 35"/>
                      <a:gd name="T26" fmla="*/ 21 w 25"/>
                      <a:gd name="T27" fmla="*/ 21 h 35"/>
                      <a:gd name="T28" fmla="*/ 8 w 25"/>
                      <a:gd name="T29" fmla="*/ 4 h 35"/>
                      <a:gd name="T30" fmla="*/ 4 w 25"/>
                      <a:gd name="T31" fmla="*/ 12 h 35"/>
                      <a:gd name="T32" fmla="*/ 4 w 25"/>
                      <a:gd name="T33" fmla="*/ 3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5" h="35">
                        <a:moveTo>
                          <a:pt x="12" y="35"/>
                        </a:moveTo>
                        <a:cubicBezTo>
                          <a:pt x="9" y="35"/>
                          <a:pt x="5" y="34"/>
                          <a:pt x="2" y="33"/>
                        </a:cubicBezTo>
                        <a:cubicBezTo>
                          <a:pt x="1" y="32"/>
                          <a:pt x="1" y="32"/>
                          <a:pt x="1" y="32"/>
                        </a:cubicBezTo>
                        <a:cubicBezTo>
                          <a:pt x="1" y="31"/>
                          <a:pt x="1" y="31"/>
                          <a:pt x="1" y="31"/>
                        </a:cubicBezTo>
                        <a:cubicBezTo>
                          <a:pt x="1" y="31"/>
                          <a:pt x="0" y="17"/>
                          <a:pt x="1" y="12"/>
                        </a:cubicBezTo>
                        <a:cubicBezTo>
                          <a:pt x="3" y="4"/>
                          <a:pt x="7" y="1"/>
                          <a:pt x="7" y="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12" y="8"/>
                          <a:pt x="16" y="12"/>
                          <a:pt x="23" y="19"/>
                        </a:cubicBezTo>
                        <a:cubicBezTo>
                          <a:pt x="25" y="21"/>
                          <a:pt x="25" y="25"/>
                          <a:pt x="24" y="28"/>
                        </a:cubicBezTo>
                        <a:cubicBezTo>
                          <a:pt x="23" y="30"/>
                          <a:pt x="20" y="35"/>
                          <a:pt x="12" y="35"/>
                        </a:cubicBezTo>
                        <a:close/>
                        <a:moveTo>
                          <a:pt x="4" y="30"/>
                        </a:moveTo>
                        <a:cubicBezTo>
                          <a:pt x="12" y="33"/>
                          <a:pt x="19" y="32"/>
                          <a:pt x="21" y="27"/>
                        </a:cubicBezTo>
                        <a:cubicBezTo>
                          <a:pt x="22" y="25"/>
                          <a:pt x="22" y="22"/>
                          <a:pt x="21" y="21"/>
                        </a:cubicBezTo>
                        <a:cubicBezTo>
                          <a:pt x="15" y="15"/>
                          <a:pt x="11" y="11"/>
                          <a:pt x="8" y="4"/>
                        </a:cubicBezTo>
                        <a:cubicBezTo>
                          <a:pt x="7" y="5"/>
                          <a:pt x="5" y="8"/>
                          <a:pt x="4" y="12"/>
                        </a:cubicBezTo>
                        <a:cubicBezTo>
                          <a:pt x="3" y="16"/>
                          <a:pt x="3" y="27"/>
                          <a:pt x="4" y="30"/>
                        </a:cubicBez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9" name="Freeform 1118"/>
                  <p:cNvSpPr>
                    <a:spLocks/>
                  </p:cNvSpPr>
                  <p:nvPr/>
                </p:nvSpPr>
                <p:spPr bwMode="auto">
                  <a:xfrm>
                    <a:off x="3944" y="2447"/>
                    <a:ext cx="152" cy="164"/>
                  </a:xfrm>
                  <a:custGeom>
                    <a:avLst/>
                    <a:gdLst>
                      <a:gd name="T0" fmla="*/ 36 w 64"/>
                      <a:gd name="T1" fmla="*/ 1 h 69"/>
                      <a:gd name="T2" fmla="*/ 3 w 64"/>
                      <a:gd name="T3" fmla="*/ 10 h 69"/>
                      <a:gd name="T4" fmla="*/ 3 w 64"/>
                      <a:gd name="T5" fmla="*/ 23 h 69"/>
                      <a:gd name="T6" fmla="*/ 2 w 64"/>
                      <a:gd name="T7" fmla="*/ 42 h 69"/>
                      <a:gd name="T8" fmla="*/ 0 w 64"/>
                      <a:gd name="T9" fmla="*/ 52 h 69"/>
                      <a:gd name="T10" fmla="*/ 27 w 64"/>
                      <a:gd name="T11" fmla="*/ 68 h 69"/>
                      <a:gd name="T12" fmla="*/ 55 w 64"/>
                      <a:gd name="T13" fmla="*/ 47 h 69"/>
                      <a:gd name="T14" fmla="*/ 58 w 64"/>
                      <a:gd name="T15" fmla="*/ 37 h 69"/>
                      <a:gd name="T16" fmla="*/ 58 w 64"/>
                      <a:gd name="T17" fmla="*/ 22 h 69"/>
                      <a:gd name="T18" fmla="*/ 36 w 64"/>
                      <a:gd name="T19" fmla="*/ 1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69">
                        <a:moveTo>
                          <a:pt x="36" y="1"/>
                        </a:moveTo>
                        <a:cubicBezTo>
                          <a:pt x="22" y="0"/>
                          <a:pt x="5" y="0"/>
                          <a:pt x="3" y="10"/>
                        </a:cubicBezTo>
                        <a:cubicBezTo>
                          <a:pt x="2" y="17"/>
                          <a:pt x="6" y="17"/>
                          <a:pt x="3" y="23"/>
                        </a:cubicBezTo>
                        <a:cubicBezTo>
                          <a:pt x="2" y="26"/>
                          <a:pt x="0" y="34"/>
                          <a:pt x="2" y="42"/>
                        </a:cubicBezTo>
                        <a:cubicBezTo>
                          <a:pt x="2" y="45"/>
                          <a:pt x="0" y="47"/>
                          <a:pt x="0" y="52"/>
                        </a:cubicBezTo>
                        <a:cubicBezTo>
                          <a:pt x="0" y="62"/>
                          <a:pt x="11" y="67"/>
                          <a:pt x="27" y="68"/>
                        </a:cubicBezTo>
                        <a:cubicBezTo>
                          <a:pt x="44" y="69"/>
                          <a:pt x="56" y="61"/>
                          <a:pt x="55" y="47"/>
                        </a:cubicBezTo>
                        <a:cubicBezTo>
                          <a:pt x="54" y="45"/>
                          <a:pt x="57" y="45"/>
                          <a:pt x="58" y="37"/>
                        </a:cubicBezTo>
                        <a:cubicBezTo>
                          <a:pt x="60" y="27"/>
                          <a:pt x="54" y="26"/>
                          <a:pt x="58" y="22"/>
                        </a:cubicBezTo>
                        <a:cubicBezTo>
                          <a:pt x="62" y="18"/>
                          <a:pt x="64" y="2"/>
                          <a:pt x="36" y="1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0" name="Freeform 1119"/>
                  <p:cNvSpPr>
                    <a:spLocks/>
                  </p:cNvSpPr>
                  <p:nvPr/>
                </p:nvSpPr>
                <p:spPr bwMode="auto">
                  <a:xfrm>
                    <a:off x="3944" y="2454"/>
                    <a:ext cx="57" cy="148"/>
                  </a:xfrm>
                  <a:custGeom>
                    <a:avLst/>
                    <a:gdLst>
                      <a:gd name="T0" fmla="*/ 0 w 24"/>
                      <a:gd name="T1" fmla="*/ 49 h 62"/>
                      <a:gd name="T2" fmla="*/ 13 w 24"/>
                      <a:gd name="T3" fmla="*/ 62 h 62"/>
                      <a:gd name="T4" fmla="*/ 5 w 24"/>
                      <a:gd name="T5" fmla="*/ 49 h 62"/>
                      <a:gd name="T6" fmla="*/ 10 w 24"/>
                      <a:gd name="T7" fmla="*/ 38 h 62"/>
                      <a:gd name="T8" fmla="*/ 13 w 24"/>
                      <a:gd name="T9" fmla="*/ 20 h 62"/>
                      <a:gd name="T10" fmla="*/ 17 w 24"/>
                      <a:gd name="T11" fmla="*/ 16 h 62"/>
                      <a:gd name="T12" fmla="*/ 10 w 24"/>
                      <a:gd name="T13" fmla="*/ 1 h 62"/>
                      <a:gd name="T14" fmla="*/ 4 w 24"/>
                      <a:gd name="T15" fmla="*/ 4 h 62"/>
                      <a:gd name="T16" fmla="*/ 3 w 24"/>
                      <a:gd name="T17" fmla="*/ 7 h 62"/>
                      <a:gd name="T18" fmla="*/ 3 w 24"/>
                      <a:gd name="T19" fmla="*/ 20 h 62"/>
                      <a:gd name="T20" fmla="*/ 2 w 24"/>
                      <a:gd name="T21" fmla="*/ 39 h 62"/>
                      <a:gd name="T22" fmla="*/ 0 w 24"/>
                      <a:gd name="T23" fmla="*/ 49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4" h="62">
                        <a:moveTo>
                          <a:pt x="0" y="49"/>
                        </a:moveTo>
                        <a:cubicBezTo>
                          <a:pt x="0" y="55"/>
                          <a:pt x="5" y="60"/>
                          <a:pt x="13" y="62"/>
                        </a:cubicBezTo>
                        <a:cubicBezTo>
                          <a:pt x="8" y="58"/>
                          <a:pt x="5" y="53"/>
                          <a:pt x="5" y="49"/>
                        </a:cubicBezTo>
                        <a:cubicBezTo>
                          <a:pt x="7" y="40"/>
                          <a:pt x="17" y="45"/>
                          <a:pt x="10" y="38"/>
                        </a:cubicBezTo>
                        <a:cubicBezTo>
                          <a:pt x="3" y="31"/>
                          <a:pt x="8" y="22"/>
                          <a:pt x="13" y="20"/>
                        </a:cubicBezTo>
                        <a:cubicBezTo>
                          <a:pt x="18" y="18"/>
                          <a:pt x="24" y="17"/>
                          <a:pt x="17" y="16"/>
                        </a:cubicBezTo>
                        <a:cubicBezTo>
                          <a:pt x="10" y="14"/>
                          <a:pt x="6" y="4"/>
                          <a:pt x="10" y="1"/>
                        </a:cubicBezTo>
                        <a:cubicBezTo>
                          <a:pt x="10" y="1"/>
                          <a:pt x="8" y="0"/>
                          <a:pt x="4" y="4"/>
                        </a:cubicBezTo>
                        <a:cubicBezTo>
                          <a:pt x="4" y="5"/>
                          <a:pt x="3" y="7"/>
                          <a:pt x="3" y="7"/>
                        </a:cubicBezTo>
                        <a:cubicBezTo>
                          <a:pt x="2" y="14"/>
                          <a:pt x="6" y="14"/>
                          <a:pt x="3" y="20"/>
                        </a:cubicBezTo>
                        <a:cubicBezTo>
                          <a:pt x="2" y="23"/>
                          <a:pt x="0" y="31"/>
                          <a:pt x="2" y="39"/>
                        </a:cubicBezTo>
                        <a:cubicBezTo>
                          <a:pt x="2" y="42"/>
                          <a:pt x="0" y="44"/>
                          <a:pt x="0" y="49"/>
                        </a:cubicBezTo>
                        <a:close/>
                      </a:path>
                    </a:pathLst>
                  </a:custGeom>
                  <a:solidFill>
                    <a:srgbClr val="FFD6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1" name="Freeform 1120"/>
                  <p:cNvSpPr>
                    <a:spLocks/>
                  </p:cNvSpPr>
                  <p:nvPr/>
                </p:nvSpPr>
                <p:spPr bwMode="auto">
                  <a:xfrm>
                    <a:off x="3989" y="2454"/>
                    <a:ext cx="102" cy="157"/>
                  </a:xfrm>
                  <a:custGeom>
                    <a:avLst/>
                    <a:gdLst>
                      <a:gd name="T0" fmla="*/ 36 w 43"/>
                      <a:gd name="T1" fmla="*/ 44 h 66"/>
                      <a:gd name="T2" fmla="*/ 39 w 43"/>
                      <a:gd name="T3" fmla="*/ 34 h 66"/>
                      <a:gd name="T4" fmla="*/ 39 w 43"/>
                      <a:gd name="T5" fmla="*/ 19 h 66"/>
                      <a:gd name="T6" fmla="*/ 26 w 43"/>
                      <a:gd name="T7" fmla="*/ 0 h 66"/>
                      <a:gd name="T8" fmla="*/ 24 w 43"/>
                      <a:gd name="T9" fmla="*/ 19 h 66"/>
                      <a:gd name="T10" fmla="*/ 24 w 43"/>
                      <a:gd name="T11" fmla="*/ 25 h 66"/>
                      <a:gd name="T12" fmla="*/ 34 w 43"/>
                      <a:gd name="T13" fmla="*/ 33 h 66"/>
                      <a:gd name="T14" fmla="*/ 20 w 43"/>
                      <a:gd name="T15" fmla="*/ 42 h 66"/>
                      <a:gd name="T16" fmla="*/ 22 w 43"/>
                      <a:gd name="T17" fmla="*/ 48 h 66"/>
                      <a:gd name="T18" fmla="*/ 0 w 43"/>
                      <a:gd name="T19" fmla="*/ 63 h 66"/>
                      <a:gd name="T20" fmla="*/ 9 w 43"/>
                      <a:gd name="T21" fmla="*/ 64 h 66"/>
                      <a:gd name="T22" fmla="*/ 36 w 43"/>
                      <a:gd name="T23" fmla="*/ 44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3" h="66">
                        <a:moveTo>
                          <a:pt x="36" y="44"/>
                        </a:moveTo>
                        <a:cubicBezTo>
                          <a:pt x="35" y="42"/>
                          <a:pt x="38" y="42"/>
                          <a:pt x="39" y="34"/>
                        </a:cubicBezTo>
                        <a:cubicBezTo>
                          <a:pt x="41" y="24"/>
                          <a:pt x="35" y="23"/>
                          <a:pt x="39" y="19"/>
                        </a:cubicBezTo>
                        <a:cubicBezTo>
                          <a:pt x="42" y="16"/>
                          <a:pt x="43" y="3"/>
                          <a:pt x="26" y="0"/>
                        </a:cubicBezTo>
                        <a:cubicBezTo>
                          <a:pt x="33" y="3"/>
                          <a:pt x="34" y="16"/>
                          <a:pt x="24" y="19"/>
                        </a:cubicBezTo>
                        <a:cubicBezTo>
                          <a:pt x="17" y="20"/>
                          <a:pt x="17" y="24"/>
                          <a:pt x="24" y="25"/>
                        </a:cubicBezTo>
                        <a:cubicBezTo>
                          <a:pt x="28" y="26"/>
                          <a:pt x="34" y="28"/>
                          <a:pt x="34" y="33"/>
                        </a:cubicBezTo>
                        <a:cubicBezTo>
                          <a:pt x="34" y="39"/>
                          <a:pt x="28" y="41"/>
                          <a:pt x="20" y="42"/>
                        </a:cubicBezTo>
                        <a:cubicBezTo>
                          <a:pt x="15" y="42"/>
                          <a:pt x="14" y="47"/>
                          <a:pt x="22" y="48"/>
                        </a:cubicBezTo>
                        <a:cubicBezTo>
                          <a:pt x="28" y="49"/>
                          <a:pt x="28" y="62"/>
                          <a:pt x="0" y="63"/>
                        </a:cubicBezTo>
                        <a:cubicBezTo>
                          <a:pt x="2" y="64"/>
                          <a:pt x="6" y="64"/>
                          <a:pt x="9" y="64"/>
                        </a:cubicBezTo>
                        <a:cubicBezTo>
                          <a:pt x="26" y="66"/>
                          <a:pt x="37" y="58"/>
                          <a:pt x="36" y="44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2" name="Freeform 1121"/>
                  <p:cNvSpPr>
                    <a:spLocks/>
                  </p:cNvSpPr>
                  <p:nvPr/>
                </p:nvSpPr>
                <p:spPr bwMode="auto">
                  <a:xfrm>
                    <a:off x="4034" y="2459"/>
                    <a:ext cx="62" cy="147"/>
                  </a:xfrm>
                  <a:custGeom>
                    <a:avLst/>
                    <a:gdLst>
                      <a:gd name="T0" fmla="*/ 20 w 26"/>
                      <a:gd name="T1" fmla="*/ 17 h 62"/>
                      <a:gd name="T2" fmla="*/ 14 w 26"/>
                      <a:gd name="T3" fmla="*/ 0 h 62"/>
                      <a:gd name="T4" fmla="*/ 13 w 26"/>
                      <a:gd name="T5" fmla="*/ 1 h 62"/>
                      <a:gd name="T6" fmla="*/ 12 w 26"/>
                      <a:gd name="T7" fmla="*/ 20 h 62"/>
                      <a:gd name="T8" fmla="*/ 11 w 26"/>
                      <a:gd name="T9" fmla="*/ 42 h 62"/>
                      <a:gd name="T10" fmla="*/ 0 w 26"/>
                      <a:gd name="T11" fmla="*/ 62 h 62"/>
                      <a:gd name="T12" fmla="*/ 17 w 26"/>
                      <a:gd name="T13" fmla="*/ 42 h 62"/>
                      <a:gd name="T14" fmla="*/ 20 w 26"/>
                      <a:gd name="T15" fmla="*/ 32 h 62"/>
                      <a:gd name="T16" fmla="*/ 20 w 26"/>
                      <a:gd name="T17" fmla="*/ 17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62">
                        <a:moveTo>
                          <a:pt x="20" y="17"/>
                        </a:moveTo>
                        <a:cubicBezTo>
                          <a:pt x="22" y="14"/>
                          <a:pt x="23" y="5"/>
                          <a:pt x="14" y="0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19" y="4"/>
                          <a:pt x="22" y="15"/>
                          <a:pt x="12" y="20"/>
                        </a:cubicBezTo>
                        <a:cubicBezTo>
                          <a:pt x="12" y="20"/>
                          <a:pt x="26" y="30"/>
                          <a:pt x="11" y="42"/>
                        </a:cubicBezTo>
                        <a:cubicBezTo>
                          <a:pt x="11" y="42"/>
                          <a:pt x="17" y="54"/>
                          <a:pt x="0" y="62"/>
                        </a:cubicBezTo>
                        <a:cubicBezTo>
                          <a:pt x="11" y="60"/>
                          <a:pt x="18" y="53"/>
                          <a:pt x="17" y="42"/>
                        </a:cubicBezTo>
                        <a:cubicBezTo>
                          <a:pt x="16" y="40"/>
                          <a:pt x="19" y="40"/>
                          <a:pt x="20" y="32"/>
                        </a:cubicBezTo>
                        <a:cubicBezTo>
                          <a:pt x="22" y="22"/>
                          <a:pt x="16" y="21"/>
                          <a:pt x="20" y="17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3" name="Freeform 1122"/>
                  <p:cNvSpPr>
                    <a:spLocks noEditPoints="1"/>
                  </p:cNvSpPr>
                  <p:nvPr/>
                </p:nvSpPr>
                <p:spPr bwMode="auto">
                  <a:xfrm>
                    <a:off x="3940" y="2445"/>
                    <a:ext cx="151" cy="166"/>
                  </a:xfrm>
                  <a:custGeom>
                    <a:avLst/>
                    <a:gdLst>
                      <a:gd name="T0" fmla="*/ 32 w 64"/>
                      <a:gd name="T1" fmla="*/ 70 h 70"/>
                      <a:gd name="T2" fmla="*/ 32 w 64"/>
                      <a:gd name="T3" fmla="*/ 70 h 70"/>
                      <a:gd name="T4" fmla="*/ 29 w 64"/>
                      <a:gd name="T5" fmla="*/ 70 h 70"/>
                      <a:gd name="T6" fmla="*/ 0 w 64"/>
                      <a:gd name="T7" fmla="*/ 53 h 70"/>
                      <a:gd name="T8" fmla="*/ 2 w 64"/>
                      <a:gd name="T9" fmla="*/ 46 h 70"/>
                      <a:gd name="T10" fmla="*/ 2 w 64"/>
                      <a:gd name="T11" fmla="*/ 43 h 70"/>
                      <a:gd name="T12" fmla="*/ 4 w 64"/>
                      <a:gd name="T13" fmla="*/ 23 h 70"/>
                      <a:gd name="T14" fmla="*/ 4 w 64"/>
                      <a:gd name="T15" fmla="*/ 18 h 70"/>
                      <a:gd name="T16" fmla="*/ 4 w 64"/>
                      <a:gd name="T17" fmla="*/ 11 h 70"/>
                      <a:gd name="T18" fmla="*/ 29 w 64"/>
                      <a:gd name="T19" fmla="*/ 0 h 70"/>
                      <a:gd name="T20" fmla="*/ 38 w 64"/>
                      <a:gd name="T21" fmla="*/ 1 h 70"/>
                      <a:gd name="T22" fmla="*/ 62 w 64"/>
                      <a:gd name="T23" fmla="*/ 12 h 70"/>
                      <a:gd name="T24" fmla="*/ 61 w 64"/>
                      <a:gd name="T25" fmla="*/ 24 h 70"/>
                      <a:gd name="T26" fmla="*/ 61 w 64"/>
                      <a:gd name="T27" fmla="*/ 28 h 70"/>
                      <a:gd name="T28" fmla="*/ 62 w 64"/>
                      <a:gd name="T29" fmla="*/ 38 h 70"/>
                      <a:gd name="T30" fmla="*/ 59 w 64"/>
                      <a:gd name="T31" fmla="*/ 47 h 70"/>
                      <a:gd name="T32" fmla="*/ 58 w 64"/>
                      <a:gd name="T33" fmla="*/ 48 h 70"/>
                      <a:gd name="T34" fmla="*/ 54 w 64"/>
                      <a:gd name="T35" fmla="*/ 62 h 70"/>
                      <a:gd name="T36" fmla="*/ 32 w 64"/>
                      <a:gd name="T37" fmla="*/ 70 h 70"/>
                      <a:gd name="T38" fmla="*/ 29 w 64"/>
                      <a:gd name="T39" fmla="*/ 3 h 70"/>
                      <a:gd name="T40" fmla="*/ 6 w 64"/>
                      <a:gd name="T41" fmla="*/ 12 h 70"/>
                      <a:gd name="T42" fmla="*/ 7 w 64"/>
                      <a:gd name="T43" fmla="*/ 17 h 70"/>
                      <a:gd name="T44" fmla="*/ 7 w 64"/>
                      <a:gd name="T45" fmla="*/ 24 h 70"/>
                      <a:gd name="T46" fmla="*/ 5 w 64"/>
                      <a:gd name="T47" fmla="*/ 43 h 70"/>
                      <a:gd name="T48" fmla="*/ 4 w 64"/>
                      <a:gd name="T49" fmla="*/ 47 h 70"/>
                      <a:gd name="T50" fmla="*/ 3 w 64"/>
                      <a:gd name="T51" fmla="*/ 53 h 70"/>
                      <a:gd name="T52" fmla="*/ 29 w 64"/>
                      <a:gd name="T53" fmla="*/ 67 h 70"/>
                      <a:gd name="T54" fmla="*/ 32 w 64"/>
                      <a:gd name="T55" fmla="*/ 67 h 70"/>
                      <a:gd name="T56" fmla="*/ 32 w 64"/>
                      <a:gd name="T57" fmla="*/ 67 h 70"/>
                      <a:gd name="T58" fmla="*/ 52 w 64"/>
                      <a:gd name="T59" fmla="*/ 60 h 70"/>
                      <a:gd name="T60" fmla="*/ 55 w 64"/>
                      <a:gd name="T61" fmla="*/ 49 h 70"/>
                      <a:gd name="T62" fmla="*/ 56 w 64"/>
                      <a:gd name="T63" fmla="*/ 45 h 70"/>
                      <a:gd name="T64" fmla="*/ 59 w 64"/>
                      <a:gd name="T65" fmla="*/ 38 h 70"/>
                      <a:gd name="T66" fmla="*/ 58 w 64"/>
                      <a:gd name="T67" fmla="*/ 29 h 70"/>
                      <a:gd name="T68" fmla="*/ 59 w 64"/>
                      <a:gd name="T69" fmla="*/ 22 h 70"/>
                      <a:gd name="T70" fmla="*/ 60 w 64"/>
                      <a:gd name="T71" fmla="*/ 13 h 70"/>
                      <a:gd name="T72" fmla="*/ 38 w 64"/>
                      <a:gd name="T73" fmla="*/ 3 h 70"/>
                      <a:gd name="T74" fmla="*/ 29 w 64"/>
                      <a:gd name="T75" fmla="*/ 3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4" h="70">
                        <a:moveTo>
                          <a:pt x="32" y="70"/>
                        </a:moveTo>
                        <a:cubicBezTo>
                          <a:pt x="32" y="70"/>
                          <a:pt x="32" y="70"/>
                          <a:pt x="32" y="70"/>
                        </a:cubicBezTo>
                        <a:cubicBezTo>
                          <a:pt x="31" y="70"/>
                          <a:pt x="30" y="70"/>
                          <a:pt x="29" y="70"/>
                        </a:cubicBezTo>
                        <a:cubicBezTo>
                          <a:pt x="6" y="68"/>
                          <a:pt x="1" y="60"/>
                          <a:pt x="0" y="53"/>
                        </a:cubicBezTo>
                        <a:cubicBezTo>
                          <a:pt x="0" y="50"/>
                          <a:pt x="1" y="48"/>
                          <a:pt x="2" y="46"/>
                        </a:cubicBezTo>
                        <a:cubicBezTo>
                          <a:pt x="2" y="45"/>
                          <a:pt x="3" y="44"/>
                          <a:pt x="2" y="43"/>
                        </a:cubicBezTo>
                        <a:cubicBezTo>
                          <a:pt x="1" y="35"/>
                          <a:pt x="2" y="27"/>
                          <a:pt x="4" y="23"/>
                        </a:cubicBezTo>
                        <a:cubicBezTo>
                          <a:pt x="6" y="20"/>
                          <a:pt x="5" y="19"/>
                          <a:pt x="4" y="18"/>
                        </a:cubicBezTo>
                        <a:cubicBezTo>
                          <a:pt x="4" y="16"/>
                          <a:pt x="3" y="14"/>
                          <a:pt x="4" y="11"/>
                        </a:cubicBezTo>
                        <a:cubicBezTo>
                          <a:pt x="6" y="2"/>
                          <a:pt x="19" y="0"/>
                          <a:pt x="29" y="0"/>
                        </a:cubicBezTo>
                        <a:cubicBezTo>
                          <a:pt x="32" y="0"/>
                          <a:pt x="36" y="1"/>
                          <a:pt x="38" y="1"/>
                        </a:cubicBezTo>
                        <a:cubicBezTo>
                          <a:pt x="55" y="2"/>
                          <a:pt x="61" y="7"/>
                          <a:pt x="62" y="12"/>
                        </a:cubicBezTo>
                        <a:cubicBezTo>
                          <a:pt x="64" y="16"/>
                          <a:pt x="63" y="21"/>
                          <a:pt x="61" y="24"/>
                        </a:cubicBezTo>
                        <a:cubicBezTo>
                          <a:pt x="60" y="25"/>
                          <a:pt x="60" y="26"/>
                          <a:pt x="61" y="28"/>
                        </a:cubicBezTo>
                        <a:cubicBezTo>
                          <a:pt x="61" y="30"/>
                          <a:pt x="62" y="33"/>
                          <a:pt x="62" y="38"/>
                        </a:cubicBezTo>
                        <a:cubicBezTo>
                          <a:pt x="61" y="43"/>
                          <a:pt x="60" y="45"/>
                          <a:pt x="59" y="47"/>
                        </a:cubicBezTo>
                        <a:cubicBezTo>
                          <a:pt x="58" y="48"/>
                          <a:pt x="58" y="48"/>
                          <a:pt x="58" y="48"/>
                        </a:cubicBezTo>
                        <a:cubicBezTo>
                          <a:pt x="59" y="54"/>
                          <a:pt x="57" y="58"/>
                          <a:pt x="54" y="62"/>
                        </a:cubicBezTo>
                        <a:cubicBezTo>
                          <a:pt x="50" y="67"/>
                          <a:pt x="42" y="70"/>
                          <a:pt x="32" y="70"/>
                        </a:cubicBezTo>
                        <a:close/>
                        <a:moveTo>
                          <a:pt x="29" y="3"/>
                        </a:moveTo>
                        <a:cubicBezTo>
                          <a:pt x="15" y="3"/>
                          <a:pt x="8" y="6"/>
                          <a:pt x="6" y="12"/>
                        </a:cubicBezTo>
                        <a:cubicBezTo>
                          <a:pt x="6" y="14"/>
                          <a:pt x="7" y="15"/>
                          <a:pt x="7" y="17"/>
                        </a:cubicBezTo>
                        <a:cubicBezTo>
                          <a:pt x="8" y="18"/>
                          <a:pt x="9" y="20"/>
                          <a:pt x="7" y="24"/>
                        </a:cubicBezTo>
                        <a:cubicBezTo>
                          <a:pt x="5" y="27"/>
                          <a:pt x="3" y="34"/>
                          <a:pt x="5" y="43"/>
                        </a:cubicBezTo>
                        <a:cubicBezTo>
                          <a:pt x="5" y="44"/>
                          <a:pt x="5" y="46"/>
                          <a:pt x="4" y="47"/>
                        </a:cubicBezTo>
                        <a:cubicBezTo>
                          <a:pt x="4" y="49"/>
                          <a:pt x="3" y="51"/>
                          <a:pt x="3" y="53"/>
                        </a:cubicBezTo>
                        <a:cubicBezTo>
                          <a:pt x="4" y="63"/>
                          <a:pt x="18" y="67"/>
                          <a:pt x="29" y="67"/>
                        </a:cubicBezTo>
                        <a:cubicBezTo>
                          <a:pt x="30" y="67"/>
                          <a:pt x="31" y="67"/>
                          <a:pt x="32" y="67"/>
                        </a:cubicBezTo>
                        <a:cubicBezTo>
                          <a:pt x="32" y="67"/>
                          <a:pt x="32" y="67"/>
                          <a:pt x="32" y="67"/>
                        </a:cubicBezTo>
                        <a:cubicBezTo>
                          <a:pt x="41" y="67"/>
                          <a:pt x="48" y="65"/>
                          <a:pt x="52" y="60"/>
                        </a:cubicBezTo>
                        <a:cubicBezTo>
                          <a:pt x="55" y="57"/>
                          <a:pt x="56" y="53"/>
                          <a:pt x="55" y="49"/>
                        </a:cubicBezTo>
                        <a:cubicBezTo>
                          <a:pt x="55" y="47"/>
                          <a:pt x="56" y="46"/>
                          <a:pt x="56" y="45"/>
                        </a:cubicBezTo>
                        <a:cubicBezTo>
                          <a:pt x="57" y="44"/>
                          <a:pt x="58" y="42"/>
                          <a:pt x="59" y="38"/>
                        </a:cubicBezTo>
                        <a:cubicBezTo>
                          <a:pt x="60" y="33"/>
                          <a:pt x="59" y="31"/>
                          <a:pt x="58" y="29"/>
                        </a:cubicBezTo>
                        <a:cubicBezTo>
                          <a:pt x="57" y="27"/>
                          <a:pt x="57" y="24"/>
                          <a:pt x="59" y="22"/>
                        </a:cubicBezTo>
                        <a:cubicBezTo>
                          <a:pt x="60" y="20"/>
                          <a:pt x="61" y="16"/>
                          <a:pt x="60" y="13"/>
                        </a:cubicBezTo>
                        <a:cubicBezTo>
                          <a:pt x="58" y="9"/>
                          <a:pt x="53" y="4"/>
                          <a:pt x="38" y="3"/>
                        </a:cubicBezTo>
                        <a:cubicBezTo>
                          <a:pt x="36" y="3"/>
                          <a:pt x="32" y="3"/>
                          <a:pt x="29" y="3"/>
                        </a:cubicBez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4" name="Freeform 1123"/>
                  <p:cNvSpPr>
                    <a:spLocks/>
                  </p:cNvSpPr>
                  <p:nvPr/>
                </p:nvSpPr>
                <p:spPr bwMode="auto">
                  <a:xfrm>
                    <a:off x="4039" y="2497"/>
                    <a:ext cx="45" cy="14"/>
                  </a:xfrm>
                  <a:custGeom>
                    <a:avLst/>
                    <a:gdLst>
                      <a:gd name="T0" fmla="*/ 6 w 19"/>
                      <a:gd name="T1" fmla="*/ 6 h 6"/>
                      <a:gd name="T2" fmla="*/ 0 w 19"/>
                      <a:gd name="T3" fmla="*/ 6 h 6"/>
                      <a:gd name="T4" fmla="*/ 0 w 19"/>
                      <a:gd name="T5" fmla="*/ 3 h 6"/>
                      <a:gd name="T6" fmla="*/ 17 w 19"/>
                      <a:gd name="T7" fmla="*/ 0 h 6"/>
                      <a:gd name="T8" fmla="*/ 19 w 19"/>
                      <a:gd name="T9" fmla="*/ 2 h 6"/>
                      <a:gd name="T10" fmla="*/ 6 w 19"/>
                      <a:gd name="T11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" h="6">
                        <a:moveTo>
                          <a:pt x="6" y="6"/>
                        </a:moveTo>
                        <a:cubicBezTo>
                          <a:pt x="4" y="6"/>
                          <a:pt x="2" y="6"/>
                          <a:pt x="0" y="6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8" y="3"/>
                          <a:pt x="13" y="3"/>
                          <a:pt x="17" y="0"/>
                        </a:cubicBezTo>
                        <a:cubicBezTo>
                          <a:pt x="19" y="2"/>
                          <a:pt x="19" y="2"/>
                          <a:pt x="19" y="2"/>
                        </a:cubicBezTo>
                        <a:cubicBezTo>
                          <a:pt x="15" y="5"/>
                          <a:pt x="10" y="6"/>
                          <a:pt x="6" y="6"/>
                        </a:cubicBez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5" name="Freeform 1124"/>
                  <p:cNvSpPr>
                    <a:spLocks/>
                  </p:cNvSpPr>
                  <p:nvPr/>
                </p:nvSpPr>
                <p:spPr bwMode="auto">
                  <a:xfrm>
                    <a:off x="4034" y="2554"/>
                    <a:ext cx="41" cy="10"/>
                  </a:xfrm>
                  <a:custGeom>
                    <a:avLst/>
                    <a:gdLst>
                      <a:gd name="T0" fmla="*/ 7 w 17"/>
                      <a:gd name="T1" fmla="*/ 4 h 4"/>
                      <a:gd name="T2" fmla="*/ 0 w 17"/>
                      <a:gd name="T3" fmla="*/ 4 h 4"/>
                      <a:gd name="T4" fmla="*/ 1 w 17"/>
                      <a:gd name="T5" fmla="*/ 1 h 4"/>
                      <a:gd name="T6" fmla="*/ 16 w 17"/>
                      <a:gd name="T7" fmla="*/ 0 h 4"/>
                      <a:gd name="T8" fmla="*/ 17 w 17"/>
                      <a:gd name="T9" fmla="*/ 2 h 4"/>
                      <a:gd name="T10" fmla="*/ 7 w 17"/>
                      <a:gd name="T11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" h="4">
                        <a:moveTo>
                          <a:pt x="7" y="4"/>
                        </a:moveTo>
                        <a:cubicBezTo>
                          <a:pt x="4" y="4"/>
                          <a:pt x="2" y="4"/>
                          <a:pt x="0" y="4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6" y="2"/>
                          <a:pt x="11" y="2"/>
                          <a:pt x="16" y="0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4" y="4"/>
                          <a:pt x="10" y="4"/>
                          <a:pt x="7" y="4"/>
                        </a:cubicBez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6" name="Freeform 1125"/>
                  <p:cNvSpPr>
                    <a:spLocks/>
                  </p:cNvSpPr>
                  <p:nvPr/>
                </p:nvSpPr>
                <p:spPr bwMode="auto">
                  <a:xfrm>
                    <a:off x="3731" y="1600"/>
                    <a:ext cx="779" cy="650"/>
                  </a:xfrm>
                  <a:custGeom>
                    <a:avLst/>
                    <a:gdLst>
                      <a:gd name="T0" fmla="*/ 99 w 329"/>
                      <a:gd name="T1" fmla="*/ 274 h 274"/>
                      <a:gd name="T2" fmla="*/ 36 w 329"/>
                      <a:gd name="T3" fmla="*/ 240 h 274"/>
                      <a:gd name="T4" fmla="*/ 15 w 329"/>
                      <a:gd name="T5" fmla="*/ 195 h 274"/>
                      <a:gd name="T6" fmla="*/ 19 w 329"/>
                      <a:gd name="T7" fmla="*/ 104 h 274"/>
                      <a:gd name="T8" fmla="*/ 66 w 329"/>
                      <a:gd name="T9" fmla="*/ 55 h 274"/>
                      <a:gd name="T10" fmla="*/ 106 w 329"/>
                      <a:gd name="T11" fmla="*/ 26 h 274"/>
                      <a:gd name="T12" fmla="*/ 146 w 329"/>
                      <a:gd name="T13" fmla="*/ 12 h 274"/>
                      <a:gd name="T14" fmla="*/ 184 w 329"/>
                      <a:gd name="T15" fmla="*/ 6 h 274"/>
                      <a:gd name="T16" fmla="*/ 223 w 329"/>
                      <a:gd name="T17" fmla="*/ 14 h 274"/>
                      <a:gd name="T18" fmla="*/ 246 w 329"/>
                      <a:gd name="T19" fmla="*/ 29 h 274"/>
                      <a:gd name="T20" fmla="*/ 274 w 329"/>
                      <a:gd name="T21" fmla="*/ 43 h 274"/>
                      <a:gd name="T22" fmla="*/ 291 w 329"/>
                      <a:gd name="T23" fmla="*/ 57 h 274"/>
                      <a:gd name="T24" fmla="*/ 323 w 329"/>
                      <a:gd name="T25" fmla="*/ 103 h 274"/>
                      <a:gd name="T26" fmla="*/ 324 w 329"/>
                      <a:gd name="T27" fmla="*/ 129 h 274"/>
                      <a:gd name="T28" fmla="*/ 315 w 329"/>
                      <a:gd name="T29" fmla="*/ 192 h 274"/>
                      <a:gd name="T30" fmla="*/ 269 w 329"/>
                      <a:gd name="T31" fmla="*/ 273 h 274"/>
                      <a:gd name="T32" fmla="*/ 99 w 329"/>
                      <a:gd name="T33" fmla="*/ 274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29" h="274">
                        <a:moveTo>
                          <a:pt x="99" y="274"/>
                        </a:moveTo>
                        <a:cubicBezTo>
                          <a:pt x="82" y="272"/>
                          <a:pt x="49" y="268"/>
                          <a:pt x="36" y="240"/>
                        </a:cubicBezTo>
                        <a:cubicBezTo>
                          <a:pt x="24" y="216"/>
                          <a:pt x="30" y="214"/>
                          <a:pt x="15" y="195"/>
                        </a:cubicBezTo>
                        <a:cubicBezTo>
                          <a:pt x="0" y="175"/>
                          <a:pt x="1" y="132"/>
                          <a:pt x="19" y="104"/>
                        </a:cubicBezTo>
                        <a:cubicBezTo>
                          <a:pt x="39" y="73"/>
                          <a:pt x="56" y="71"/>
                          <a:pt x="66" y="55"/>
                        </a:cubicBezTo>
                        <a:cubicBezTo>
                          <a:pt x="70" y="50"/>
                          <a:pt x="78" y="28"/>
                          <a:pt x="106" y="26"/>
                        </a:cubicBezTo>
                        <a:cubicBezTo>
                          <a:pt x="135" y="25"/>
                          <a:pt x="135" y="19"/>
                          <a:pt x="146" y="12"/>
                        </a:cubicBezTo>
                        <a:cubicBezTo>
                          <a:pt x="157" y="5"/>
                          <a:pt x="168" y="0"/>
                          <a:pt x="184" y="6"/>
                        </a:cubicBezTo>
                        <a:cubicBezTo>
                          <a:pt x="201" y="12"/>
                          <a:pt x="209" y="8"/>
                          <a:pt x="223" y="14"/>
                        </a:cubicBezTo>
                        <a:cubicBezTo>
                          <a:pt x="236" y="21"/>
                          <a:pt x="237" y="29"/>
                          <a:pt x="246" y="29"/>
                        </a:cubicBezTo>
                        <a:cubicBezTo>
                          <a:pt x="255" y="29"/>
                          <a:pt x="267" y="34"/>
                          <a:pt x="274" y="43"/>
                        </a:cubicBezTo>
                        <a:cubicBezTo>
                          <a:pt x="282" y="53"/>
                          <a:pt x="281" y="53"/>
                          <a:pt x="291" y="57"/>
                        </a:cubicBezTo>
                        <a:cubicBezTo>
                          <a:pt x="311" y="64"/>
                          <a:pt x="320" y="81"/>
                          <a:pt x="323" y="103"/>
                        </a:cubicBezTo>
                        <a:cubicBezTo>
                          <a:pt x="326" y="126"/>
                          <a:pt x="319" y="116"/>
                          <a:pt x="324" y="129"/>
                        </a:cubicBezTo>
                        <a:cubicBezTo>
                          <a:pt x="329" y="143"/>
                          <a:pt x="326" y="179"/>
                          <a:pt x="315" y="192"/>
                        </a:cubicBezTo>
                        <a:cubicBezTo>
                          <a:pt x="315" y="192"/>
                          <a:pt x="329" y="232"/>
                          <a:pt x="269" y="273"/>
                        </a:cubicBezTo>
                        <a:lnTo>
                          <a:pt x="99" y="274"/>
                        </a:lnTo>
                        <a:close/>
                      </a:path>
                    </a:pathLst>
                  </a:custGeom>
                  <a:solidFill>
                    <a:srgbClr val="9138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7" name="Freeform 1126"/>
                  <p:cNvSpPr>
                    <a:spLocks/>
                  </p:cNvSpPr>
                  <p:nvPr/>
                </p:nvSpPr>
                <p:spPr bwMode="auto">
                  <a:xfrm>
                    <a:off x="3757" y="1742"/>
                    <a:ext cx="123" cy="147"/>
                  </a:xfrm>
                  <a:custGeom>
                    <a:avLst/>
                    <a:gdLst>
                      <a:gd name="T0" fmla="*/ 8 w 52"/>
                      <a:gd name="T1" fmla="*/ 44 h 62"/>
                      <a:gd name="T2" fmla="*/ 1 w 52"/>
                      <a:gd name="T3" fmla="*/ 58 h 62"/>
                      <a:gd name="T4" fmla="*/ 0 w 52"/>
                      <a:gd name="T5" fmla="*/ 62 h 62"/>
                      <a:gd name="T6" fmla="*/ 47 w 52"/>
                      <a:gd name="T7" fmla="*/ 16 h 62"/>
                      <a:gd name="T8" fmla="*/ 52 w 52"/>
                      <a:gd name="T9" fmla="*/ 0 h 62"/>
                      <a:gd name="T10" fmla="*/ 8 w 52"/>
                      <a:gd name="T11" fmla="*/ 44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2" h="62">
                        <a:moveTo>
                          <a:pt x="8" y="44"/>
                        </a:moveTo>
                        <a:cubicBezTo>
                          <a:pt x="5" y="48"/>
                          <a:pt x="3" y="53"/>
                          <a:pt x="1" y="58"/>
                        </a:cubicBezTo>
                        <a:cubicBezTo>
                          <a:pt x="0" y="61"/>
                          <a:pt x="0" y="62"/>
                          <a:pt x="0" y="62"/>
                        </a:cubicBezTo>
                        <a:cubicBezTo>
                          <a:pt x="17" y="24"/>
                          <a:pt x="45" y="29"/>
                          <a:pt x="47" y="16"/>
                        </a:cubicBezTo>
                        <a:cubicBezTo>
                          <a:pt x="48" y="13"/>
                          <a:pt x="49" y="9"/>
                          <a:pt x="52" y="0"/>
                        </a:cubicBezTo>
                        <a:cubicBezTo>
                          <a:pt x="41" y="10"/>
                          <a:pt x="25" y="17"/>
                          <a:pt x="8" y="44"/>
                        </a:cubicBezTo>
                        <a:close/>
                      </a:path>
                    </a:pathLst>
                  </a:custGeom>
                  <a:solidFill>
                    <a:srgbClr val="8029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8" name="Freeform 1127"/>
                  <p:cNvSpPr>
                    <a:spLocks/>
                  </p:cNvSpPr>
                  <p:nvPr/>
                </p:nvSpPr>
                <p:spPr bwMode="auto">
                  <a:xfrm>
                    <a:off x="3852" y="2110"/>
                    <a:ext cx="114" cy="140"/>
                  </a:xfrm>
                  <a:custGeom>
                    <a:avLst/>
                    <a:gdLst>
                      <a:gd name="T0" fmla="*/ 33 w 48"/>
                      <a:gd name="T1" fmla="*/ 36 h 59"/>
                      <a:gd name="T2" fmla="*/ 1 w 48"/>
                      <a:gd name="T3" fmla="*/ 18 h 59"/>
                      <a:gd name="T4" fmla="*/ 4 w 48"/>
                      <a:gd name="T5" fmla="*/ 46 h 59"/>
                      <a:gd name="T6" fmla="*/ 48 w 48"/>
                      <a:gd name="T7" fmla="*/ 59 h 59"/>
                      <a:gd name="T8" fmla="*/ 33 w 48"/>
                      <a:gd name="T9" fmla="*/ 36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8" h="59">
                        <a:moveTo>
                          <a:pt x="33" y="36"/>
                        </a:moveTo>
                        <a:cubicBezTo>
                          <a:pt x="3" y="0"/>
                          <a:pt x="1" y="18"/>
                          <a:pt x="1" y="18"/>
                        </a:cubicBezTo>
                        <a:cubicBezTo>
                          <a:pt x="0" y="24"/>
                          <a:pt x="0" y="37"/>
                          <a:pt x="4" y="46"/>
                        </a:cubicBezTo>
                        <a:cubicBezTo>
                          <a:pt x="18" y="55"/>
                          <a:pt x="38" y="58"/>
                          <a:pt x="48" y="59"/>
                        </a:cubicBezTo>
                        <a:cubicBezTo>
                          <a:pt x="48" y="59"/>
                          <a:pt x="38" y="42"/>
                          <a:pt x="33" y="36"/>
                        </a:cubicBezTo>
                        <a:close/>
                      </a:path>
                    </a:pathLst>
                  </a:custGeom>
                  <a:solidFill>
                    <a:srgbClr val="8029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9" name="Freeform 1128"/>
                  <p:cNvSpPr>
                    <a:spLocks/>
                  </p:cNvSpPr>
                  <p:nvPr/>
                </p:nvSpPr>
                <p:spPr bwMode="auto">
                  <a:xfrm>
                    <a:off x="3862" y="2139"/>
                    <a:ext cx="104" cy="111"/>
                  </a:xfrm>
                  <a:custGeom>
                    <a:avLst/>
                    <a:gdLst>
                      <a:gd name="T0" fmla="*/ 16 w 44"/>
                      <a:gd name="T1" fmla="*/ 41 h 47"/>
                      <a:gd name="T2" fmla="*/ 44 w 44"/>
                      <a:gd name="T3" fmla="*/ 47 h 47"/>
                      <a:gd name="T4" fmla="*/ 3 w 44"/>
                      <a:gd name="T5" fmla="*/ 0 h 47"/>
                      <a:gd name="T6" fmla="*/ 0 w 44"/>
                      <a:gd name="T7" fmla="*/ 7 h 47"/>
                      <a:gd name="T8" fmla="*/ 16 w 44"/>
                      <a:gd name="T9" fmla="*/ 4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" h="47">
                        <a:moveTo>
                          <a:pt x="16" y="41"/>
                        </a:moveTo>
                        <a:cubicBezTo>
                          <a:pt x="26" y="45"/>
                          <a:pt x="37" y="46"/>
                          <a:pt x="44" y="47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3" y="17"/>
                          <a:pt x="7" y="31"/>
                          <a:pt x="16" y="41"/>
                        </a:cubicBezTo>
                        <a:close/>
                      </a:path>
                    </a:pathLst>
                  </a:custGeom>
                  <a:solidFill>
                    <a:srgbClr val="6E140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0" name="Freeform 1129"/>
                  <p:cNvSpPr>
                    <a:spLocks/>
                  </p:cNvSpPr>
                  <p:nvPr/>
                </p:nvSpPr>
                <p:spPr bwMode="auto">
                  <a:xfrm>
                    <a:off x="3824" y="1851"/>
                    <a:ext cx="132" cy="311"/>
                  </a:xfrm>
                  <a:custGeom>
                    <a:avLst/>
                    <a:gdLst>
                      <a:gd name="T0" fmla="*/ 24 w 56"/>
                      <a:gd name="T1" fmla="*/ 0 h 131"/>
                      <a:gd name="T2" fmla="*/ 22 w 56"/>
                      <a:gd name="T3" fmla="*/ 42 h 131"/>
                      <a:gd name="T4" fmla="*/ 25 w 56"/>
                      <a:gd name="T5" fmla="*/ 128 h 131"/>
                      <a:gd name="T6" fmla="*/ 56 w 56"/>
                      <a:gd name="T7" fmla="*/ 131 h 131"/>
                      <a:gd name="T8" fmla="*/ 24 w 56"/>
                      <a:gd name="T9" fmla="*/ 0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131">
                        <a:moveTo>
                          <a:pt x="24" y="0"/>
                        </a:moveTo>
                        <a:cubicBezTo>
                          <a:pt x="21" y="9"/>
                          <a:pt x="24" y="24"/>
                          <a:pt x="22" y="42"/>
                        </a:cubicBezTo>
                        <a:cubicBezTo>
                          <a:pt x="18" y="71"/>
                          <a:pt x="0" y="107"/>
                          <a:pt x="25" y="128"/>
                        </a:cubicBezTo>
                        <a:cubicBezTo>
                          <a:pt x="56" y="131"/>
                          <a:pt x="56" y="131"/>
                          <a:pt x="56" y="131"/>
                        </a:cubicBez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8029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1" name="Freeform 1130"/>
                  <p:cNvSpPr>
                    <a:spLocks/>
                  </p:cNvSpPr>
                  <p:nvPr/>
                </p:nvSpPr>
                <p:spPr bwMode="auto">
                  <a:xfrm>
                    <a:off x="3847" y="1885"/>
                    <a:ext cx="93" cy="277"/>
                  </a:xfrm>
                  <a:custGeom>
                    <a:avLst/>
                    <a:gdLst>
                      <a:gd name="T0" fmla="*/ 15 w 39"/>
                      <a:gd name="T1" fmla="*/ 0 h 117"/>
                      <a:gd name="T2" fmla="*/ 13 w 39"/>
                      <a:gd name="T3" fmla="*/ 51 h 117"/>
                      <a:gd name="T4" fmla="*/ 22 w 39"/>
                      <a:gd name="T5" fmla="*/ 117 h 117"/>
                      <a:gd name="T6" fmla="*/ 39 w 39"/>
                      <a:gd name="T7" fmla="*/ 115 h 117"/>
                      <a:gd name="T8" fmla="*/ 15 w 39"/>
                      <a:gd name="T9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117">
                        <a:moveTo>
                          <a:pt x="15" y="0"/>
                        </a:moveTo>
                        <a:cubicBezTo>
                          <a:pt x="18" y="16"/>
                          <a:pt x="16" y="35"/>
                          <a:pt x="13" y="51"/>
                        </a:cubicBezTo>
                        <a:cubicBezTo>
                          <a:pt x="10" y="66"/>
                          <a:pt x="0" y="102"/>
                          <a:pt x="22" y="117"/>
                        </a:cubicBezTo>
                        <a:cubicBezTo>
                          <a:pt x="39" y="115"/>
                          <a:pt x="39" y="115"/>
                          <a:pt x="39" y="115"/>
                        </a:cubicBez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6E140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2" name="Freeform 1131"/>
                  <p:cNvSpPr>
                    <a:spLocks/>
                  </p:cNvSpPr>
                  <p:nvPr/>
                </p:nvSpPr>
                <p:spPr bwMode="auto">
                  <a:xfrm>
                    <a:off x="3880" y="1687"/>
                    <a:ext cx="199" cy="297"/>
                  </a:xfrm>
                  <a:custGeom>
                    <a:avLst/>
                    <a:gdLst>
                      <a:gd name="T0" fmla="*/ 70 w 84"/>
                      <a:gd name="T1" fmla="*/ 0 h 125"/>
                      <a:gd name="T2" fmla="*/ 37 w 84"/>
                      <a:gd name="T3" fmla="*/ 25 h 125"/>
                      <a:gd name="T4" fmla="*/ 16 w 84"/>
                      <a:gd name="T5" fmla="*/ 94 h 125"/>
                      <a:gd name="T6" fmla="*/ 83 w 84"/>
                      <a:gd name="T7" fmla="*/ 21 h 125"/>
                      <a:gd name="T8" fmla="*/ 76 w 84"/>
                      <a:gd name="T9" fmla="*/ 9 h 125"/>
                      <a:gd name="T10" fmla="*/ 70 w 84"/>
                      <a:gd name="T11" fmla="*/ 0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4" h="125">
                        <a:moveTo>
                          <a:pt x="70" y="0"/>
                        </a:moveTo>
                        <a:cubicBezTo>
                          <a:pt x="65" y="11"/>
                          <a:pt x="56" y="14"/>
                          <a:pt x="37" y="25"/>
                        </a:cubicBezTo>
                        <a:cubicBezTo>
                          <a:pt x="18" y="36"/>
                          <a:pt x="0" y="63"/>
                          <a:pt x="16" y="94"/>
                        </a:cubicBezTo>
                        <a:cubicBezTo>
                          <a:pt x="31" y="125"/>
                          <a:pt x="82" y="27"/>
                          <a:pt x="83" y="21"/>
                        </a:cubicBezTo>
                        <a:cubicBezTo>
                          <a:pt x="84" y="15"/>
                          <a:pt x="81" y="13"/>
                          <a:pt x="76" y="9"/>
                        </a:cubicBezTo>
                        <a:cubicBezTo>
                          <a:pt x="70" y="3"/>
                          <a:pt x="70" y="0"/>
                          <a:pt x="70" y="0"/>
                        </a:cubicBezTo>
                        <a:close/>
                      </a:path>
                    </a:pathLst>
                  </a:custGeom>
                  <a:solidFill>
                    <a:srgbClr val="8029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3" name="Freeform 1132"/>
                  <p:cNvSpPr>
                    <a:spLocks/>
                  </p:cNvSpPr>
                  <p:nvPr/>
                </p:nvSpPr>
                <p:spPr bwMode="auto">
                  <a:xfrm>
                    <a:off x="4297" y="1668"/>
                    <a:ext cx="213" cy="580"/>
                  </a:xfrm>
                  <a:custGeom>
                    <a:avLst/>
                    <a:gdLst>
                      <a:gd name="T0" fmla="*/ 30 w 90"/>
                      <a:gd name="T1" fmla="*/ 244 h 244"/>
                      <a:gd name="T2" fmla="*/ 76 w 90"/>
                      <a:gd name="T3" fmla="*/ 163 h 244"/>
                      <a:gd name="T4" fmla="*/ 85 w 90"/>
                      <a:gd name="T5" fmla="*/ 100 h 244"/>
                      <a:gd name="T6" fmla="*/ 84 w 90"/>
                      <a:gd name="T7" fmla="*/ 74 h 244"/>
                      <a:gd name="T8" fmla="*/ 52 w 90"/>
                      <a:gd name="T9" fmla="*/ 28 h 244"/>
                      <a:gd name="T10" fmla="*/ 35 w 90"/>
                      <a:gd name="T11" fmla="*/ 14 h 244"/>
                      <a:gd name="T12" fmla="*/ 10 w 90"/>
                      <a:gd name="T13" fmla="*/ 0 h 244"/>
                      <a:gd name="T14" fmla="*/ 33 w 90"/>
                      <a:gd name="T15" fmla="*/ 20 h 244"/>
                      <a:gd name="T16" fmla="*/ 44 w 90"/>
                      <a:gd name="T17" fmla="*/ 35 h 244"/>
                      <a:gd name="T18" fmla="*/ 62 w 90"/>
                      <a:gd name="T19" fmla="*/ 41 h 244"/>
                      <a:gd name="T20" fmla="*/ 39 w 90"/>
                      <a:gd name="T21" fmla="*/ 48 h 244"/>
                      <a:gd name="T22" fmla="*/ 0 w 90"/>
                      <a:gd name="T23" fmla="*/ 27 h 244"/>
                      <a:gd name="T24" fmla="*/ 50 w 90"/>
                      <a:gd name="T25" fmla="*/ 137 h 244"/>
                      <a:gd name="T26" fmla="*/ 14 w 90"/>
                      <a:gd name="T27" fmla="*/ 244 h 244"/>
                      <a:gd name="T28" fmla="*/ 30 w 90"/>
                      <a:gd name="T29" fmla="*/ 244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90" h="244">
                        <a:moveTo>
                          <a:pt x="30" y="244"/>
                        </a:moveTo>
                        <a:cubicBezTo>
                          <a:pt x="90" y="203"/>
                          <a:pt x="76" y="163"/>
                          <a:pt x="76" y="163"/>
                        </a:cubicBezTo>
                        <a:cubicBezTo>
                          <a:pt x="87" y="150"/>
                          <a:pt x="90" y="114"/>
                          <a:pt x="85" y="100"/>
                        </a:cubicBezTo>
                        <a:cubicBezTo>
                          <a:pt x="80" y="87"/>
                          <a:pt x="87" y="97"/>
                          <a:pt x="84" y="74"/>
                        </a:cubicBezTo>
                        <a:cubicBezTo>
                          <a:pt x="81" y="52"/>
                          <a:pt x="72" y="35"/>
                          <a:pt x="52" y="28"/>
                        </a:cubicBezTo>
                        <a:cubicBezTo>
                          <a:pt x="42" y="24"/>
                          <a:pt x="43" y="24"/>
                          <a:pt x="35" y="14"/>
                        </a:cubicBezTo>
                        <a:cubicBezTo>
                          <a:pt x="29" y="6"/>
                          <a:pt x="19" y="1"/>
                          <a:pt x="10" y="0"/>
                        </a:cubicBezTo>
                        <a:cubicBezTo>
                          <a:pt x="23" y="6"/>
                          <a:pt x="29" y="12"/>
                          <a:pt x="33" y="20"/>
                        </a:cubicBezTo>
                        <a:cubicBezTo>
                          <a:pt x="39" y="35"/>
                          <a:pt x="36" y="36"/>
                          <a:pt x="44" y="35"/>
                        </a:cubicBezTo>
                        <a:cubicBezTo>
                          <a:pt x="56" y="34"/>
                          <a:pt x="61" y="37"/>
                          <a:pt x="62" y="41"/>
                        </a:cubicBezTo>
                        <a:cubicBezTo>
                          <a:pt x="62" y="46"/>
                          <a:pt x="58" y="52"/>
                          <a:pt x="39" y="48"/>
                        </a:cubicBezTo>
                        <a:cubicBezTo>
                          <a:pt x="29" y="45"/>
                          <a:pt x="11" y="34"/>
                          <a:pt x="0" y="27"/>
                        </a:cubicBezTo>
                        <a:cubicBezTo>
                          <a:pt x="0" y="27"/>
                          <a:pt x="31" y="98"/>
                          <a:pt x="50" y="137"/>
                        </a:cubicBezTo>
                        <a:cubicBezTo>
                          <a:pt x="63" y="162"/>
                          <a:pt x="25" y="211"/>
                          <a:pt x="14" y="244"/>
                        </a:cubicBezTo>
                        <a:lnTo>
                          <a:pt x="30" y="244"/>
                        </a:lnTo>
                        <a:close/>
                      </a:path>
                    </a:pathLst>
                  </a:custGeom>
                  <a:solidFill>
                    <a:srgbClr val="8029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4" name="Freeform 1133"/>
                  <p:cNvSpPr>
                    <a:spLocks/>
                  </p:cNvSpPr>
                  <p:nvPr/>
                </p:nvSpPr>
                <p:spPr bwMode="auto">
                  <a:xfrm>
                    <a:off x="4366" y="1787"/>
                    <a:ext cx="134" cy="323"/>
                  </a:xfrm>
                  <a:custGeom>
                    <a:avLst/>
                    <a:gdLst>
                      <a:gd name="T0" fmla="*/ 3 w 57"/>
                      <a:gd name="T1" fmla="*/ 0 h 136"/>
                      <a:gd name="T2" fmla="*/ 33 w 57"/>
                      <a:gd name="T3" fmla="*/ 6 h 136"/>
                      <a:gd name="T4" fmla="*/ 42 w 57"/>
                      <a:gd name="T5" fmla="*/ 47 h 136"/>
                      <a:gd name="T6" fmla="*/ 48 w 57"/>
                      <a:gd name="T7" fmla="*/ 110 h 136"/>
                      <a:gd name="T8" fmla="*/ 0 w 57"/>
                      <a:gd name="T9" fmla="*/ 46 h 136"/>
                      <a:gd name="T10" fmla="*/ 3 w 57"/>
                      <a:gd name="T11" fmla="*/ 0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7" h="136">
                        <a:moveTo>
                          <a:pt x="3" y="0"/>
                        </a:moveTo>
                        <a:cubicBezTo>
                          <a:pt x="10" y="3"/>
                          <a:pt x="18" y="5"/>
                          <a:pt x="33" y="6"/>
                        </a:cubicBezTo>
                        <a:cubicBezTo>
                          <a:pt x="41" y="7"/>
                          <a:pt x="32" y="23"/>
                          <a:pt x="42" y="47"/>
                        </a:cubicBezTo>
                        <a:cubicBezTo>
                          <a:pt x="46" y="57"/>
                          <a:pt x="57" y="86"/>
                          <a:pt x="48" y="110"/>
                        </a:cubicBezTo>
                        <a:cubicBezTo>
                          <a:pt x="39" y="136"/>
                          <a:pt x="0" y="46"/>
                          <a:pt x="0" y="46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6E140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5" name="Freeform 1134"/>
                  <p:cNvSpPr>
                    <a:spLocks/>
                  </p:cNvSpPr>
                  <p:nvPr/>
                </p:nvSpPr>
                <p:spPr bwMode="auto">
                  <a:xfrm>
                    <a:off x="4219" y="1699"/>
                    <a:ext cx="68" cy="129"/>
                  </a:xfrm>
                  <a:custGeom>
                    <a:avLst/>
                    <a:gdLst>
                      <a:gd name="T0" fmla="*/ 24 w 29"/>
                      <a:gd name="T1" fmla="*/ 0 h 54"/>
                      <a:gd name="T2" fmla="*/ 4 w 29"/>
                      <a:gd name="T3" fmla="*/ 37 h 54"/>
                      <a:gd name="T4" fmla="*/ 0 w 29"/>
                      <a:gd name="T5" fmla="*/ 54 h 54"/>
                      <a:gd name="T6" fmla="*/ 28 w 29"/>
                      <a:gd name="T7" fmla="*/ 14 h 54"/>
                      <a:gd name="T8" fmla="*/ 24 w 29"/>
                      <a:gd name="T9" fmla="*/ 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54">
                        <a:moveTo>
                          <a:pt x="24" y="0"/>
                        </a:moveTo>
                        <a:cubicBezTo>
                          <a:pt x="28" y="11"/>
                          <a:pt x="20" y="31"/>
                          <a:pt x="4" y="37"/>
                        </a:cubicBezTo>
                        <a:cubicBezTo>
                          <a:pt x="3" y="42"/>
                          <a:pt x="1" y="49"/>
                          <a:pt x="0" y="54"/>
                        </a:cubicBezTo>
                        <a:cubicBezTo>
                          <a:pt x="24" y="46"/>
                          <a:pt x="28" y="19"/>
                          <a:pt x="28" y="14"/>
                        </a:cubicBezTo>
                        <a:cubicBezTo>
                          <a:pt x="29" y="10"/>
                          <a:pt x="24" y="0"/>
                          <a:pt x="24" y="0"/>
                        </a:cubicBezTo>
                        <a:close/>
                      </a:path>
                    </a:pathLst>
                  </a:custGeom>
                  <a:solidFill>
                    <a:srgbClr val="6E140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6" name="Freeform 1135"/>
                  <p:cNvSpPr>
                    <a:spLocks/>
                  </p:cNvSpPr>
                  <p:nvPr/>
                </p:nvSpPr>
                <p:spPr bwMode="auto">
                  <a:xfrm>
                    <a:off x="4172" y="1652"/>
                    <a:ext cx="78" cy="166"/>
                  </a:xfrm>
                  <a:custGeom>
                    <a:avLst/>
                    <a:gdLst>
                      <a:gd name="T0" fmla="*/ 22 w 33"/>
                      <a:gd name="T1" fmla="*/ 0 h 70"/>
                      <a:gd name="T2" fmla="*/ 0 w 33"/>
                      <a:gd name="T3" fmla="*/ 45 h 70"/>
                      <a:gd name="T4" fmla="*/ 5 w 33"/>
                      <a:gd name="T5" fmla="*/ 59 h 70"/>
                      <a:gd name="T6" fmla="*/ 14 w 33"/>
                      <a:gd name="T7" fmla="*/ 64 h 70"/>
                      <a:gd name="T8" fmla="*/ 32 w 33"/>
                      <a:gd name="T9" fmla="*/ 32 h 70"/>
                      <a:gd name="T10" fmla="*/ 22 w 33"/>
                      <a:gd name="T11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" h="70">
                        <a:moveTo>
                          <a:pt x="22" y="0"/>
                        </a:moveTo>
                        <a:cubicBezTo>
                          <a:pt x="28" y="11"/>
                          <a:pt x="27" y="43"/>
                          <a:pt x="0" y="45"/>
                        </a:cubicBezTo>
                        <a:cubicBezTo>
                          <a:pt x="0" y="45"/>
                          <a:pt x="4" y="52"/>
                          <a:pt x="5" y="59"/>
                        </a:cubicBezTo>
                        <a:cubicBezTo>
                          <a:pt x="6" y="65"/>
                          <a:pt x="7" y="70"/>
                          <a:pt x="14" y="64"/>
                        </a:cubicBezTo>
                        <a:cubicBezTo>
                          <a:pt x="21" y="59"/>
                          <a:pt x="31" y="50"/>
                          <a:pt x="32" y="32"/>
                        </a:cubicBezTo>
                        <a:cubicBezTo>
                          <a:pt x="33" y="14"/>
                          <a:pt x="26" y="3"/>
                          <a:pt x="22" y="0"/>
                        </a:cubicBezTo>
                        <a:close/>
                      </a:path>
                    </a:pathLst>
                  </a:custGeom>
                  <a:solidFill>
                    <a:srgbClr val="8029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7" name="Freeform 1136"/>
                  <p:cNvSpPr>
                    <a:spLocks/>
                  </p:cNvSpPr>
                  <p:nvPr/>
                </p:nvSpPr>
                <p:spPr bwMode="auto">
                  <a:xfrm>
                    <a:off x="4183" y="1699"/>
                    <a:ext cx="64" cy="119"/>
                  </a:xfrm>
                  <a:custGeom>
                    <a:avLst/>
                    <a:gdLst>
                      <a:gd name="T0" fmla="*/ 27 w 27"/>
                      <a:gd name="T1" fmla="*/ 12 h 50"/>
                      <a:gd name="T2" fmla="*/ 26 w 27"/>
                      <a:gd name="T3" fmla="*/ 0 h 50"/>
                      <a:gd name="T4" fmla="*/ 0 w 27"/>
                      <a:gd name="T5" fmla="*/ 36 h 50"/>
                      <a:gd name="T6" fmla="*/ 9 w 27"/>
                      <a:gd name="T7" fmla="*/ 44 h 50"/>
                      <a:gd name="T8" fmla="*/ 27 w 27"/>
                      <a:gd name="T9" fmla="*/ 12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0">
                        <a:moveTo>
                          <a:pt x="27" y="12"/>
                        </a:moveTo>
                        <a:cubicBezTo>
                          <a:pt x="27" y="7"/>
                          <a:pt x="27" y="4"/>
                          <a:pt x="26" y="0"/>
                        </a:cubicBezTo>
                        <a:cubicBezTo>
                          <a:pt x="27" y="12"/>
                          <a:pt x="20" y="31"/>
                          <a:pt x="0" y="36"/>
                        </a:cubicBezTo>
                        <a:cubicBezTo>
                          <a:pt x="2" y="46"/>
                          <a:pt x="2" y="50"/>
                          <a:pt x="9" y="44"/>
                        </a:cubicBezTo>
                        <a:cubicBezTo>
                          <a:pt x="16" y="39"/>
                          <a:pt x="26" y="30"/>
                          <a:pt x="27" y="12"/>
                        </a:cubicBezTo>
                        <a:close/>
                      </a:path>
                    </a:pathLst>
                  </a:custGeom>
                  <a:solidFill>
                    <a:srgbClr val="6E140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8" name="Freeform 1137"/>
                  <p:cNvSpPr>
                    <a:spLocks noEditPoints="1"/>
                  </p:cNvSpPr>
                  <p:nvPr/>
                </p:nvSpPr>
                <p:spPr bwMode="auto">
                  <a:xfrm>
                    <a:off x="3727" y="1604"/>
                    <a:ext cx="785" cy="649"/>
                  </a:xfrm>
                  <a:custGeom>
                    <a:avLst/>
                    <a:gdLst>
                      <a:gd name="T0" fmla="*/ 101 w 332"/>
                      <a:gd name="T1" fmla="*/ 273 h 273"/>
                      <a:gd name="T2" fmla="*/ 101 w 332"/>
                      <a:gd name="T3" fmla="*/ 273 h 273"/>
                      <a:gd name="T4" fmla="*/ 37 w 332"/>
                      <a:gd name="T5" fmla="*/ 239 h 273"/>
                      <a:gd name="T6" fmla="*/ 29 w 332"/>
                      <a:gd name="T7" fmla="*/ 217 h 273"/>
                      <a:gd name="T8" fmla="*/ 16 w 332"/>
                      <a:gd name="T9" fmla="*/ 193 h 273"/>
                      <a:gd name="T10" fmla="*/ 20 w 332"/>
                      <a:gd name="T11" fmla="*/ 101 h 273"/>
                      <a:gd name="T12" fmla="*/ 52 w 332"/>
                      <a:gd name="T13" fmla="*/ 66 h 273"/>
                      <a:gd name="T14" fmla="*/ 67 w 332"/>
                      <a:gd name="T15" fmla="*/ 52 h 273"/>
                      <a:gd name="T16" fmla="*/ 70 w 332"/>
                      <a:gd name="T17" fmla="*/ 48 h 273"/>
                      <a:gd name="T18" fmla="*/ 108 w 332"/>
                      <a:gd name="T19" fmla="*/ 23 h 273"/>
                      <a:gd name="T20" fmla="*/ 141 w 332"/>
                      <a:gd name="T21" fmla="*/ 13 h 273"/>
                      <a:gd name="T22" fmla="*/ 147 w 332"/>
                      <a:gd name="T23" fmla="*/ 9 h 273"/>
                      <a:gd name="T24" fmla="*/ 173 w 332"/>
                      <a:gd name="T25" fmla="*/ 0 h 273"/>
                      <a:gd name="T26" fmla="*/ 187 w 332"/>
                      <a:gd name="T27" fmla="*/ 2 h 273"/>
                      <a:gd name="T28" fmla="*/ 206 w 332"/>
                      <a:gd name="T29" fmla="*/ 6 h 273"/>
                      <a:gd name="T30" fmla="*/ 225 w 332"/>
                      <a:gd name="T31" fmla="*/ 11 h 273"/>
                      <a:gd name="T32" fmla="*/ 238 w 332"/>
                      <a:gd name="T33" fmla="*/ 20 h 273"/>
                      <a:gd name="T34" fmla="*/ 248 w 332"/>
                      <a:gd name="T35" fmla="*/ 25 h 273"/>
                      <a:gd name="T36" fmla="*/ 277 w 332"/>
                      <a:gd name="T37" fmla="*/ 40 h 273"/>
                      <a:gd name="T38" fmla="*/ 281 w 332"/>
                      <a:gd name="T39" fmla="*/ 44 h 273"/>
                      <a:gd name="T40" fmla="*/ 294 w 332"/>
                      <a:gd name="T41" fmla="*/ 53 h 273"/>
                      <a:gd name="T42" fmla="*/ 326 w 332"/>
                      <a:gd name="T43" fmla="*/ 101 h 273"/>
                      <a:gd name="T44" fmla="*/ 326 w 332"/>
                      <a:gd name="T45" fmla="*/ 118 h 273"/>
                      <a:gd name="T46" fmla="*/ 327 w 332"/>
                      <a:gd name="T47" fmla="*/ 127 h 273"/>
                      <a:gd name="T48" fmla="*/ 318 w 332"/>
                      <a:gd name="T49" fmla="*/ 191 h 273"/>
                      <a:gd name="T50" fmla="*/ 272 w 332"/>
                      <a:gd name="T51" fmla="*/ 272 h 273"/>
                      <a:gd name="T52" fmla="*/ 272 w 332"/>
                      <a:gd name="T53" fmla="*/ 272 h 273"/>
                      <a:gd name="T54" fmla="*/ 271 w 332"/>
                      <a:gd name="T55" fmla="*/ 272 h 273"/>
                      <a:gd name="T56" fmla="*/ 101 w 332"/>
                      <a:gd name="T57" fmla="*/ 273 h 273"/>
                      <a:gd name="T58" fmla="*/ 173 w 332"/>
                      <a:gd name="T59" fmla="*/ 2 h 273"/>
                      <a:gd name="T60" fmla="*/ 149 w 332"/>
                      <a:gd name="T61" fmla="*/ 11 h 273"/>
                      <a:gd name="T62" fmla="*/ 143 w 332"/>
                      <a:gd name="T63" fmla="*/ 15 h 273"/>
                      <a:gd name="T64" fmla="*/ 108 w 332"/>
                      <a:gd name="T65" fmla="*/ 26 h 273"/>
                      <a:gd name="T66" fmla="*/ 72 w 332"/>
                      <a:gd name="T67" fmla="*/ 49 h 273"/>
                      <a:gd name="T68" fmla="*/ 69 w 332"/>
                      <a:gd name="T69" fmla="*/ 54 h 273"/>
                      <a:gd name="T70" fmla="*/ 54 w 332"/>
                      <a:gd name="T71" fmla="*/ 69 h 273"/>
                      <a:gd name="T72" fmla="*/ 22 w 332"/>
                      <a:gd name="T73" fmla="*/ 102 h 273"/>
                      <a:gd name="T74" fmla="*/ 18 w 332"/>
                      <a:gd name="T75" fmla="*/ 192 h 273"/>
                      <a:gd name="T76" fmla="*/ 31 w 332"/>
                      <a:gd name="T77" fmla="*/ 217 h 273"/>
                      <a:gd name="T78" fmla="*/ 39 w 332"/>
                      <a:gd name="T79" fmla="*/ 238 h 273"/>
                      <a:gd name="T80" fmla="*/ 101 w 332"/>
                      <a:gd name="T81" fmla="*/ 270 h 273"/>
                      <a:gd name="T82" fmla="*/ 271 w 332"/>
                      <a:gd name="T83" fmla="*/ 269 h 273"/>
                      <a:gd name="T84" fmla="*/ 315 w 332"/>
                      <a:gd name="T85" fmla="*/ 191 h 273"/>
                      <a:gd name="T86" fmla="*/ 315 w 332"/>
                      <a:gd name="T87" fmla="*/ 190 h 273"/>
                      <a:gd name="T88" fmla="*/ 316 w 332"/>
                      <a:gd name="T89" fmla="*/ 189 h 273"/>
                      <a:gd name="T90" fmla="*/ 325 w 332"/>
                      <a:gd name="T91" fmla="*/ 128 h 273"/>
                      <a:gd name="T92" fmla="*/ 323 w 332"/>
                      <a:gd name="T93" fmla="*/ 117 h 273"/>
                      <a:gd name="T94" fmla="*/ 324 w 332"/>
                      <a:gd name="T95" fmla="*/ 101 h 273"/>
                      <a:gd name="T96" fmla="*/ 293 w 332"/>
                      <a:gd name="T97" fmla="*/ 56 h 273"/>
                      <a:gd name="T98" fmla="*/ 278 w 332"/>
                      <a:gd name="T99" fmla="*/ 46 h 273"/>
                      <a:gd name="T100" fmla="*/ 275 w 332"/>
                      <a:gd name="T101" fmla="*/ 42 h 273"/>
                      <a:gd name="T102" fmla="*/ 248 w 332"/>
                      <a:gd name="T103" fmla="*/ 28 h 273"/>
                      <a:gd name="T104" fmla="*/ 237 w 332"/>
                      <a:gd name="T105" fmla="*/ 22 h 273"/>
                      <a:gd name="T106" fmla="*/ 224 w 332"/>
                      <a:gd name="T107" fmla="*/ 13 h 273"/>
                      <a:gd name="T108" fmla="*/ 205 w 332"/>
                      <a:gd name="T109" fmla="*/ 9 h 273"/>
                      <a:gd name="T110" fmla="*/ 186 w 332"/>
                      <a:gd name="T111" fmla="*/ 5 h 273"/>
                      <a:gd name="T112" fmla="*/ 173 w 332"/>
                      <a:gd name="T113" fmla="*/ 2 h 2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32" h="273">
                        <a:moveTo>
                          <a:pt x="101" y="273"/>
                        </a:moveTo>
                        <a:cubicBezTo>
                          <a:pt x="101" y="273"/>
                          <a:pt x="101" y="273"/>
                          <a:pt x="101" y="273"/>
                        </a:cubicBezTo>
                        <a:cubicBezTo>
                          <a:pt x="87" y="272"/>
                          <a:pt x="50" y="268"/>
                          <a:pt x="37" y="239"/>
                        </a:cubicBezTo>
                        <a:cubicBezTo>
                          <a:pt x="32" y="229"/>
                          <a:pt x="30" y="222"/>
                          <a:pt x="29" y="217"/>
                        </a:cubicBezTo>
                        <a:cubicBezTo>
                          <a:pt x="26" y="210"/>
                          <a:pt x="25" y="205"/>
                          <a:pt x="16" y="193"/>
                        </a:cubicBezTo>
                        <a:cubicBezTo>
                          <a:pt x="0" y="173"/>
                          <a:pt x="2" y="129"/>
                          <a:pt x="20" y="101"/>
                        </a:cubicBezTo>
                        <a:cubicBezTo>
                          <a:pt x="32" y="82"/>
                          <a:pt x="43" y="73"/>
                          <a:pt x="52" y="66"/>
                        </a:cubicBezTo>
                        <a:cubicBezTo>
                          <a:pt x="58" y="62"/>
                          <a:pt x="63" y="58"/>
                          <a:pt x="67" y="52"/>
                        </a:cubicBezTo>
                        <a:cubicBezTo>
                          <a:pt x="68" y="51"/>
                          <a:pt x="69" y="49"/>
                          <a:pt x="70" y="48"/>
                        </a:cubicBezTo>
                        <a:cubicBezTo>
                          <a:pt x="76" y="38"/>
                          <a:pt x="84" y="24"/>
                          <a:pt x="108" y="23"/>
                        </a:cubicBezTo>
                        <a:cubicBezTo>
                          <a:pt x="130" y="22"/>
                          <a:pt x="135" y="18"/>
                          <a:pt x="141" y="13"/>
                        </a:cubicBezTo>
                        <a:cubicBezTo>
                          <a:pt x="143" y="12"/>
                          <a:pt x="145" y="10"/>
                          <a:pt x="147" y="9"/>
                        </a:cubicBezTo>
                        <a:cubicBezTo>
                          <a:pt x="155" y="4"/>
                          <a:pt x="163" y="0"/>
                          <a:pt x="173" y="0"/>
                        </a:cubicBezTo>
                        <a:cubicBezTo>
                          <a:pt x="177" y="0"/>
                          <a:pt x="182" y="1"/>
                          <a:pt x="187" y="2"/>
                        </a:cubicBezTo>
                        <a:cubicBezTo>
                          <a:pt x="194" y="5"/>
                          <a:pt x="200" y="6"/>
                          <a:pt x="206" y="6"/>
                        </a:cubicBezTo>
                        <a:cubicBezTo>
                          <a:pt x="212" y="7"/>
                          <a:pt x="218" y="7"/>
                          <a:pt x="225" y="11"/>
                        </a:cubicBezTo>
                        <a:cubicBezTo>
                          <a:pt x="232" y="14"/>
                          <a:pt x="236" y="18"/>
                          <a:pt x="238" y="20"/>
                        </a:cubicBezTo>
                        <a:cubicBezTo>
                          <a:pt x="242" y="23"/>
                          <a:pt x="244" y="25"/>
                          <a:pt x="248" y="25"/>
                        </a:cubicBezTo>
                        <a:cubicBezTo>
                          <a:pt x="257" y="26"/>
                          <a:pt x="269" y="30"/>
                          <a:pt x="277" y="40"/>
                        </a:cubicBezTo>
                        <a:cubicBezTo>
                          <a:pt x="279" y="42"/>
                          <a:pt x="280" y="43"/>
                          <a:pt x="281" y="44"/>
                        </a:cubicBezTo>
                        <a:cubicBezTo>
                          <a:pt x="285" y="50"/>
                          <a:pt x="285" y="51"/>
                          <a:pt x="294" y="53"/>
                        </a:cubicBezTo>
                        <a:cubicBezTo>
                          <a:pt x="312" y="60"/>
                          <a:pt x="323" y="76"/>
                          <a:pt x="326" y="101"/>
                        </a:cubicBezTo>
                        <a:cubicBezTo>
                          <a:pt x="328" y="113"/>
                          <a:pt x="327" y="116"/>
                          <a:pt x="326" y="118"/>
                        </a:cubicBezTo>
                        <a:cubicBezTo>
                          <a:pt x="326" y="120"/>
                          <a:pt x="325" y="121"/>
                          <a:pt x="327" y="127"/>
                        </a:cubicBezTo>
                        <a:cubicBezTo>
                          <a:pt x="332" y="141"/>
                          <a:pt x="330" y="176"/>
                          <a:pt x="318" y="191"/>
                        </a:cubicBezTo>
                        <a:cubicBezTo>
                          <a:pt x="320" y="197"/>
                          <a:pt x="328" y="234"/>
                          <a:pt x="272" y="272"/>
                        </a:cubicBezTo>
                        <a:cubicBezTo>
                          <a:pt x="272" y="272"/>
                          <a:pt x="272" y="272"/>
                          <a:pt x="272" y="272"/>
                        </a:cubicBezTo>
                        <a:cubicBezTo>
                          <a:pt x="271" y="272"/>
                          <a:pt x="271" y="272"/>
                          <a:pt x="271" y="272"/>
                        </a:cubicBezTo>
                        <a:lnTo>
                          <a:pt x="101" y="273"/>
                        </a:lnTo>
                        <a:close/>
                        <a:moveTo>
                          <a:pt x="173" y="2"/>
                        </a:moveTo>
                        <a:cubicBezTo>
                          <a:pt x="163" y="2"/>
                          <a:pt x="156" y="7"/>
                          <a:pt x="149" y="11"/>
                        </a:cubicBezTo>
                        <a:cubicBezTo>
                          <a:pt x="146" y="12"/>
                          <a:pt x="144" y="14"/>
                          <a:pt x="143" y="15"/>
                        </a:cubicBezTo>
                        <a:cubicBezTo>
                          <a:pt x="136" y="20"/>
                          <a:pt x="131" y="25"/>
                          <a:pt x="108" y="26"/>
                        </a:cubicBezTo>
                        <a:cubicBezTo>
                          <a:pt x="86" y="27"/>
                          <a:pt x="78" y="40"/>
                          <a:pt x="72" y="49"/>
                        </a:cubicBezTo>
                        <a:cubicBezTo>
                          <a:pt x="71" y="51"/>
                          <a:pt x="70" y="52"/>
                          <a:pt x="69" y="54"/>
                        </a:cubicBezTo>
                        <a:cubicBezTo>
                          <a:pt x="65" y="60"/>
                          <a:pt x="60" y="64"/>
                          <a:pt x="54" y="69"/>
                        </a:cubicBezTo>
                        <a:cubicBezTo>
                          <a:pt x="45" y="76"/>
                          <a:pt x="34" y="84"/>
                          <a:pt x="22" y="102"/>
                        </a:cubicBezTo>
                        <a:cubicBezTo>
                          <a:pt x="5" y="130"/>
                          <a:pt x="3" y="172"/>
                          <a:pt x="18" y="192"/>
                        </a:cubicBezTo>
                        <a:cubicBezTo>
                          <a:pt x="27" y="204"/>
                          <a:pt x="29" y="209"/>
                          <a:pt x="31" y="217"/>
                        </a:cubicBezTo>
                        <a:cubicBezTo>
                          <a:pt x="33" y="222"/>
                          <a:pt x="35" y="228"/>
                          <a:pt x="39" y="238"/>
                        </a:cubicBezTo>
                        <a:cubicBezTo>
                          <a:pt x="52" y="265"/>
                          <a:pt x="87" y="269"/>
                          <a:pt x="101" y="270"/>
                        </a:cubicBezTo>
                        <a:cubicBezTo>
                          <a:pt x="271" y="269"/>
                          <a:pt x="271" y="269"/>
                          <a:pt x="271" y="269"/>
                        </a:cubicBezTo>
                        <a:cubicBezTo>
                          <a:pt x="329" y="230"/>
                          <a:pt x="315" y="191"/>
                          <a:pt x="315" y="191"/>
                        </a:cubicBezTo>
                        <a:cubicBezTo>
                          <a:pt x="315" y="190"/>
                          <a:pt x="315" y="190"/>
                          <a:pt x="315" y="190"/>
                        </a:cubicBezTo>
                        <a:cubicBezTo>
                          <a:pt x="316" y="189"/>
                          <a:pt x="316" y="189"/>
                          <a:pt x="316" y="189"/>
                        </a:cubicBezTo>
                        <a:cubicBezTo>
                          <a:pt x="327" y="176"/>
                          <a:pt x="330" y="141"/>
                          <a:pt x="325" y="128"/>
                        </a:cubicBezTo>
                        <a:cubicBezTo>
                          <a:pt x="322" y="121"/>
                          <a:pt x="323" y="120"/>
                          <a:pt x="323" y="117"/>
                        </a:cubicBezTo>
                        <a:cubicBezTo>
                          <a:pt x="324" y="115"/>
                          <a:pt x="325" y="113"/>
                          <a:pt x="324" y="101"/>
                        </a:cubicBezTo>
                        <a:cubicBezTo>
                          <a:pt x="320" y="77"/>
                          <a:pt x="310" y="62"/>
                          <a:pt x="293" y="56"/>
                        </a:cubicBezTo>
                        <a:cubicBezTo>
                          <a:pt x="284" y="53"/>
                          <a:pt x="283" y="52"/>
                          <a:pt x="278" y="46"/>
                        </a:cubicBezTo>
                        <a:cubicBezTo>
                          <a:pt x="278" y="45"/>
                          <a:pt x="276" y="43"/>
                          <a:pt x="275" y="42"/>
                        </a:cubicBezTo>
                        <a:cubicBezTo>
                          <a:pt x="268" y="33"/>
                          <a:pt x="256" y="28"/>
                          <a:pt x="248" y="28"/>
                        </a:cubicBezTo>
                        <a:cubicBezTo>
                          <a:pt x="243" y="28"/>
                          <a:pt x="240" y="26"/>
                          <a:pt x="237" y="22"/>
                        </a:cubicBezTo>
                        <a:cubicBezTo>
                          <a:pt x="234" y="20"/>
                          <a:pt x="230" y="16"/>
                          <a:pt x="224" y="13"/>
                        </a:cubicBezTo>
                        <a:cubicBezTo>
                          <a:pt x="217" y="10"/>
                          <a:pt x="211" y="10"/>
                          <a:pt x="205" y="9"/>
                        </a:cubicBezTo>
                        <a:cubicBezTo>
                          <a:pt x="200" y="8"/>
                          <a:pt x="194" y="8"/>
                          <a:pt x="186" y="5"/>
                        </a:cubicBezTo>
                        <a:cubicBezTo>
                          <a:pt x="181" y="3"/>
                          <a:pt x="177" y="2"/>
                          <a:pt x="173" y="2"/>
                        </a:cubicBez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9" name="Freeform 1138"/>
                  <p:cNvSpPr>
                    <a:spLocks/>
                  </p:cNvSpPr>
                  <p:nvPr/>
                </p:nvSpPr>
                <p:spPr bwMode="auto">
                  <a:xfrm>
                    <a:off x="3767" y="1714"/>
                    <a:ext cx="745" cy="619"/>
                  </a:xfrm>
                  <a:custGeom>
                    <a:avLst/>
                    <a:gdLst>
                      <a:gd name="T0" fmla="*/ 26 w 315"/>
                      <a:gd name="T1" fmla="*/ 157 h 261"/>
                      <a:gd name="T2" fmla="*/ 7 w 315"/>
                      <a:gd name="T3" fmla="*/ 173 h 261"/>
                      <a:gd name="T4" fmla="*/ 41 w 315"/>
                      <a:gd name="T5" fmla="*/ 186 h 261"/>
                      <a:gd name="T6" fmla="*/ 153 w 315"/>
                      <a:gd name="T7" fmla="*/ 253 h 261"/>
                      <a:gd name="T8" fmla="*/ 278 w 315"/>
                      <a:gd name="T9" fmla="*/ 199 h 261"/>
                      <a:gd name="T10" fmla="*/ 297 w 315"/>
                      <a:gd name="T11" fmla="*/ 169 h 261"/>
                      <a:gd name="T12" fmla="*/ 313 w 315"/>
                      <a:gd name="T13" fmla="*/ 146 h 261"/>
                      <a:gd name="T14" fmla="*/ 299 w 315"/>
                      <a:gd name="T15" fmla="*/ 139 h 261"/>
                      <a:gd name="T16" fmla="*/ 289 w 315"/>
                      <a:gd name="T17" fmla="*/ 84 h 261"/>
                      <a:gd name="T18" fmla="*/ 274 w 315"/>
                      <a:gd name="T19" fmla="*/ 41 h 261"/>
                      <a:gd name="T20" fmla="*/ 230 w 315"/>
                      <a:gd name="T21" fmla="*/ 14 h 261"/>
                      <a:gd name="T22" fmla="*/ 219 w 315"/>
                      <a:gd name="T23" fmla="*/ 10 h 261"/>
                      <a:gd name="T24" fmla="*/ 198 w 315"/>
                      <a:gd name="T25" fmla="*/ 41 h 261"/>
                      <a:gd name="T26" fmla="*/ 195 w 315"/>
                      <a:gd name="T27" fmla="*/ 30 h 261"/>
                      <a:gd name="T28" fmla="*/ 181 w 315"/>
                      <a:gd name="T29" fmla="*/ 41 h 261"/>
                      <a:gd name="T30" fmla="*/ 164 w 315"/>
                      <a:gd name="T31" fmla="*/ 14 h 261"/>
                      <a:gd name="T32" fmla="*/ 126 w 315"/>
                      <a:gd name="T33" fmla="*/ 0 h 261"/>
                      <a:gd name="T34" fmla="*/ 96 w 315"/>
                      <a:gd name="T35" fmla="*/ 17 h 261"/>
                      <a:gd name="T36" fmla="*/ 61 w 315"/>
                      <a:gd name="T37" fmla="*/ 75 h 261"/>
                      <a:gd name="T38" fmla="*/ 49 w 315"/>
                      <a:gd name="T39" fmla="*/ 58 h 261"/>
                      <a:gd name="T40" fmla="*/ 51 w 315"/>
                      <a:gd name="T41" fmla="*/ 78 h 261"/>
                      <a:gd name="T42" fmla="*/ 50 w 315"/>
                      <a:gd name="T43" fmla="*/ 140 h 261"/>
                      <a:gd name="T44" fmla="*/ 58 w 315"/>
                      <a:gd name="T45" fmla="*/ 182 h 261"/>
                      <a:gd name="T46" fmla="*/ 26 w 315"/>
                      <a:gd name="T47" fmla="*/ 157 h 2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15" h="261">
                        <a:moveTo>
                          <a:pt x="26" y="157"/>
                        </a:moveTo>
                        <a:cubicBezTo>
                          <a:pt x="13" y="146"/>
                          <a:pt x="0" y="160"/>
                          <a:pt x="7" y="173"/>
                        </a:cubicBezTo>
                        <a:cubicBezTo>
                          <a:pt x="14" y="189"/>
                          <a:pt x="33" y="191"/>
                          <a:pt x="41" y="186"/>
                        </a:cubicBezTo>
                        <a:cubicBezTo>
                          <a:pt x="41" y="186"/>
                          <a:pt x="76" y="244"/>
                          <a:pt x="153" y="253"/>
                        </a:cubicBezTo>
                        <a:cubicBezTo>
                          <a:pt x="224" y="261"/>
                          <a:pt x="260" y="228"/>
                          <a:pt x="278" y="199"/>
                        </a:cubicBezTo>
                        <a:cubicBezTo>
                          <a:pt x="295" y="172"/>
                          <a:pt x="292" y="170"/>
                          <a:pt x="297" y="169"/>
                        </a:cubicBezTo>
                        <a:cubicBezTo>
                          <a:pt x="304" y="166"/>
                          <a:pt x="315" y="159"/>
                          <a:pt x="313" y="146"/>
                        </a:cubicBezTo>
                        <a:cubicBezTo>
                          <a:pt x="312" y="137"/>
                          <a:pt x="303" y="136"/>
                          <a:pt x="299" y="139"/>
                        </a:cubicBezTo>
                        <a:cubicBezTo>
                          <a:pt x="297" y="141"/>
                          <a:pt x="305" y="118"/>
                          <a:pt x="289" y="84"/>
                        </a:cubicBezTo>
                        <a:cubicBezTo>
                          <a:pt x="273" y="50"/>
                          <a:pt x="281" y="46"/>
                          <a:pt x="274" y="41"/>
                        </a:cubicBezTo>
                        <a:cubicBezTo>
                          <a:pt x="267" y="35"/>
                          <a:pt x="252" y="34"/>
                          <a:pt x="230" y="14"/>
                        </a:cubicBezTo>
                        <a:cubicBezTo>
                          <a:pt x="221" y="5"/>
                          <a:pt x="220" y="6"/>
                          <a:pt x="219" y="10"/>
                        </a:cubicBezTo>
                        <a:cubicBezTo>
                          <a:pt x="216" y="25"/>
                          <a:pt x="207" y="35"/>
                          <a:pt x="198" y="41"/>
                        </a:cubicBezTo>
                        <a:cubicBezTo>
                          <a:pt x="187" y="49"/>
                          <a:pt x="196" y="38"/>
                          <a:pt x="195" y="30"/>
                        </a:cubicBezTo>
                        <a:cubicBezTo>
                          <a:pt x="193" y="32"/>
                          <a:pt x="187" y="38"/>
                          <a:pt x="181" y="41"/>
                        </a:cubicBezTo>
                        <a:cubicBezTo>
                          <a:pt x="175" y="44"/>
                          <a:pt x="180" y="24"/>
                          <a:pt x="164" y="14"/>
                        </a:cubicBezTo>
                        <a:cubicBezTo>
                          <a:pt x="152" y="6"/>
                          <a:pt x="137" y="8"/>
                          <a:pt x="126" y="0"/>
                        </a:cubicBezTo>
                        <a:cubicBezTo>
                          <a:pt x="126" y="0"/>
                          <a:pt x="121" y="7"/>
                          <a:pt x="96" y="17"/>
                        </a:cubicBezTo>
                        <a:cubicBezTo>
                          <a:pt x="70" y="27"/>
                          <a:pt x="56" y="47"/>
                          <a:pt x="61" y="75"/>
                        </a:cubicBezTo>
                        <a:cubicBezTo>
                          <a:pt x="61" y="75"/>
                          <a:pt x="51" y="71"/>
                          <a:pt x="49" y="58"/>
                        </a:cubicBezTo>
                        <a:cubicBezTo>
                          <a:pt x="49" y="58"/>
                          <a:pt x="47" y="61"/>
                          <a:pt x="51" y="78"/>
                        </a:cubicBezTo>
                        <a:cubicBezTo>
                          <a:pt x="56" y="95"/>
                          <a:pt x="52" y="115"/>
                          <a:pt x="50" y="140"/>
                        </a:cubicBezTo>
                        <a:cubicBezTo>
                          <a:pt x="48" y="164"/>
                          <a:pt x="50" y="176"/>
                          <a:pt x="58" y="182"/>
                        </a:cubicBezTo>
                        <a:cubicBezTo>
                          <a:pt x="58" y="182"/>
                          <a:pt x="40" y="177"/>
                          <a:pt x="26" y="157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0" name="Freeform 1139"/>
                  <p:cNvSpPr>
                    <a:spLocks/>
                  </p:cNvSpPr>
                  <p:nvPr/>
                </p:nvSpPr>
                <p:spPr bwMode="auto">
                  <a:xfrm>
                    <a:off x="4278" y="2177"/>
                    <a:ext cx="71" cy="64"/>
                  </a:xfrm>
                  <a:custGeom>
                    <a:avLst/>
                    <a:gdLst>
                      <a:gd name="T0" fmla="*/ 0 w 30"/>
                      <a:gd name="T1" fmla="*/ 0 h 27"/>
                      <a:gd name="T2" fmla="*/ 30 w 30"/>
                      <a:gd name="T3" fmla="*/ 18 h 27"/>
                      <a:gd name="T4" fmla="*/ 22 w 30"/>
                      <a:gd name="T5" fmla="*/ 27 h 27"/>
                      <a:gd name="T6" fmla="*/ 0 w 30"/>
                      <a:gd name="T7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" h="27">
                        <a:moveTo>
                          <a:pt x="0" y="0"/>
                        </a:moveTo>
                        <a:cubicBezTo>
                          <a:pt x="11" y="2"/>
                          <a:pt x="23" y="11"/>
                          <a:pt x="30" y="18"/>
                        </a:cubicBezTo>
                        <a:cubicBezTo>
                          <a:pt x="22" y="27"/>
                          <a:pt x="22" y="27"/>
                          <a:pt x="22" y="2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1" name="Freeform 1140"/>
                  <p:cNvSpPr>
                    <a:spLocks/>
                  </p:cNvSpPr>
                  <p:nvPr/>
                </p:nvSpPr>
                <p:spPr bwMode="auto">
                  <a:xfrm>
                    <a:off x="3807" y="1987"/>
                    <a:ext cx="374" cy="330"/>
                  </a:xfrm>
                  <a:custGeom>
                    <a:avLst/>
                    <a:gdLst>
                      <a:gd name="T0" fmla="*/ 38 w 158"/>
                      <a:gd name="T1" fmla="*/ 0 h 139"/>
                      <a:gd name="T2" fmla="*/ 41 w 158"/>
                      <a:gd name="T3" fmla="*/ 67 h 139"/>
                      <a:gd name="T4" fmla="*/ 18 w 158"/>
                      <a:gd name="T5" fmla="*/ 54 h 139"/>
                      <a:gd name="T6" fmla="*/ 21 w 158"/>
                      <a:gd name="T7" fmla="*/ 62 h 139"/>
                      <a:gd name="T8" fmla="*/ 0 w 158"/>
                      <a:gd name="T9" fmla="*/ 69 h 139"/>
                      <a:gd name="T10" fmla="*/ 24 w 158"/>
                      <a:gd name="T11" fmla="*/ 71 h 139"/>
                      <a:gd name="T12" fmla="*/ 27 w 158"/>
                      <a:gd name="T13" fmla="*/ 75 h 139"/>
                      <a:gd name="T14" fmla="*/ 136 w 158"/>
                      <a:gd name="T15" fmla="*/ 138 h 139"/>
                      <a:gd name="T16" fmla="*/ 158 w 158"/>
                      <a:gd name="T17" fmla="*/ 139 h 139"/>
                      <a:gd name="T18" fmla="*/ 38 w 158"/>
                      <a:gd name="T19" fmla="*/ 0 h 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8" h="139">
                        <a:moveTo>
                          <a:pt x="38" y="0"/>
                        </a:moveTo>
                        <a:cubicBezTo>
                          <a:pt x="38" y="0"/>
                          <a:pt x="24" y="52"/>
                          <a:pt x="41" y="67"/>
                        </a:cubicBezTo>
                        <a:cubicBezTo>
                          <a:pt x="41" y="67"/>
                          <a:pt x="29" y="64"/>
                          <a:pt x="18" y="54"/>
                        </a:cubicBezTo>
                        <a:cubicBezTo>
                          <a:pt x="19" y="56"/>
                          <a:pt x="21" y="58"/>
                          <a:pt x="21" y="62"/>
                        </a:cubicBezTo>
                        <a:cubicBezTo>
                          <a:pt x="21" y="66"/>
                          <a:pt x="16" y="73"/>
                          <a:pt x="0" y="69"/>
                        </a:cubicBezTo>
                        <a:cubicBezTo>
                          <a:pt x="0" y="69"/>
                          <a:pt x="10" y="77"/>
                          <a:pt x="24" y="71"/>
                        </a:cubicBezTo>
                        <a:cubicBezTo>
                          <a:pt x="24" y="71"/>
                          <a:pt x="27" y="75"/>
                          <a:pt x="27" y="75"/>
                        </a:cubicBezTo>
                        <a:cubicBezTo>
                          <a:pt x="37" y="89"/>
                          <a:pt x="72" y="130"/>
                          <a:pt x="136" y="138"/>
                        </a:cubicBezTo>
                        <a:cubicBezTo>
                          <a:pt x="144" y="138"/>
                          <a:pt x="151" y="139"/>
                          <a:pt x="158" y="139"/>
                        </a:cubicBezTo>
                        <a:cubicBezTo>
                          <a:pt x="49" y="119"/>
                          <a:pt x="35" y="31"/>
                          <a:pt x="38" y="0"/>
                        </a:cubicBezTo>
                        <a:close/>
                      </a:path>
                    </a:pathLst>
                  </a:custGeom>
                  <a:solidFill>
                    <a:srgbClr val="FFED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2" name="Freeform 1141"/>
                  <p:cNvSpPr>
                    <a:spLocks/>
                  </p:cNvSpPr>
                  <p:nvPr/>
                </p:nvSpPr>
                <p:spPr bwMode="auto">
                  <a:xfrm>
                    <a:off x="3769" y="2060"/>
                    <a:ext cx="76" cy="79"/>
                  </a:xfrm>
                  <a:custGeom>
                    <a:avLst/>
                    <a:gdLst>
                      <a:gd name="T0" fmla="*/ 25 w 32"/>
                      <a:gd name="T1" fmla="*/ 11 h 33"/>
                      <a:gd name="T2" fmla="*/ 6 w 32"/>
                      <a:gd name="T3" fmla="*/ 26 h 33"/>
                      <a:gd name="T4" fmla="*/ 10 w 32"/>
                      <a:gd name="T5" fmla="*/ 32 h 33"/>
                      <a:gd name="T6" fmla="*/ 32 w 32"/>
                      <a:gd name="T7" fmla="*/ 21 h 33"/>
                      <a:gd name="T8" fmla="*/ 25 w 32"/>
                      <a:gd name="T9" fmla="*/ 11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33">
                        <a:moveTo>
                          <a:pt x="25" y="11"/>
                        </a:moveTo>
                        <a:cubicBezTo>
                          <a:pt x="12" y="0"/>
                          <a:pt x="0" y="12"/>
                          <a:pt x="6" y="26"/>
                        </a:cubicBezTo>
                        <a:cubicBezTo>
                          <a:pt x="7" y="30"/>
                          <a:pt x="11" y="33"/>
                          <a:pt x="10" y="32"/>
                        </a:cubicBezTo>
                        <a:cubicBezTo>
                          <a:pt x="1" y="14"/>
                          <a:pt x="23" y="11"/>
                          <a:pt x="32" y="21"/>
                        </a:cubicBezTo>
                        <a:cubicBezTo>
                          <a:pt x="32" y="21"/>
                          <a:pt x="29" y="16"/>
                          <a:pt x="25" y="11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3" name="Freeform 1142"/>
                  <p:cNvSpPr>
                    <a:spLocks/>
                  </p:cNvSpPr>
                  <p:nvPr/>
                </p:nvSpPr>
                <p:spPr bwMode="auto">
                  <a:xfrm>
                    <a:off x="3878" y="1716"/>
                    <a:ext cx="189" cy="432"/>
                  </a:xfrm>
                  <a:custGeom>
                    <a:avLst/>
                    <a:gdLst>
                      <a:gd name="T0" fmla="*/ 14 w 80"/>
                      <a:gd name="T1" fmla="*/ 74 h 182"/>
                      <a:gd name="T2" fmla="*/ 2 w 80"/>
                      <a:gd name="T3" fmla="*/ 57 h 182"/>
                      <a:gd name="T4" fmla="*/ 4 w 80"/>
                      <a:gd name="T5" fmla="*/ 77 h 182"/>
                      <a:gd name="T6" fmla="*/ 3 w 80"/>
                      <a:gd name="T7" fmla="*/ 139 h 182"/>
                      <a:gd name="T8" fmla="*/ 7 w 80"/>
                      <a:gd name="T9" fmla="*/ 177 h 182"/>
                      <a:gd name="T10" fmla="*/ 15 w 80"/>
                      <a:gd name="T11" fmla="*/ 182 h 182"/>
                      <a:gd name="T12" fmla="*/ 10 w 80"/>
                      <a:gd name="T13" fmla="*/ 125 h 182"/>
                      <a:gd name="T14" fmla="*/ 13 w 80"/>
                      <a:gd name="T15" fmla="*/ 80 h 182"/>
                      <a:gd name="T16" fmla="*/ 25 w 80"/>
                      <a:gd name="T17" fmla="*/ 82 h 182"/>
                      <a:gd name="T18" fmla="*/ 44 w 80"/>
                      <a:gd name="T19" fmla="*/ 27 h 182"/>
                      <a:gd name="T20" fmla="*/ 80 w 80"/>
                      <a:gd name="T21" fmla="*/ 0 h 182"/>
                      <a:gd name="T22" fmla="*/ 78 w 80"/>
                      <a:gd name="T23" fmla="*/ 0 h 182"/>
                      <a:gd name="T24" fmla="*/ 49 w 80"/>
                      <a:gd name="T25" fmla="*/ 16 h 182"/>
                      <a:gd name="T26" fmla="*/ 14 w 80"/>
                      <a:gd name="T27" fmla="*/ 74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80" h="182">
                        <a:moveTo>
                          <a:pt x="14" y="74"/>
                        </a:moveTo>
                        <a:cubicBezTo>
                          <a:pt x="14" y="74"/>
                          <a:pt x="4" y="70"/>
                          <a:pt x="2" y="57"/>
                        </a:cubicBezTo>
                        <a:cubicBezTo>
                          <a:pt x="2" y="57"/>
                          <a:pt x="0" y="60"/>
                          <a:pt x="4" y="77"/>
                        </a:cubicBezTo>
                        <a:cubicBezTo>
                          <a:pt x="9" y="94"/>
                          <a:pt x="5" y="114"/>
                          <a:pt x="3" y="139"/>
                        </a:cubicBezTo>
                        <a:cubicBezTo>
                          <a:pt x="1" y="159"/>
                          <a:pt x="2" y="171"/>
                          <a:pt x="7" y="177"/>
                        </a:cubicBezTo>
                        <a:cubicBezTo>
                          <a:pt x="12" y="181"/>
                          <a:pt x="15" y="182"/>
                          <a:pt x="15" y="182"/>
                        </a:cubicBezTo>
                        <a:cubicBezTo>
                          <a:pt x="4" y="175"/>
                          <a:pt x="4" y="155"/>
                          <a:pt x="10" y="125"/>
                        </a:cubicBezTo>
                        <a:cubicBezTo>
                          <a:pt x="16" y="94"/>
                          <a:pt x="13" y="80"/>
                          <a:pt x="13" y="80"/>
                        </a:cubicBezTo>
                        <a:cubicBezTo>
                          <a:pt x="17" y="84"/>
                          <a:pt x="25" y="82"/>
                          <a:pt x="25" y="82"/>
                        </a:cubicBezTo>
                        <a:cubicBezTo>
                          <a:pt x="16" y="64"/>
                          <a:pt x="23" y="39"/>
                          <a:pt x="44" y="27"/>
                        </a:cubicBezTo>
                        <a:cubicBezTo>
                          <a:pt x="64" y="14"/>
                          <a:pt x="72" y="11"/>
                          <a:pt x="80" y="0"/>
                        </a:cubicBezTo>
                        <a:cubicBezTo>
                          <a:pt x="78" y="0"/>
                          <a:pt x="78" y="0"/>
                          <a:pt x="78" y="0"/>
                        </a:cubicBezTo>
                        <a:cubicBezTo>
                          <a:pt x="76" y="2"/>
                          <a:pt x="69" y="8"/>
                          <a:pt x="49" y="16"/>
                        </a:cubicBezTo>
                        <a:cubicBezTo>
                          <a:pt x="23" y="26"/>
                          <a:pt x="9" y="46"/>
                          <a:pt x="14" y="74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4" name="Freeform 1143"/>
                  <p:cNvSpPr>
                    <a:spLocks noEditPoints="1"/>
                  </p:cNvSpPr>
                  <p:nvPr/>
                </p:nvSpPr>
                <p:spPr bwMode="auto">
                  <a:xfrm>
                    <a:off x="4141" y="1725"/>
                    <a:ext cx="371" cy="601"/>
                  </a:xfrm>
                  <a:custGeom>
                    <a:avLst/>
                    <a:gdLst>
                      <a:gd name="T0" fmla="*/ 35 w 157"/>
                      <a:gd name="T1" fmla="*/ 33 h 253"/>
                      <a:gd name="T2" fmla="*/ 37 w 157"/>
                      <a:gd name="T3" fmla="*/ 25 h 253"/>
                      <a:gd name="T4" fmla="*/ 24 w 157"/>
                      <a:gd name="T5" fmla="*/ 36 h 253"/>
                      <a:gd name="T6" fmla="*/ 19 w 157"/>
                      <a:gd name="T7" fmla="*/ 36 h 253"/>
                      <a:gd name="T8" fmla="*/ 35 w 157"/>
                      <a:gd name="T9" fmla="*/ 33 h 253"/>
                      <a:gd name="T10" fmla="*/ 155 w 157"/>
                      <a:gd name="T11" fmla="*/ 141 h 253"/>
                      <a:gd name="T12" fmla="*/ 141 w 157"/>
                      <a:gd name="T13" fmla="*/ 134 h 253"/>
                      <a:gd name="T14" fmla="*/ 131 w 157"/>
                      <a:gd name="T15" fmla="*/ 79 h 253"/>
                      <a:gd name="T16" fmla="*/ 116 w 157"/>
                      <a:gd name="T17" fmla="*/ 36 h 253"/>
                      <a:gd name="T18" fmla="*/ 72 w 157"/>
                      <a:gd name="T19" fmla="*/ 9 h 253"/>
                      <a:gd name="T20" fmla="*/ 61 w 157"/>
                      <a:gd name="T21" fmla="*/ 5 h 253"/>
                      <a:gd name="T22" fmla="*/ 40 w 157"/>
                      <a:gd name="T23" fmla="*/ 36 h 253"/>
                      <a:gd name="T24" fmla="*/ 34 w 157"/>
                      <a:gd name="T25" fmla="*/ 35 h 253"/>
                      <a:gd name="T26" fmla="*/ 36 w 157"/>
                      <a:gd name="T27" fmla="*/ 41 h 253"/>
                      <a:gd name="T28" fmla="*/ 63 w 157"/>
                      <a:gd name="T29" fmla="*/ 22 h 253"/>
                      <a:gd name="T30" fmla="*/ 78 w 157"/>
                      <a:gd name="T31" fmla="*/ 25 h 253"/>
                      <a:gd name="T32" fmla="*/ 101 w 157"/>
                      <a:gd name="T33" fmla="*/ 42 h 253"/>
                      <a:gd name="T34" fmla="*/ 92 w 157"/>
                      <a:gd name="T35" fmla="*/ 77 h 253"/>
                      <a:gd name="T36" fmla="*/ 68 w 157"/>
                      <a:gd name="T37" fmla="*/ 105 h 253"/>
                      <a:gd name="T38" fmla="*/ 103 w 157"/>
                      <a:gd name="T39" fmla="*/ 151 h 253"/>
                      <a:gd name="T40" fmla="*/ 69 w 157"/>
                      <a:gd name="T41" fmla="*/ 224 h 253"/>
                      <a:gd name="T42" fmla="*/ 42 w 157"/>
                      <a:gd name="T43" fmla="*/ 191 h 253"/>
                      <a:gd name="T44" fmla="*/ 20 w 157"/>
                      <a:gd name="T45" fmla="*/ 197 h 253"/>
                      <a:gd name="T46" fmla="*/ 50 w 157"/>
                      <a:gd name="T47" fmla="*/ 207 h 253"/>
                      <a:gd name="T48" fmla="*/ 42 w 157"/>
                      <a:gd name="T49" fmla="*/ 213 h 253"/>
                      <a:gd name="T50" fmla="*/ 28 w 157"/>
                      <a:gd name="T51" fmla="*/ 227 h 253"/>
                      <a:gd name="T52" fmla="*/ 25 w 157"/>
                      <a:gd name="T53" fmla="*/ 244 h 253"/>
                      <a:gd name="T54" fmla="*/ 0 w 157"/>
                      <a:gd name="T55" fmla="*/ 247 h 253"/>
                      <a:gd name="T56" fmla="*/ 120 w 157"/>
                      <a:gd name="T57" fmla="*/ 194 h 253"/>
                      <a:gd name="T58" fmla="*/ 139 w 157"/>
                      <a:gd name="T59" fmla="*/ 164 h 253"/>
                      <a:gd name="T60" fmla="*/ 155 w 157"/>
                      <a:gd name="T61" fmla="*/ 14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57" h="253">
                        <a:moveTo>
                          <a:pt x="35" y="33"/>
                        </a:moveTo>
                        <a:cubicBezTo>
                          <a:pt x="36" y="31"/>
                          <a:pt x="37" y="28"/>
                          <a:pt x="37" y="25"/>
                        </a:cubicBezTo>
                        <a:cubicBezTo>
                          <a:pt x="35" y="27"/>
                          <a:pt x="33" y="30"/>
                          <a:pt x="24" y="36"/>
                        </a:cubicBezTo>
                        <a:cubicBezTo>
                          <a:pt x="22" y="37"/>
                          <a:pt x="19" y="36"/>
                          <a:pt x="19" y="36"/>
                        </a:cubicBezTo>
                        <a:cubicBezTo>
                          <a:pt x="21" y="40"/>
                          <a:pt x="29" y="40"/>
                          <a:pt x="35" y="33"/>
                        </a:cubicBezTo>
                        <a:close/>
                        <a:moveTo>
                          <a:pt x="155" y="141"/>
                        </a:moveTo>
                        <a:cubicBezTo>
                          <a:pt x="154" y="132"/>
                          <a:pt x="145" y="131"/>
                          <a:pt x="141" y="134"/>
                        </a:cubicBezTo>
                        <a:cubicBezTo>
                          <a:pt x="139" y="136"/>
                          <a:pt x="147" y="113"/>
                          <a:pt x="131" y="79"/>
                        </a:cubicBezTo>
                        <a:cubicBezTo>
                          <a:pt x="115" y="45"/>
                          <a:pt x="123" y="41"/>
                          <a:pt x="116" y="36"/>
                        </a:cubicBezTo>
                        <a:cubicBezTo>
                          <a:pt x="109" y="30"/>
                          <a:pt x="94" y="29"/>
                          <a:pt x="72" y="9"/>
                        </a:cubicBezTo>
                        <a:cubicBezTo>
                          <a:pt x="63" y="0"/>
                          <a:pt x="62" y="1"/>
                          <a:pt x="61" y="5"/>
                        </a:cubicBezTo>
                        <a:cubicBezTo>
                          <a:pt x="58" y="20"/>
                          <a:pt x="49" y="31"/>
                          <a:pt x="40" y="36"/>
                        </a:cubicBezTo>
                        <a:cubicBezTo>
                          <a:pt x="36" y="39"/>
                          <a:pt x="33" y="39"/>
                          <a:pt x="34" y="35"/>
                        </a:cubicBezTo>
                        <a:cubicBezTo>
                          <a:pt x="32" y="38"/>
                          <a:pt x="33" y="41"/>
                          <a:pt x="36" y="41"/>
                        </a:cubicBezTo>
                        <a:cubicBezTo>
                          <a:pt x="45" y="42"/>
                          <a:pt x="56" y="31"/>
                          <a:pt x="63" y="22"/>
                        </a:cubicBezTo>
                        <a:cubicBezTo>
                          <a:pt x="70" y="12"/>
                          <a:pt x="69" y="16"/>
                          <a:pt x="78" y="25"/>
                        </a:cubicBezTo>
                        <a:cubicBezTo>
                          <a:pt x="85" y="31"/>
                          <a:pt x="94" y="38"/>
                          <a:pt x="101" y="42"/>
                        </a:cubicBezTo>
                        <a:cubicBezTo>
                          <a:pt x="111" y="48"/>
                          <a:pt x="114" y="63"/>
                          <a:pt x="92" y="77"/>
                        </a:cubicBezTo>
                        <a:cubicBezTo>
                          <a:pt x="74" y="89"/>
                          <a:pt x="63" y="94"/>
                          <a:pt x="68" y="105"/>
                        </a:cubicBezTo>
                        <a:cubicBezTo>
                          <a:pt x="73" y="115"/>
                          <a:pt x="99" y="112"/>
                          <a:pt x="103" y="151"/>
                        </a:cubicBezTo>
                        <a:cubicBezTo>
                          <a:pt x="105" y="167"/>
                          <a:pt x="99" y="200"/>
                          <a:pt x="69" y="224"/>
                        </a:cubicBezTo>
                        <a:cubicBezTo>
                          <a:pt x="66" y="190"/>
                          <a:pt x="49" y="191"/>
                          <a:pt x="42" y="191"/>
                        </a:cubicBezTo>
                        <a:cubicBezTo>
                          <a:pt x="33" y="191"/>
                          <a:pt x="20" y="197"/>
                          <a:pt x="20" y="197"/>
                        </a:cubicBezTo>
                        <a:cubicBezTo>
                          <a:pt x="27" y="204"/>
                          <a:pt x="36" y="205"/>
                          <a:pt x="50" y="207"/>
                        </a:cubicBezTo>
                        <a:cubicBezTo>
                          <a:pt x="56" y="207"/>
                          <a:pt x="50" y="209"/>
                          <a:pt x="42" y="213"/>
                        </a:cubicBezTo>
                        <a:cubicBezTo>
                          <a:pt x="36" y="216"/>
                          <a:pt x="29" y="219"/>
                          <a:pt x="28" y="227"/>
                        </a:cubicBezTo>
                        <a:cubicBezTo>
                          <a:pt x="28" y="233"/>
                          <a:pt x="27" y="240"/>
                          <a:pt x="25" y="244"/>
                        </a:cubicBezTo>
                        <a:cubicBezTo>
                          <a:pt x="17" y="246"/>
                          <a:pt x="10" y="247"/>
                          <a:pt x="0" y="247"/>
                        </a:cubicBezTo>
                        <a:cubicBezTo>
                          <a:pt x="40" y="253"/>
                          <a:pt x="92" y="239"/>
                          <a:pt x="120" y="194"/>
                        </a:cubicBezTo>
                        <a:cubicBezTo>
                          <a:pt x="137" y="167"/>
                          <a:pt x="134" y="165"/>
                          <a:pt x="139" y="164"/>
                        </a:cubicBezTo>
                        <a:cubicBezTo>
                          <a:pt x="146" y="161"/>
                          <a:pt x="157" y="154"/>
                          <a:pt x="155" y="141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5" name="Freeform 1144"/>
                  <p:cNvSpPr>
                    <a:spLocks/>
                  </p:cNvSpPr>
                  <p:nvPr/>
                </p:nvSpPr>
                <p:spPr bwMode="auto">
                  <a:xfrm>
                    <a:off x="4219" y="1725"/>
                    <a:ext cx="293" cy="582"/>
                  </a:xfrm>
                  <a:custGeom>
                    <a:avLst/>
                    <a:gdLst>
                      <a:gd name="T0" fmla="*/ 108 w 124"/>
                      <a:gd name="T1" fmla="*/ 134 h 245"/>
                      <a:gd name="T2" fmla="*/ 98 w 124"/>
                      <a:gd name="T3" fmla="*/ 79 h 245"/>
                      <a:gd name="T4" fmla="*/ 83 w 124"/>
                      <a:gd name="T5" fmla="*/ 36 h 245"/>
                      <a:gd name="T6" fmla="*/ 39 w 124"/>
                      <a:gd name="T7" fmla="*/ 9 h 245"/>
                      <a:gd name="T8" fmla="*/ 28 w 124"/>
                      <a:gd name="T9" fmla="*/ 5 h 245"/>
                      <a:gd name="T10" fmla="*/ 7 w 124"/>
                      <a:gd name="T11" fmla="*/ 36 h 245"/>
                      <a:gd name="T12" fmla="*/ 1 w 124"/>
                      <a:gd name="T13" fmla="*/ 38 h 245"/>
                      <a:gd name="T14" fmla="*/ 0 w 124"/>
                      <a:gd name="T15" fmla="*/ 38 h 245"/>
                      <a:gd name="T16" fmla="*/ 10 w 124"/>
                      <a:gd name="T17" fmla="*/ 37 h 245"/>
                      <a:gd name="T18" fmla="*/ 27 w 124"/>
                      <a:gd name="T19" fmla="*/ 18 h 245"/>
                      <a:gd name="T20" fmla="*/ 34 w 124"/>
                      <a:gd name="T21" fmla="*/ 10 h 245"/>
                      <a:gd name="T22" fmla="*/ 60 w 124"/>
                      <a:gd name="T23" fmla="*/ 31 h 245"/>
                      <a:gd name="T24" fmla="*/ 82 w 124"/>
                      <a:gd name="T25" fmla="*/ 51 h 245"/>
                      <a:gd name="T26" fmla="*/ 95 w 124"/>
                      <a:gd name="T27" fmla="*/ 144 h 245"/>
                      <a:gd name="T28" fmla="*/ 19 w 124"/>
                      <a:gd name="T29" fmla="*/ 245 h 245"/>
                      <a:gd name="T30" fmla="*/ 87 w 124"/>
                      <a:gd name="T31" fmla="*/ 194 h 245"/>
                      <a:gd name="T32" fmla="*/ 106 w 124"/>
                      <a:gd name="T33" fmla="*/ 164 h 245"/>
                      <a:gd name="T34" fmla="*/ 122 w 124"/>
                      <a:gd name="T35" fmla="*/ 141 h 245"/>
                      <a:gd name="T36" fmla="*/ 108 w 124"/>
                      <a:gd name="T37" fmla="*/ 134 h 2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24" h="245">
                        <a:moveTo>
                          <a:pt x="108" y="134"/>
                        </a:moveTo>
                        <a:cubicBezTo>
                          <a:pt x="106" y="136"/>
                          <a:pt x="114" y="113"/>
                          <a:pt x="98" y="79"/>
                        </a:cubicBezTo>
                        <a:cubicBezTo>
                          <a:pt x="82" y="45"/>
                          <a:pt x="90" y="41"/>
                          <a:pt x="83" y="36"/>
                        </a:cubicBezTo>
                        <a:cubicBezTo>
                          <a:pt x="76" y="30"/>
                          <a:pt x="61" y="29"/>
                          <a:pt x="39" y="9"/>
                        </a:cubicBezTo>
                        <a:cubicBezTo>
                          <a:pt x="30" y="0"/>
                          <a:pt x="29" y="1"/>
                          <a:pt x="28" y="5"/>
                        </a:cubicBezTo>
                        <a:cubicBezTo>
                          <a:pt x="25" y="20"/>
                          <a:pt x="16" y="31"/>
                          <a:pt x="7" y="36"/>
                        </a:cubicBezTo>
                        <a:cubicBezTo>
                          <a:pt x="4" y="38"/>
                          <a:pt x="2" y="39"/>
                          <a:pt x="1" y="38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40"/>
                          <a:pt x="3" y="42"/>
                          <a:pt x="10" y="37"/>
                        </a:cubicBezTo>
                        <a:cubicBezTo>
                          <a:pt x="17" y="32"/>
                          <a:pt x="23" y="25"/>
                          <a:pt x="27" y="18"/>
                        </a:cubicBezTo>
                        <a:cubicBezTo>
                          <a:pt x="31" y="11"/>
                          <a:pt x="32" y="7"/>
                          <a:pt x="34" y="10"/>
                        </a:cubicBezTo>
                        <a:cubicBezTo>
                          <a:pt x="37" y="12"/>
                          <a:pt x="48" y="25"/>
                          <a:pt x="60" y="31"/>
                        </a:cubicBezTo>
                        <a:cubicBezTo>
                          <a:pt x="72" y="37"/>
                          <a:pt x="81" y="39"/>
                          <a:pt x="82" y="51"/>
                        </a:cubicBezTo>
                        <a:cubicBezTo>
                          <a:pt x="85" y="79"/>
                          <a:pt x="102" y="97"/>
                          <a:pt x="95" y="144"/>
                        </a:cubicBezTo>
                        <a:cubicBezTo>
                          <a:pt x="91" y="172"/>
                          <a:pt x="75" y="217"/>
                          <a:pt x="19" y="245"/>
                        </a:cubicBezTo>
                        <a:cubicBezTo>
                          <a:pt x="54" y="236"/>
                          <a:pt x="75" y="214"/>
                          <a:pt x="87" y="194"/>
                        </a:cubicBezTo>
                        <a:cubicBezTo>
                          <a:pt x="104" y="167"/>
                          <a:pt x="101" y="165"/>
                          <a:pt x="106" y="164"/>
                        </a:cubicBezTo>
                        <a:cubicBezTo>
                          <a:pt x="113" y="161"/>
                          <a:pt x="124" y="154"/>
                          <a:pt x="122" y="141"/>
                        </a:cubicBezTo>
                        <a:cubicBezTo>
                          <a:pt x="121" y="132"/>
                          <a:pt x="112" y="131"/>
                          <a:pt x="108" y="134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6" name="Freeform 1145"/>
                  <p:cNvSpPr>
                    <a:spLocks/>
                  </p:cNvSpPr>
                  <p:nvPr/>
                </p:nvSpPr>
                <p:spPr bwMode="auto">
                  <a:xfrm>
                    <a:off x="4188" y="1792"/>
                    <a:ext cx="38" cy="26"/>
                  </a:xfrm>
                  <a:custGeom>
                    <a:avLst/>
                    <a:gdLst>
                      <a:gd name="T0" fmla="*/ 16 w 16"/>
                      <a:gd name="T1" fmla="*/ 3 h 11"/>
                      <a:gd name="T2" fmla="*/ 0 w 16"/>
                      <a:gd name="T3" fmla="*/ 8 h 11"/>
                      <a:gd name="T4" fmla="*/ 15 w 16"/>
                      <a:gd name="T5" fmla="*/ 0 h 11"/>
                      <a:gd name="T6" fmla="*/ 16 w 16"/>
                      <a:gd name="T7" fmla="*/ 3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" h="11">
                        <a:moveTo>
                          <a:pt x="16" y="3"/>
                        </a:moveTo>
                        <a:cubicBezTo>
                          <a:pt x="6" y="11"/>
                          <a:pt x="2" y="11"/>
                          <a:pt x="0" y="8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lnTo>
                          <a:pt x="16" y="3"/>
                        </a:ln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7" name="Freeform 1146"/>
                  <p:cNvSpPr>
                    <a:spLocks/>
                  </p:cNvSpPr>
                  <p:nvPr/>
                </p:nvSpPr>
                <p:spPr bwMode="auto">
                  <a:xfrm>
                    <a:off x="3772" y="2034"/>
                    <a:ext cx="745" cy="292"/>
                  </a:xfrm>
                  <a:custGeom>
                    <a:avLst/>
                    <a:gdLst>
                      <a:gd name="T0" fmla="*/ 173 w 315"/>
                      <a:gd name="T1" fmla="*/ 120 h 123"/>
                      <a:gd name="T2" fmla="*/ 151 w 315"/>
                      <a:gd name="T3" fmla="*/ 119 h 123"/>
                      <a:gd name="T4" fmla="*/ 39 w 315"/>
                      <a:gd name="T5" fmla="*/ 53 h 123"/>
                      <a:gd name="T6" fmla="*/ 21 w 315"/>
                      <a:gd name="T7" fmla="*/ 54 h 123"/>
                      <a:gd name="T8" fmla="*/ 4 w 315"/>
                      <a:gd name="T9" fmla="*/ 39 h 123"/>
                      <a:gd name="T10" fmla="*/ 7 w 315"/>
                      <a:gd name="T11" fmla="*/ 19 h 123"/>
                      <a:gd name="T12" fmla="*/ 25 w 315"/>
                      <a:gd name="T13" fmla="*/ 21 h 123"/>
                      <a:gd name="T14" fmla="*/ 23 w 315"/>
                      <a:gd name="T15" fmla="*/ 23 h 123"/>
                      <a:gd name="T16" fmla="*/ 9 w 315"/>
                      <a:gd name="T17" fmla="*/ 22 h 123"/>
                      <a:gd name="T18" fmla="*/ 6 w 315"/>
                      <a:gd name="T19" fmla="*/ 38 h 123"/>
                      <a:gd name="T20" fmla="*/ 22 w 315"/>
                      <a:gd name="T21" fmla="*/ 51 h 123"/>
                      <a:gd name="T22" fmla="*/ 38 w 315"/>
                      <a:gd name="T23" fmla="*/ 50 h 123"/>
                      <a:gd name="T24" fmla="*/ 40 w 315"/>
                      <a:gd name="T25" fmla="*/ 49 h 123"/>
                      <a:gd name="T26" fmla="*/ 40 w 315"/>
                      <a:gd name="T27" fmla="*/ 50 h 123"/>
                      <a:gd name="T28" fmla="*/ 152 w 315"/>
                      <a:gd name="T29" fmla="*/ 116 h 123"/>
                      <a:gd name="T30" fmla="*/ 275 w 315"/>
                      <a:gd name="T31" fmla="*/ 63 h 123"/>
                      <a:gd name="T32" fmla="*/ 288 w 315"/>
                      <a:gd name="T33" fmla="*/ 40 h 123"/>
                      <a:gd name="T34" fmla="*/ 295 w 315"/>
                      <a:gd name="T35" fmla="*/ 32 h 123"/>
                      <a:gd name="T36" fmla="*/ 310 w 315"/>
                      <a:gd name="T37" fmla="*/ 12 h 123"/>
                      <a:gd name="T38" fmla="*/ 304 w 315"/>
                      <a:gd name="T39" fmla="*/ 4 h 123"/>
                      <a:gd name="T40" fmla="*/ 298 w 315"/>
                      <a:gd name="T41" fmla="*/ 5 h 123"/>
                      <a:gd name="T42" fmla="*/ 296 w 315"/>
                      <a:gd name="T43" fmla="*/ 3 h 123"/>
                      <a:gd name="T44" fmla="*/ 305 w 315"/>
                      <a:gd name="T45" fmla="*/ 1 h 123"/>
                      <a:gd name="T46" fmla="*/ 313 w 315"/>
                      <a:gd name="T47" fmla="*/ 11 h 123"/>
                      <a:gd name="T48" fmla="*/ 296 w 315"/>
                      <a:gd name="T49" fmla="*/ 35 h 123"/>
                      <a:gd name="T50" fmla="*/ 291 w 315"/>
                      <a:gd name="T51" fmla="*/ 42 h 123"/>
                      <a:gd name="T52" fmla="*/ 277 w 315"/>
                      <a:gd name="T53" fmla="*/ 64 h 123"/>
                      <a:gd name="T54" fmla="*/ 173 w 315"/>
                      <a:gd name="T55" fmla="*/ 120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15" h="123">
                        <a:moveTo>
                          <a:pt x="173" y="120"/>
                        </a:moveTo>
                        <a:cubicBezTo>
                          <a:pt x="166" y="120"/>
                          <a:pt x="159" y="120"/>
                          <a:pt x="151" y="119"/>
                        </a:cubicBezTo>
                        <a:cubicBezTo>
                          <a:pt x="80" y="111"/>
                          <a:pt x="44" y="61"/>
                          <a:pt x="39" y="53"/>
                        </a:cubicBezTo>
                        <a:cubicBezTo>
                          <a:pt x="34" y="55"/>
                          <a:pt x="28" y="56"/>
                          <a:pt x="21" y="54"/>
                        </a:cubicBezTo>
                        <a:cubicBezTo>
                          <a:pt x="13" y="52"/>
                          <a:pt x="7" y="46"/>
                          <a:pt x="4" y="39"/>
                        </a:cubicBezTo>
                        <a:cubicBezTo>
                          <a:pt x="0" y="32"/>
                          <a:pt x="2" y="24"/>
                          <a:pt x="7" y="19"/>
                        </a:cubicBezTo>
                        <a:cubicBezTo>
                          <a:pt x="11" y="16"/>
                          <a:pt x="18" y="15"/>
                          <a:pt x="25" y="21"/>
                        </a:cubicBezTo>
                        <a:cubicBezTo>
                          <a:pt x="23" y="23"/>
                          <a:pt x="23" y="23"/>
                          <a:pt x="23" y="23"/>
                        </a:cubicBezTo>
                        <a:cubicBezTo>
                          <a:pt x="18" y="19"/>
                          <a:pt x="13" y="18"/>
                          <a:pt x="9" y="22"/>
                        </a:cubicBezTo>
                        <a:cubicBezTo>
                          <a:pt x="5" y="24"/>
                          <a:pt x="3" y="31"/>
                          <a:pt x="6" y="38"/>
                        </a:cubicBezTo>
                        <a:cubicBezTo>
                          <a:pt x="10" y="47"/>
                          <a:pt x="18" y="50"/>
                          <a:pt x="22" y="51"/>
                        </a:cubicBezTo>
                        <a:cubicBezTo>
                          <a:pt x="28" y="53"/>
                          <a:pt x="34" y="52"/>
                          <a:pt x="38" y="50"/>
                        </a:cubicBezTo>
                        <a:cubicBezTo>
                          <a:pt x="40" y="49"/>
                          <a:pt x="40" y="49"/>
                          <a:pt x="40" y="49"/>
                        </a:cubicBezTo>
                        <a:cubicBezTo>
                          <a:pt x="40" y="50"/>
                          <a:pt x="40" y="50"/>
                          <a:pt x="40" y="50"/>
                        </a:cubicBezTo>
                        <a:cubicBezTo>
                          <a:pt x="41" y="51"/>
                          <a:pt x="76" y="107"/>
                          <a:pt x="152" y="116"/>
                        </a:cubicBezTo>
                        <a:cubicBezTo>
                          <a:pt x="206" y="123"/>
                          <a:pt x="247" y="105"/>
                          <a:pt x="275" y="63"/>
                        </a:cubicBezTo>
                        <a:cubicBezTo>
                          <a:pt x="283" y="52"/>
                          <a:pt x="286" y="45"/>
                          <a:pt x="288" y="40"/>
                        </a:cubicBezTo>
                        <a:cubicBezTo>
                          <a:pt x="291" y="36"/>
                          <a:pt x="292" y="33"/>
                          <a:pt x="295" y="32"/>
                        </a:cubicBezTo>
                        <a:cubicBezTo>
                          <a:pt x="301" y="30"/>
                          <a:pt x="312" y="23"/>
                          <a:pt x="310" y="12"/>
                        </a:cubicBezTo>
                        <a:cubicBezTo>
                          <a:pt x="309" y="6"/>
                          <a:pt x="306" y="5"/>
                          <a:pt x="304" y="4"/>
                        </a:cubicBezTo>
                        <a:cubicBezTo>
                          <a:pt x="302" y="3"/>
                          <a:pt x="299" y="4"/>
                          <a:pt x="298" y="5"/>
                        </a:cubicBezTo>
                        <a:cubicBezTo>
                          <a:pt x="296" y="3"/>
                          <a:pt x="296" y="3"/>
                          <a:pt x="296" y="3"/>
                        </a:cubicBezTo>
                        <a:cubicBezTo>
                          <a:pt x="298" y="1"/>
                          <a:pt x="302" y="0"/>
                          <a:pt x="305" y="1"/>
                        </a:cubicBezTo>
                        <a:cubicBezTo>
                          <a:pt x="309" y="3"/>
                          <a:pt x="312" y="6"/>
                          <a:pt x="313" y="11"/>
                        </a:cubicBezTo>
                        <a:cubicBezTo>
                          <a:pt x="315" y="24"/>
                          <a:pt x="303" y="32"/>
                          <a:pt x="296" y="35"/>
                        </a:cubicBezTo>
                        <a:cubicBezTo>
                          <a:pt x="294" y="36"/>
                          <a:pt x="293" y="37"/>
                          <a:pt x="291" y="42"/>
                        </a:cubicBezTo>
                        <a:cubicBezTo>
                          <a:pt x="289" y="46"/>
                          <a:pt x="285" y="53"/>
                          <a:pt x="277" y="64"/>
                        </a:cubicBezTo>
                        <a:cubicBezTo>
                          <a:pt x="252" y="102"/>
                          <a:pt x="218" y="120"/>
                          <a:pt x="173" y="120"/>
                        </a:cubicBez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8" name="Freeform 1147"/>
                  <p:cNvSpPr>
                    <a:spLocks/>
                  </p:cNvSpPr>
                  <p:nvPr/>
                </p:nvSpPr>
                <p:spPr bwMode="auto">
                  <a:xfrm>
                    <a:off x="3826" y="1709"/>
                    <a:ext cx="656" cy="444"/>
                  </a:xfrm>
                  <a:custGeom>
                    <a:avLst/>
                    <a:gdLst>
                      <a:gd name="T0" fmla="*/ 33 w 277"/>
                      <a:gd name="T1" fmla="*/ 185 h 187"/>
                      <a:gd name="T2" fmla="*/ 2 w 277"/>
                      <a:gd name="T3" fmla="*/ 158 h 187"/>
                      <a:gd name="T4" fmla="*/ 23 w 277"/>
                      <a:gd name="T5" fmla="*/ 141 h 187"/>
                      <a:gd name="T6" fmla="*/ 25 w 277"/>
                      <a:gd name="T7" fmla="*/ 80 h 187"/>
                      <a:gd name="T8" fmla="*/ 25 w 277"/>
                      <a:gd name="T9" fmla="*/ 58 h 187"/>
                      <a:gd name="T10" fmla="*/ 34 w 277"/>
                      <a:gd name="T11" fmla="*/ 75 h 187"/>
                      <a:gd name="T12" fmla="*/ 100 w 277"/>
                      <a:gd name="T13" fmla="*/ 1 h 187"/>
                      <a:gd name="T14" fmla="*/ 102 w 277"/>
                      <a:gd name="T15" fmla="*/ 1 h 187"/>
                      <a:gd name="T16" fmla="*/ 140 w 277"/>
                      <a:gd name="T17" fmla="*/ 15 h 187"/>
                      <a:gd name="T18" fmla="*/ 155 w 277"/>
                      <a:gd name="T19" fmla="*/ 42 h 187"/>
                      <a:gd name="T20" fmla="*/ 168 w 277"/>
                      <a:gd name="T21" fmla="*/ 31 h 187"/>
                      <a:gd name="T22" fmla="*/ 171 w 277"/>
                      <a:gd name="T23" fmla="*/ 32 h 187"/>
                      <a:gd name="T24" fmla="*/ 169 w 277"/>
                      <a:gd name="T25" fmla="*/ 44 h 187"/>
                      <a:gd name="T26" fmla="*/ 192 w 277"/>
                      <a:gd name="T27" fmla="*/ 12 h 187"/>
                      <a:gd name="T28" fmla="*/ 206 w 277"/>
                      <a:gd name="T29" fmla="*/ 15 h 187"/>
                      <a:gd name="T30" fmla="*/ 250 w 277"/>
                      <a:gd name="T31" fmla="*/ 41 h 187"/>
                      <a:gd name="T32" fmla="*/ 265 w 277"/>
                      <a:gd name="T33" fmla="*/ 86 h 187"/>
                      <a:gd name="T34" fmla="*/ 275 w 277"/>
                      <a:gd name="T35" fmla="*/ 142 h 187"/>
                      <a:gd name="T36" fmla="*/ 272 w 277"/>
                      <a:gd name="T37" fmla="*/ 139 h 187"/>
                      <a:gd name="T38" fmla="*/ 252 w 277"/>
                      <a:gd name="T39" fmla="*/ 51 h 187"/>
                      <a:gd name="T40" fmla="*/ 240 w 277"/>
                      <a:gd name="T41" fmla="*/ 40 h 187"/>
                      <a:gd name="T42" fmla="*/ 196 w 277"/>
                      <a:gd name="T43" fmla="*/ 10 h 187"/>
                      <a:gd name="T44" fmla="*/ 174 w 277"/>
                      <a:gd name="T45" fmla="*/ 44 h 187"/>
                      <a:gd name="T46" fmla="*/ 167 w 277"/>
                      <a:gd name="T47" fmla="*/ 40 h 187"/>
                      <a:gd name="T48" fmla="*/ 157 w 277"/>
                      <a:gd name="T49" fmla="*/ 44 h 187"/>
                      <a:gd name="T50" fmla="*/ 151 w 277"/>
                      <a:gd name="T51" fmla="*/ 37 h 187"/>
                      <a:gd name="T52" fmla="*/ 120 w 277"/>
                      <a:gd name="T53" fmla="*/ 10 h 187"/>
                      <a:gd name="T54" fmla="*/ 71 w 277"/>
                      <a:gd name="T55" fmla="*/ 21 h 187"/>
                      <a:gd name="T56" fmla="*/ 38 w 277"/>
                      <a:gd name="T57" fmla="*/ 80 h 187"/>
                      <a:gd name="T58" fmla="*/ 26 w 277"/>
                      <a:gd name="T59" fmla="*/ 70 h 187"/>
                      <a:gd name="T60" fmla="*/ 28 w 277"/>
                      <a:gd name="T61" fmla="*/ 126 h 187"/>
                      <a:gd name="T62" fmla="*/ 34 w 277"/>
                      <a:gd name="T63" fmla="*/ 182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77" h="187">
                        <a:moveTo>
                          <a:pt x="40" y="187"/>
                        </a:moveTo>
                        <a:cubicBezTo>
                          <a:pt x="33" y="185"/>
                          <a:pt x="33" y="185"/>
                          <a:pt x="33" y="185"/>
                        </a:cubicBezTo>
                        <a:cubicBezTo>
                          <a:pt x="32" y="185"/>
                          <a:pt x="14" y="180"/>
                          <a:pt x="0" y="160"/>
                        </a:cubicBezTo>
                        <a:cubicBezTo>
                          <a:pt x="2" y="158"/>
                          <a:pt x="2" y="158"/>
                          <a:pt x="2" y="158"/>
                        </a:cubicBezTo>
                        <a:cubicBezTo>
                          <a:pt x="11" y="171"/>
                          <a:pt x="21" y="177"/>
                          <a:pt x="28" y="180"/>
                        </a:cubicBezTo>
                        <a:cubicBezTo>
                          <a:pt x="23" y="173"/>
                          <a:pt x="22" y="162"/>
                          <a:pt x="23" y="141"/>
                        </a:cubicBezTo>
                        <a:cubicBezTo>
                          <a:pt x="24" y="136"/>
                          <a:pt x="24" y="130"/>
                          <a:pt x="25" y="125"/>
                        </a:cubicBezTo>
                        <a:cubicBezTo>
                          <a:pt x="27" y="109"/>
                          <a:pt x="28" y="96"/>
                          <a:pt x="25" y="80"/>
                        </a:cubicBezTo>
                        <a:cubicBezTo>
                          <a:pt x="21" y="61"/>
                          <a:pt x="22" y="60"/>
                          <a:pt x="23" y="59"/>
                        </a:cubicBezTo>
                        <a:cubicBezTo>
                          <a:pt x="25" y="58"/>
                          <a:pt x="25" y="58"/>
                          <a:pt x="25" y="58"/>
                        </a:cubicBezTo>
                        <a:cubicBezTo>
                          <a:pt x="25" y="60"/>
                          <a:pt x="25" y="60"/>
                          <a:pt x="25" y="60"/>
                        </a:cubicBezTo>
                        <a:cubicBezTo>
                          <a:pt x="27" y="68"/>
                          <a:pt x="31" y="73"/>
                          <a:pt x="34" y="75"/>
                        </a:cubicBezTo>
                        <a:cubicBezTo>
                          <a:pt x="31" y="49"/>
                          <a:pt x="44" y="28"/>
                          <a:pt x="70" y="18"/>
                        </a:cubicBezTo>
                        <a:cubicBezTo>
                          <a:pt x="95" y="8"/>
                          <a:pt x="100" y="1"/>
                          <a:pt x="100" y="1"/>
                        </a:cubicBezTo>
                        <a:cubicBezTo>
                          <a:pt x="100" y="0"/>
                          <a:pt x="100" y="0"/>
                          <a:pt x="100" y="0"/>
                        </a:cubicBezTo>
                        <a:cubicBezTo>
                          <a:pt x="102" y="1"/>
                          <a:pt x="102" y="1"/>
                          <a:pt x="102" y="1"/>
                        </a:cubicBezTo>
                        <a:cubicBezTo>
                          <a:pt x="107" y="5"/>
                          <a:pt x="114" y="6"/>
                          <a:pt x="120" y="7"/>
                        </a:cubicBezTo>
                        <a:cubicBezTo>
                          <a:pt x="127" y="9"/>
                          <a:pt x="134" y="10"/>
                          <a:pt x="140" y="15"/>
                        </a:cubicBezTo>
                        <a:cubicBezTo>
                          <a:pt x="150" y="21"/>
                          <a:pt x="152" y="30"/>
                          <a:pt x="153" y="37"/>
                        </a:cubicBezTo>
                        <a:cubicBezTo>
                          <a:pt x="154" y="39"/>
                          <a:pt x="154" y="41"/>
                          <a:pt x="155" y="42"/>
                        </a:cubicBezTo>
                        <a:cubicBezTo>
                          <a:pt x="155" y="42"/>
                          <a:pt x="155" y="42"/>
                          <a:pt x="156" y="41"/>
                        </a:cubicBezTo>
                        <a:cubicBezTo>
                          <a:pt x="162" y="39"/>
                          <a:pt x="167" y="33"/>
                          <a:pt x="168" y="31"/>
                        </a:cubicBezTo>
                        <a:cubicBezTo>
                          <a:pt x="170" y="29"/>
                          <a:pt x="170" y="29"/>
                          <a:pt x="170" y="29"/>
                        </a:cubicBezTo>
                        <a:cubicBezTo>
                          <a:pt x="171" y="32"/>
                          <a:pt x="171" y="32"/>
                          <a:pt x="171" y="32"/>
                        </a:cubicBezTo>
                        <a:cubicBezTo>
                          <a:pt x="171" y="35"/>
                          <a:pt x="170" y="38"/>
                          <a:pt x="170" y="41"/>
                        </a:cubicBezTo>
                        <a:cubicBezTo>
                          <a:pt x="169" y="42"/>
                          <a:pt x="169" y="43"/>
                          <a:pt x="169" y="44"/>
                        </a:cubicBezTo>
                        <a:cubicBezTo>
                          <a:pt x="169" y="44"/>
                          <a:pt x="170" y="43"/>
                          <a:pt x="172" y="42"/>
                        </a:cubicBezTo>
                        <a:cubicBezTo>
                          <a:pt x="177" y="39"/>
                          <a:pt x="189" y="29"/>
                          <a:pt x="192" y="12"/>
                        </a:cubicBezTo>
                        <a:cubicBezTo>
                          <a:pt x="193" y="10"/>
                          <a:pt x="193" y="8"/>
                          <a:pt x="195" y="8"/>
                        </a:cubicBezTo>
                        <a:cubicBezTo>
                          <a:pt x="197" y="7"/>
                          <a:pt x="200" y="9"/>
                          <a:pt x="206" y="15"/>
                        </a:cubicBezTo>
                        <a:cubicBezTo>
                          <a:pt x="221" y="29"/>
                          <a:pt x="232" y="34"/>
                          <a:pt x="241" y="37"/>
                        </a:cubicBezTo>
                        <a:cubicBezTo>
                          <a:pt x="245" y="39"/>
                          <a:pt x="248" y="40"/>
                          <a:pt x="250" y="41"/>
                        </a:cubicBezTo>
                        <a:cubicBezTo>
                          <a:pt x="253" y="44"/>
                          <a:pt x="254" y="46"/>
                          <a:pt x="254" y="51"/>
                        </a:cubicBezTo>
                        <a:cubicBezTo>
                          <a:pt x="255" y="57"/>
                          <a:pt x="256" y="66"/>
                          <a:pt x="265" y="86"/>
                        </a:cubicBezTo>
                        <a:cubicBezTo>
                          <a:pt x="277" y="113"/>
                          <a:pt x="276" y="132"/>
                          <a:pt x="275" y="139"/>
                        </a:cubicBezTo>
                        <a:cubicBezTo>
                          <a:pt x="275" y="141"/>
                          <a:pt x="275" y="141"/>
                          <a:pt x="275" y="142"/>
                        </a:cubicBezTo>
                        <a:cubicBezTo>
                          <a:pt x="272" y="142"/>
                          <a:pt x="272" y="142"/>
                          <a:pt x="272" y="142"/>
                        </a:cubicBezTo>
                        <a:cubicBezTo>
                          <a:pt x="272" y="141"/>
                          <a:pt x="272" y="140"/>
                          <a:pt x="272" y="139"/>
                        </a:cubicBezTo>
                        <a:cubicBezTo>
                          <a:pt x="273" y="132"/>
                          <a:pt x="275" y="114"/>
                          <a:pt x="262" y="87"/>
                        </a:cubicBezTo>
                        <a:cubicBezTo>
                          <a:pt x="254" y="67"/>
                          <a:pt x="252" y="57"/>
                          <a:pt x="252" y="51"/>
                        </a:cubicBezTo>
                        <a:cubicBezTo>
                          <a:pt x="251" y="47"/>
                          <a:pt x="251" y="46"/>
                          <a:pt x="248" y="44"/>
                        </a:cubicBezTo>
                        <a:cubicBezTo>
                          <a:pt x="246" y="42"/>
                          <a:pt x="243" y="41"/>
                          <a:pt x="240" y="40"/>
                        </a:cubicBezTo>
                        <a:cubicBezTo>
                          <a:pt x="232" y="36"/>
                          <a:pt x="219" y="31"/>
                          <a:pt x="204" y="17"/>
                        </a:cubicBezTo>
                        <a:cubicBezTo>
                          <a:pt x="198" y="11"/>
                          <a:pt x="196" y="10"/>
                          <a:pt x="196" y="10"/>
                        </a:cubicBezTo>
                        <a:cubicBezTo>
                          <a:pt x="196" y="10"/>
                          <a:pt x="195" y="11"/>
                          <a:pt x="195" y="12"/>
                        </a:cubicBezTo>
                        <a:cubicBezTo>
                          <a:pt x="192" y="30"/>
                          <a:pt x="179" y="41"/>
                          <a:pt x="174" y="44"/>
                        </a:cubicBezTo>
                        <a:cubicBezTo>
                          <a:pt x="170" y="47"/>
                          <a:pt x="168" y="48"/>
                          <a:pt x="167" y="47"/>
                        </a:cubicBezTo>
                        <a:cubicBezTo>
                          <a:pt x="165" y="46"/>
                          <a:pt x="166" y="44"/>
                          <a:pt x="167" y="40"/>
                        </a:cubicBezTo>
                        <a:cubicBezTo>
                          <a:pt x="167" y="39"/>
                          <a:pt x="168" y="37"/>
                          <a:pt x="168" y="36"/>
                        </a:cubicBezTo>
                        <a:cubicBezTo>
                          <a:pt x="165" y="38"/>
                          <a:pt x="161" y="42"/>
                          <a:pt x="157" y="44"/>
                        </a:cubicBezTo>
                        <a:cubicBezTo>
                          <a:pt x="156" y="44"/>
                          <a:pt x="155" y="45"/>
                          <a:pt x="154" y="44"/>
                        </a:cubicBezTo>
                        <a:cubicBezTo>
                          <a:pt x="152" y="43"/>
                          <a:pt x="151" y="41"/>
                          <a:pt x="151" y="37"/>
                        </a:cubicBezTo>
                        <a:cubicBezTo>
                          <a:pt x="149" y="31"/>
                          <a:pt x="147" y="23"/>
                          <a:pt x="138" y="17"/>
                        </a:cubicBezTo>
                        <a:cubicBezTo>
                          <a:pt x="133" y="13"/>
                          <a:pt x="126" y="11"/>
                          <a:pt x="120" y="10"/>
                        </a:cubicBezTo>
                        <a:cubicBezTo>
                          <a:pt x="113" y="9"/>
                          <a:pt x="107" y="7"/>
                          <a:pt x="101" y="4"/>
                        </a:cubicBezTo>
                        <a:cubicBezTo>
                          <a:pt x="99" y="6"/>
                          <a:pt x="92" y="13"/>
                          <a:pt x="71" y="21"/>
                        </a:cubicBezTo>
                        <a:cubicBezTo>
                          <a:pt x="45" y="31"/>
                          <a:pt x="33" y="51"/>
                          <a:pt x="37" y="77"/>
                        </a:cubicBezTo>
                        <a:cubicBezTo>
                          <a:pt x="38" y="80"/>
                          <a:pt x="38" y="80"/>
                          <a:pt x="38" y="80"/>
                        </a:cubicBezTo>
                        <a:cubicBezTo>
                          <a:pt x="36" y="79"/>
                          <a:pt x="36" y="79"/>
                          <a:pt x="36" y="79"/>
                        </a:cubicBezTo>
                        <a:cubicBezTo>
                          <a:pt x="35" y="78"/>
                          <a:pt x="30" y="76"/>
                          <a:pt x="26" y="70"/>
                        </a:cubicBezTo>
                        <a:cubicBezTo>
                          <a:pt x="26" y="72"/>
                          <a:pt x="27" y="76"/>
                          <a:pt x="28" y="80"/>
                        </a:cubicBezTo>
                        <a:cubicBezTo>
                          <a:pt x="31" y="96"/>
                          <a:pt x="29" y="109"/>
                          <a:pt x="28" y="126"/>
                        </a:cubicBezTo>
                        <a:cubicBezTo>
                          <a:pt x="27" y="131"/>
                          <a:pt x="27" y="136"/>
                          <a:pt x="26" y="142"/>
                        </a:cubicBezTo>
                        <a:cubicBezTo>
                          <a:pt x="24" y="166"/>
                          <a:pt x="26" y="177"/>
                          <a:pt x="34" y="182"/>
                        </a:cubicBezTo>
                        <a:lnTo>
                          <a:pt x="40" y="187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9" name="Freeform 1148"/>
                  <p:cNvSpPr>
                    <a:spLocks/>
                  </p:cNvSpPr>
                  <p:nvPr/>
                </p:nvSpPr>
                <p:spPr bwMode="auto">
                  <a:xfrm>
                    <a:off x="4309" y="1813"/>
                    <a:ext cx="68" cy="53"/>
                  </a:xfrm>
                  <a:custGeom>
                    <a:avLst/>
                    <a:gdLst>
                      <a:gd name="T0" fmla="*/ 1 w 29"/>
                      <a:gd name="T1" fmla="*/ 13 h 22"/>
                      <a:gd name="T2" fmla="*/ 18 w 29"/>
                      <a:gd name="T3" fmla="*/ 11 h 22"/>
                      <a:gd name="T4" fmla="*/ 18 w 29"/>
                      <a:gd name="T5" fmla="*/ 19 h 22"/>
                      <a:gd name="T6" fmla="*/ 1 w 29"/>
                      <a:gd name="T7" fmla="*/ 13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9" h="22">
                        <a:moveTo>
                          <a:pt x="1" y="13"/>
                        </a:moveTo>
                        <a:cubicBezTo>
                          <a:pt x="0" y="9"/>
                          <a:pt x="6" y="0"/>
                          <a:pt x="18" y="11"/>
                        </a:cubicBezTo>
                        <a:cubicBezTo>
                          <a:pt x="29" y="20"/>
                          <a:pt x="25" y="22"/>
                          <a:pt x="18" y="19"/>
                        </a:cubicBezTo>
                        <a:cubicBezTo>
                          <a:pt x="10" y="16"/>
                          <a:pt x="1" y="18"/>
                          <a:pt x="1" y="13"/>
                        </a:cubicBezTo>
                        <a:close/>
                      </a:path>
                    </a:pathLst>
                  </a:custGeom>
                  <a:solidFill>
                    <a:srgbClr val="9138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0" name="Freeform 1149"/>
                  <p:cNvSpPr>
                    <a:spLocks/>
                  </p:cNvSpPr>
                  <p:nvPr/>
                </p:nvSpPr>
                <p:spPr bwMode="auto">
                  <a:xfrm>
                    <a:off x="4311" y="1842"/>
                    <a:ext cx="66" cy="24"/>
                  </a:xfrm>
                  <a:custGeom>
                    <a:avLst/>
                    <a:gdLst>
                      <a:gd name="T0" fmla="*/ 14 w 28"/>
                      <a:gd name="T1" fmla="*/ 4 h 10"/>
                      <a:gd name="T2" fmla="*/ 19 w 28"/>
                      <a:gd name="T3" fmla="*/ 0 h 10"/>
                      <a:gd name="T4" fmla="*/ 17 w 28"/>
                      <a:gd name="T5" fmla="*/ 7 h 10"/>
                      <a:gd name="T6" fmla="*/ 0 w 28"/>
                      <a:gd name="T7" fmla="*/ 2 h 10"/>
                      <a:gd name="T8" fmla="*/ 14 w 28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10">
                        <a:moveTo>
                          <a:pt x="14" y="4"/>
                        </a:moveTo>
                        <a:cubicBezTo>
                          <a:pt x="20" y="6"/>
                          <a:pt x="23" y="5"/>
                          <a:pt x="19" y="0"/>
                        </a:cubicBezTo>
                        <a:cubicBezTo>
                          <a:pt x="28" y="8"/>
                          <a:pt x="24" y="10"/>
                          <a:pt x="17" y="7"/>
                        </a:cubicBezTo>
                        <a:cubicBezTo>
                          <a:pt x="10" y="4"/>
                          <a:pt x="2" y="5"/>
                          <a:pt x="0" y="2"/>
                        </a:cubicBezTo>
                        <a:cubicBezTo>
                          <a:pt x="3" y="3"/>
                          <a:pt x="9" y="2"/>
                          <a:pt x="14" y="4"/>
                        </a:cubicBezTo>
                        <a:close/>
                      </a:path>
                    </a:pathLst>
                  </a:custGeom>
                  <a:solidFill>
                    <a:srgbClr val="7521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1" name="Freeform 1150"/>
                  <p:cNvSpPr>
                    <a:spLocks noEditPoints="1"/>
                  </p:cNvSpPr>
                  <p:nvPr/>
                </p:nvSpPr>
                <p:spPr bwMode="auto">
                  <a:xfrm>
                    <a:off x="4306" y="1823"/>
                    <a:ext cx="67" cy="40"/>
                  </a:xfrm>
                  <a:custGeom>
                    <a:avLst/>
                    <a:gdLst>
                      <a:gd name="T0" fmla="*/ 25 w 28"/>
                      <a:gd name="T1" fmla="*/ 17 h 17"/>
                      <a:gd name="T2" fmla="*/ 19 w 28"/>
                      <a:gd name="T3" fmla="*/ 16 h 17"/>
                      <a:gd name="T4" fmla="*/ 9 w 28"/>
                      <a:gd name="T5" fmla="*/ 14 h 17"/>
                      <a:gd name="T6" fmla="*/ 0 w 28"/>
                      <a:gd name="T7" fmla="*/ 9 h 17"/>
                      <a:gd name="T8" fmla="*/ 2 w 28"/>
                      <a:gd name="T9" fmla="*/ 3 h 17"/>
                      <a:gd name="T10" fmla="*/ 9 w 28"/>
                      <a:gd name="T11" fmla="*/ 0 h 17"/>
                      <a:gd name="T12" fmla="*/ 20 w 28"/>
                      <a:gd name="T13" fmla="*/ 6 h 17"/>
                      <a:gd name="T14" fmla="*/ 27 w 28"/>
                      <a:gd name="T15" fmla="*/ 16 h 17"/>
                      <a:gd name="T16" fmla="*/ 25 w 28"/>
                      <a:gd name="T17" fmla="*/ 17 h 17"/>
                      <a:gd name="T18" fmla="*/ 9 w 28"/>
                      <a:gd name="T19" fmla="*/ 2 h 17"/>
                      <a:gd name="T20" fmla="*/ 4 w 28"/>
                      <a:gd name="T21" fmla="*/ 4 h 17"/>
                      <a:gd name="T22" fmla="*/ 2 w 28"/>
                      <a:gd name="T23" fmla="*/ 9 h 17"/>
                      <a:gd name="T24" fmla="*/ 9 w 28"/>
                      <a:gd name="T25" fmla="*/ 12 h 17"/>
                      <a:gd name="T26" fmla="*/ 19 w 28"/>
                      <a:gd name="T27" fmla="*/ 14 h 17"/>
                      <a:gd name="T28" fmla="*/ 25 w 28"/>
                      <a:gd name="T29" fmla="*/ 16 h 17"/>
                      <a:gd name="T30" fmla="*/ 26 w 28"/>
                      <a:gd name="T31" fmla="*/ 15 h 17"/>
                      <a:gd name="T32" fmla="*/ 19 w 28"/>
                      <a:gd name="T33" fmla="*/ 7 h 17"/>
                      <a:gd name="T34" fmla="*/ 9 w 28"/>
                      <a:gd name="T35" fmla="*/ 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8" h="17">
                        <a:moveTo>
                          <a:pt x="25" y="17"/>
                        </a:moveTo>
                        <a:cubicBezTo>
                          <a:pt x="23" y="17"/>
                          <a:pt x="21" y="17"/>
                          <a:pt x="19" y="16"/>
                        </a:cubicBezTo>
                        <a:cubicBezTo>
                          <a:pt x="16" y="14"/>
                          <a:pt x="12" y="14"/>
                          <a:pt x="9" y="14"/>
                        </a:cubicBezTo>
                        <a:cubicBezTo>
                          <a:pt x="5" y="13"/>
                          <a:pt x="1" y="12"/>
                          <a:pt x="0" y="9"/>
                        </a:cubicBezTo>
                        <a:cubicBezTo>
                          <a:pt x="0" y="7"/>
                          <a:pt x="1" y="5"/>
                          <a:pt x="2" y="3"/>
                        </a:cubicBezTo>
                        <a:cubicBezTo>
                          <a:pt x="4" y="2"/>
                          <a:pt x="5" y="0"/>
                          <a:pt x="9" y="0"/>
                        </a:cubicBezTo>
                        <a:cubicBezTo>
                          <a:pt x="12" y="0"/>
                          <a:pt x="16" y="2"/>
                          <a:pt x="20" y="6"/>
                        </a:cubicBezTo>
                        <a:cubicBezTo>
                          <a:pt x="28" y="13"/>
                          <a:pt x="27" y="15"/>
                          <a:pt x="27" y="16"/>
                        </a:cubicBezTo>
                        <a:cubicBezTo>
                          <a:pt x="27" y="16"/>
                          <a:pt x="26" y="17"/>
                          <a:pt x="25" y="17"/>
                        </a:cubicBezTo>
                        <a:close/>
                        <a:moveTo>
                          <a:pt x="9" y="2"/>
                        </a:moveTo>
                        <a:cubicBezTo>
                          <a:pt x="6" y="2"/>
                          <a:pt x="5" y="3"/>
                          <a:pt x="4" y="4"/>
                        </a:cubicBezTo>
                        <a:cubicBezTo>
                          <a:pt x="2" y="6"/>
                          <a:pt x="2" y="8"/>
                          <a:pt x="2" y="9"/>
                        </a:cubicBezTo>
                        <a:cubicBezTo>
                          <a:pt x="2" y="11"/>
                          <a:pt x="5" y="11"/>
                          <a:pt x="9" y="12"/>
                        </a:cubicBezTo>
                        <a:cubicBezTo>
                          <a:pt x="12" y="12"/>
                          <a:pt x="16" y="13"/>
                          <a:pt x="19" y="14"/>
                        </a:cubicBezTo>
                        <a:cubicBezTo>
                          <a:pt x="21" y="15"/>
                          <a:pt x="23" y="16"/>
                          <a:pt x="25" y="16"/>
                        </a:cubicBezTo>
                        <a:cubicBezTo>
                          <a:pt x="25" y="16"/>
                          <a:pt x="26" y="16"/>
                          <a:pt x="26" y="15"/>
                        </a:cubicBezTo>
                        <a:cubicBezTo>
                          <a:pt x="26" y="15"/>
                          <a:pt x="26" y="13"/>
                          <a:pt x="19" y="7"/>
                        </a:cubicBezTo>
                        <a:cubicBezTo>
                          <a:pt x="15" y="4"/>
                          <a:pt x="12" y="2"/>
                          <a:pt x="9" y="2"/>
                        </a:cubicBez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2" name="Freeform 1151"/>
                  <p:cNvSpPr>
                    <a:spLocks/>
                  </p:cNvSpPr>
                  <p:nvPr/>
                </p:nvSpPr>
                <p:spPr bwMode="auto">
                  <a:xfrm>
                    <a:off x="4311" y="1828"/>
                    <a:ext cx="36" cy="11"/>
                  </a:xfrm>
                  <a:custGeom>
                    <a:avLst/>
                    <a:gdLst>
                      <a:gd name="T0" fmla="*/ 13 w 15"/>
                      <a:gd name="T1" fmla="*/ 3 h 5"/>
                      <a:gd name="T2" fmla="*/ 3 w 15"/>
                      <a:gd name="T3" fmla="*/ 2 h 5"/>
                      <a:gd name="T4" fmla="*/ 8 w 15"/>
                      <a:gd name="T5" fmla="*/ 5 h 5"/>
                      <a:gd name="T6" fmla="*/ 13 w 15"/>
                      <a:gd name="T7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5">
                        <a:moveTo>
                          <a:pt x="13" y="3"/>
                        </a:moveTo>
                        <a:cubicBezTo>
                          <a:pt x="11" y="1"/>
                          <a:pt x="6" y="0"/>
                          <a:pt x="3" y="2"/>
                        </a:cubicBezTo>
                        <a:cubicBezTo>
                          <a:pt x="0" y="4"/>
                          <a:pt x="3" y="5"/>
                          <a:pt x="8" y="5"/>
                        </a:cubicBezTo>
                        <a:cubicBezTo>
                          <a:pt x="12" y="4"/>
                          <a:pt x="15" y="5"/>
                          <a:pt x="13" y="3"/>
                        </a:cubicBezTo>
                        <a:close/>
                      </a:path>
                    </a:pathLst>
                  </a:custGeom>
                  <a:solidFill>
                    <a:srgbClr val="A347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3" name="Freeform 1152"/>
                  <p:cNvSpPr>
                    <a:spLocks/>
                  </p:cNvSpPr>
                  <p:nvPr/>
                </p:nvSpPr>
                <p:spPr bwMode="auto">
                  <a:xfrm>
                    <a:off x="4302" y="1937"/>
                    <a:ext cx="56" cy="40"/>
                  </a:xfrm>
                  <a:custGeom>
                    <a:avLst/>
                    <a:gdLst>
                      <a:gd name="T0" fmla="*/ 14 w 24"/>
                      <a:gd name="T1" fmla="*/ 15 h 17"/>
                      <a:gd name="T2" fmla="*/ 5 w 24"/>
                      <a:gd name="T3" fmla="*/ 7 h 17"/>
                      <a:gd name="T4" fmla="*/ 23 w 24"/>
                      <a:gd name="T5" fmla="*/ 10 h 17"/>
                      <a:gd name="T6" fmla="*/ 14 w 24"/>
                      <a:gd name="T7" fmla="*/ 1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" h="17">
                        <a:moveTo>
                          <a:pt x="14" y="15"/>
                        </a:moveTo>
                        <a:cubicBezTo>
                          <a:pt x="8" y="15"/>
                          <a:pt x="0" y="15"/>
                          <a:pt x="5" y="7"/>
                        </a:cubicBezTo>
                        <a:cubicBezTo>
                          <a:pt x="10" y="0"/>
                          <a:pt x="21" y="1"/>
                          <a:pt x="23" y="10"/>
                        </a:cubicBezTo>
                        <a:cubicBezTo>
                          <a:pt x="24" y="17"/>
                          <a:pt x="19" y="15"/>
                          <a:pt x="14" y="15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4" name="Freeform 1153"/>
                  <p:cNvSpPr>
                    <a:spLocks noEditPoints="1"/>
                  </p:cNvSpPr>
                  <p:nvPr/>
                </p:nvSpPr>
                <p:spPr bwMode="auto">
                  <a:xfrm>
                    <a:off x="4306" y="1939"/>
                    <a:ext cx="52" cy="36"/>
                  </a:xfrm>
                  <a:custGeom>
                    <a:avLst/>
                    <a:gdLst>
                      <a:gd name="T0" fmla="*/ 16 w 22"/>
                      <a:gd name="T1" fmla="*/ 15 h 15"/>
                      <a:gd name="T2" fmla="*/ 14 w 22"/>
                      <a:gd name="T3" fmla="*/ 15 h 15"/>
                      <a:gd name="T4" fmla="*/ 12 w 22"/>
                      <a:gd name="T5" fmla="*/ 15 h 15"/>
                      <a:gd name="T6" fmla="*/ 11 w 22"/>
                      <a:gd name="T7" fmla="*/ 15 h 15"/>
                      <a:gd name="T8" fmla="*/ 1 w 22"/>
                      <a:gd name="T9" fmla="*/ 12 h 15"/>
                      <a:gd name="T10" fmla="*/ 2 w 22"/>
                      <a:gd name="T11" fmla="*/ 6 h 15"/>
                      <a:gd name="T12" fmla="*/ 11 w 22"/>
                      <a:gd name="T13" fmla="*/ 0 h 15"/>
                      <a:gd name="T14" fmla="*/ 22 w 22"/>
                      <a:gd name="T15" fmla="*/ 9 h 15"/>
                      <a:gd name="T16" fmla="*/ 21 w 22"/>
                      <a:gd name="T17" fmla="*/ 14 h 15"/>
                      <a:gd name="T18" fmla="*/ 16 w 22"/>
                      <a:gd name="T19" fmla="*/ 15 h 15"/>
                      <a:gd name="T20" fmla="*/ 12 w 22"/>
                      <a:gd name="T21" fmla="*/ 13 h 15"/>
                      <a:gd name="T22" fmla="*/ 14 w 22"/>
                      <a:gd name="T23" fmla="*/ 13 h 15"/>
                      <a:gd name="T24" fmla="*/ 16 w 22"/>
                      <a:gd name="T25" fmla="*/ 13 h 15"/>
                      <a:gd name="T26" fmla="*/ 20 w 22"/>
                      <a:gd name="T27" fmla="*/ 13 h 15"/>
                      <a:gd name="T28" fmla="*/ 20 w 22"/>
                      <a:gd name="T29" fmla="*/ 9 h 15"/>
                      <a:gd name="T30" fmla="*/ 11 w 22"/>
                      <a:gd name="T31" fmla="*/ 2 h 15"/>
                      <a:gd name="T32" fmla="*/ 4 w 22"/>
                      <a:gd name="T33" fmla="*/ 7 h 15"/>
                      <a:gd name="T34" fmla="*/ 3 w 22"/>
                      <a:gd name="T35" fmla="*/ 11 h 15"/>
                      <a:gd name="T36" fmla="*/ 11 w 22"/>
                      <a:gd name="T37" fmla="*/ 13 h 15"/>
                      <a:gd name="T38" fmla="*/ 12 w 22"/>
                      <a:gd name="T39" fmla="*/ 13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2" h="15">
                        <a:moveTo>
                          <a:pt x="16" y="15"/>
                        </a:moveTo>
                        <a:cubicBezTo>
                          <a:pt x="15" y="15"/>
                          <a:pt x="15" y="15"/>
                          <a:pt x="14" y="15"/>
                        </a:cubicBezTo>
                        <a:cubicBezTo>
                          <a:pt x="13" y="15"/>
                          <a:pt x="13" y="15"/>
                          <a:pt x="12" y="15"/>
                        </a:cubicBezTo>
                        <a:cubicBezTo>
                          <a:pt x="11" y="15"/>
                          <a:pt x="11" y="15"/>
                          <a:pt x="11" y="15"/>
                        </a:cubicBezTo>
                        <a:cubicBezTo>
                          <a:pt x="8" y="15"/>
                          <a:pt x="3" y="15"/>
                          <a:pt x="1" y="12"/>
                        </a:cubicBezTo>
                        <a:cubicBezTo>
                          <a:pt x="0" y="10"/>
                          <a:pt x="1" y="8"/>
                          <a:pt x="2" y="6"/>
                        </a:cubicBezTo>
                        <a:cubicBezTo>
                          <a:pt x="4" y="2"/>
                          <a:pt x="8" y="0"/>
                          <a:pt x="11" y="0"/>
                        </a:cubicBezTo>
                        <a:cubicBezTo>
                          <a:pt x="16" y="0"/>
                          <a:pt x="21" y="3"/>
                          <a:pt x="22" y="9"/>
                        </a:cubicBezTo>
                        <a:cubicBezTo>
                          <a:pt x="22" y="11"/>
                          <a:pt x="22" y="13"/>
                          <a:pt x="21" y="14"/>
                        </a:cubicBezTo>
                        <a:cubicBezTo>
                          <a:pt x="20" y="15"/>
                          <a:pt x="18" y="15"/>
                          <a:pt x="16" y="15"/>
                        </a:cubicBezTo>
                        <a:close/>
                        <a:moveTo>
                          <a:pt x="12" y="13"/>
                        </a:moveTo>
                        <a:cubicBezTo>
                          <a:pt x="13" y="13"/>
                          <a:pt x="13" y="13"/>
                          <a:pt x="14" y="13"/>
                        </a:cubicBezTo>
                        <a:cubicBezTo>
                          <a:pt x="15" y="13"/>
                          <a:pt x="15" y="13"/>
                          <a:pt x="16" y="13"/>
                        </a:cubicBezTo>
                        <a:cubicBezTo>
                          <a:pt x="18" y="13"/>
                          <a:pt x="19" y="13"/>
                          <a:pt x="20" y="13"/>
                        </a:cubicBezTo>
                        <a:cubicBezTo>
                          <a:pt x="20" y="12"/>
                          <a:pt x="20" y="11"/>
                          <a:pt x="20" y="9"/>
                        </a:cubicBezTo>
                        <a:cubicBezTo>
                          <a:pt x="19" y="5"/>
                          <a:pt x="15" y="2"/>
                          <a:pt x="11" y="2"/>
                        </a:cubicBezTo>
                        <a:cubicBezTo>
                          <a:pt x="8" y="2"/>
                          <a:pt x="5" y="4"/>
                          <a:pt x="4" y="7"/>
                        </a:cubicBezTo>
                        <a:cubicBezTo>
                          <a:pt x="3" y="9"/>
                          <a:pt x="2" y="10"/>
                          <a:pt x="3" y="11"/>
                        </a:cubicBezTo>
                        <a:cubicBezTo>
                          <a:pt x="4" y="13"/>
                          <a:pt x="6" y="13"/>
                          <a:pt x="11" y="13"/>
                        </a:cubicBezTo>
                        <a:cubicBezTo>
                          <a:pt x="12" y="13"/>
                          <a:pt x="12" y="13"/>
                          <a:pt x="12" y="1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5" name="Freeform 1154"/>
                  <p:cNvSpPr>
                    <a:spLocks/>
                  </p:cNvSpPr>
                  <p:nvPr/>
                </p:nvSpPr>
                <p:spPr bwMode="auto">
                  <a:xfrm>
                    <a:off x="4323" y="1946"/>
                    <a:ext cx="24" cy="19"/>
                  </a:xfrm>
                  <a:custGeom>
                    <a:avLst/>
                    <a:gdLst>
                      <a:gd name="T0" fmla="*/ 6 w 10"/>
                      <a:gd name="T1" fmla="*/ 7 h 8"/>
                      <a:gd name="T2" fmla="*/ 3 w 10"/>
                      <a:gd name="T3" fmla="*/ 2 h 8"/>
                      <a:gd name="T4" fmla="*/ 10 w 10"/>
                      <a:gd name="T5" fmla="*/ 5 h 8"/>
                      <a:gd name="T6" fmla="*/ 6 w 10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8">
                        <a:moveTo>
                          <a:pt x="6" y="7"/>
                        </a:moveTo>
                        <a:cubicBezTo>
                          <a:pt x="3" y="6"/>
                          <a:pt x="0" y="5"/>
                          <a:pt x="3" y="2"/>
                        </a:cubicBezTo>
                        <a:cubicBezTo>
                          <a:pt x="5" y="0"/>
                          <a:pt x="10" y="1"/>
                          <a:pt x="10" y="5"/>
                        </a:cubicBezTo>
                        <a:cubicBezTo>
                          <a:pt x="10" y="8"/>
                          <a:pt x="8" y="7"/>
                          <a:pt x="6" y="7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6" name="Freeform 1155"/>
                  <p:cNvSpPr>
                    <a:spLocks/>
                  </p:cNvSpPr>
                  <p:nvPr/>
                </p:nvSpPr>
                <p:spPr bwMode="auto">
                  <a:xfrm>
                    <a:off x="4335" y="1951"/>
                    <a:ext cx="9" cy="7"/>
                  </a:xfrm>
                  <a:custGeom>
                    <a:avLst/>
                    <a:gdLst>
                      <a:gd name="T0" fmla="*/ 2 w 4"/>
                      <a:gd name="T1" fmla="*/ 3 h 3"/>
                      <a:gd name="T2" fmla="*/ 1 w 4"/>
                      <a:gd name="T3" fmla="*/ 1 h 3"/>
                      <a:gd name="T4" fmla="*/ 4 w 4"/>
                      <a:gd name="T5" fmla="*/ 2 h 3"/>
                      <a:gd name="T6" fmla="*/ 2 w 4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2" y="3"/>
                        </a:moveTo>
                        <a:cubicBezTo>
                          <a:pt x="1" y="2"/>
                          <a:pt x="0" y="2"/>
                          <a:pt x="1" y="1"/>
                        </a:cubicBezTo>
                        <a:cubicBezTo>
                          <a:pt x="2" y="0"/>
                          <a:pt x="4" y="1"/>
                          <a:pt x="4" y="2"/>
                        </a:cubicBezTo>
                        <a:cubicBezTo>
                          <a:pt x="4" y="3"/>
                          <a:pt x="3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7" name="Freeform 1156"/>
                  <p:cNvSpPr>
                    <a:spLocks/>
                  </p:cNvSpPr>
                  <p:nvPr/>
                </p:nvSpPr>
                <p:spPr bwMode="auto">
                  <a:xfrm>
                    <a:off x="4020" y="1918"/>
                    <a:ext cx="107" cy="76"/>
                  </a:xfrm>
                  <a:custGeom>
                    <a:avLst/>
                    <a:gdLst>
                      <a:gd name="T0" fmla="*/ 24 w 45"/>
                      <a:gd name="T1" fmla="*/ 28 h 32"/>
                      <a:gd name="T2" fmla="*/ 6 w 45"/>
                      <a:gd name="T3" fmla="*/ 15 h 32"/>
                      <a:gd name="T4" fmla="*/ 40 w 45"/>
                      <a:gd name="T5" fmla="*/ 15 h 32"/>
                      <a:gd name="T6" fmla="*/ 24 w 45"/>
                      <a:gd name="T7" fmla="*/ 28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32">
                        <a:moveTo>
                          <a:pt x="24" y="28"/>
                        </a:moveTo>
                        <a:cubicBezTo>
                          <a:pt x="14" y="30"/>
                          <a:pt x="0" y="32"/>
                          <a:pt x="6" y="15"/>
                        </a:cubicBezTo>
                        <a:cubicBezTo>
                          <a:pt x="11" y="1"/>
                          <a:pt x="33" y="0"/>
                          <a:pt x="40" y="15"/>
                        </a:cubicBezTo>
                        <a:cubicBezTo>
                          <a:pt x="45" y="27"/>
                          <a:pt x="35" y="26"/>
                          <a:pt x="24" y="28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8" name="Freeform 1157"/>
                  <p:cNvSpPr>
                    <a:spLocks/>
                  </p:cNvSpPr>
                  <p:nvPr/>
                </p:nvSpPr>
                <p:spPr bwMode="auto">
                  <a:xfrm>
                    <a:off x="4034" y="1939"/>
                    <a:ext cx="57" cy="40"/>
                  </a:xfrm>
                  <a:custGeom>
                    <a:avLst/>
                    <a:gdLst>
                      <a:gd name="T0" fmla="*/ 13 w 24"/>
                      <a:gd name="T1" fmla="*/ 15 h 17"/>
                      <a:gd name="T2" fmla="*/ 3 w 24"/>
                      <a:gd name="T3" fmla="*/ 8 h 17"/>
                      <a:gd name="T4" fmla="*/ 21 w 24"/>
                      <a:gd name="T5" fmla="*/ 8 h 17"/>
                      <a:gd name="T6" fmla="*/ 13 w 24"/>
                      <a:gd name="T7" fmla="*/ 1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" h="17">
                        <a:moveTo>
                          <a:pt x="13" y="15"/>
                        </a:moveTo>
                        <a:cubicBezTo>
                          <a:pt x="8" y="16"/>
                          <a:pt x="0" y="17"/>
                          <a:pt x="3" y="8"/>
                        </a:cubicBezTo>
                        <a:cubicBezTo>
                          <a:pt x="6" y="0"/>
                          <a:pt x="18" y="0"/>
                          <a:pt x="21" y="8"/>
                        </a:cubicBezTo>
                        <a:cubicBezTo>
                          <a:pt x="24" y="14"/>
                          <a:pt x="19" y="14"/>
                          <a:pt x="13" y="15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9" name="Freeform 1158"/>
                  <p:cNvSpPr>
                    <a:spLocks noEditPoints="1"/>
                  </p:cNvSpPr>
                  <p:nvPr/>
                </p:nvSpPr>
                <p:spPr bwMode="auto">
                  <a:xfrm>
                    <a:off x="4037" y="1942"/>
                    <a:ext cx="52" cy="37"/>
                  </a:xfrm>
                  <a:custGeom>
                    <a:avLst/>
                    <a:gdLst>
                      <a:gd name="T0" fmla="*/ 7 w 22"/>
                      <a:gd name="T1" fmla="*/ 16 h 16"/>
                      <a:gd name="T2" fmla="*/ 1 w 22"/>
                      <a:gd name="T3" fmla="*/ 13 h 16"/>
                      <a:gd name="T4" fmla="*/ 1 w 22"/>
                      <a:gd name="T5" fmla="*/ 7 h 16"/>
                      <a:gd name="T6" fmla="*/ 11 w 22"/>
                      <a:gd name="T7" fmla="*/ 0 h 16"/>
                      <a:gd name="T8" fmla="*/ 21 w 22"/>
                      <a:gd name="T9" fmla="*/ 7 h 16"/>
                      <a:gd name="T10" fmla="*/ 21 w 22"/>
                      <a:gd name="T11" fmla="*/ 12 h 16"/>
                      <a:gd name="T12" fmla="*/ 15 w 22"/>
                      <a:gd name="T13" fmla="*/ 14 h 16"/>
                      <a:gd name="T14" fmla="*/ 12 w 22"/>
                      <a:gd name="T15" fmla="*/ 15 h 16"/>
                      <a:gd name="T16" fmla="*/ 7 w 22"/>
                      <a:gd name="T17" fmla="*/ 16 h 16"/>
                      <a:gd name="T18" fmla="*/ 11 w 22"/>
                      <a:gd name="T19" fmla="*/ 2 h 16"/>
                      <a:gd name="T20" fmla="*/ 3 w 22"/>
                      <a:gd name="T21" fmla="*/ 8 h 16"/>
                      <a:gd name="T22" fmla="*/ 3 w 22"/>
                      <a:gd name="T23" fmla="*/ 12 h 16"/>
                      <a:gd name="T24" fmla="*/ 12 w 22"/>
                      <a:gd name="T25" fmla="*/ 13 h 16"/>
                      <a:gd name="T26" fmla="*/ 14 w 22"/>
                      <a:gd name="T27" fmla="*/ 13 h 16"/>
                      <a:gd name="T28" fmla="*/ 20 w 22"/>
                      <a:gd name="T29" fmla="*/ 11 h 16"/>
                      <a:gd name="T30" fmla="*/ 19 w 22"/>
                      <a:gd name="T31" fmla="*/ 7 h 16"/>
                      <a:gd name="T32" fmla="*/ 11 w 22"/>
                      <a:gd name="T33" fmla="*/ 2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2" h="16">
                        <a:moveTo>
                          <a:pt x="7" y="16"/>
                        </a:moveTo>
                        <a:cubicBezTo>
                          <a:pt x="4" y="16"/>
                          <a:pt x="2" y="15"/>
                          <a:pt x="1" y="13"/>
                        </a:cubicBezTo>
                        <a:cubicBezTo>
                          <a:pt x="0" y="12"/>
                          <a:pt x="0" y="10"/>
                          <a:pt x="1" y="7"/>
                        </a:cubicBezTo>
                        <a:cubicBezTo>
                          <a:pt x="3" y="3"/>
                          <a:pt x="7" y="0"/>
                          <a:pt x="11" y="0"/>
                        </a:cubicBezTo>
                        <a:cubicBezTo>
                          <a:pt x="16" y="0"/>
                          <a:pt x="19" y="3"/>
                          <a:pt x="21" y="7"/>
                        </a:cubicBezTo>
                        <a:cubicBezTo>
                          <a:pt x="22" y="9"/>
                          <a:pt x="22" y="10"/>
                          <a:pt x="21" y="12"/>
                        </a:cubicBezTo>
                        <a:cubicBezTo>
                          <a:pt x="20" y="14"/>
                          <a:pt x="18" y="14"/>
                          <a:pt x="15" y="14"/>
                        </a:cubicBezTo>
                        <a:cubicBezTo>
                          <a:pt x="14" y="15"/>
                          <a:pt x="13" y="15"/>
                          <a:pt x="12" y="15"/>
                        </a:cubicBezTo>
                        <a:cubicBezTo>
                          <a:pt x="10" y="15"/>
                          <a:pt x="8" y="16"/>
                          <a:pt x="7" y="16"/>
                        </a:cubicBezTo>
                        <a:close/>
                        <a:moveTo>
                          <a:pt x="11" y="2"/>
                        </a:moveTo>
                        <a:cubicBezTo>
                          <a:pt x="8" y="2"/>
                          <a:pt x="4" y="4"/>
                          <a:pt x="3" y="8"/>
                        </a:cubicBezTo>
                        <a:cubicBezTo>
                          <a:pt x="2" y="9"/>
                          <a:pt x="2" y="11"/>
                          <a:pt x="3" y="12"/>
                        </a:cubicBezTo>
                        <a:cubicBezTo>
                          <a:pt x="4" y="14"/>
                          <a:pt x="7" y="14"/>
                          <a:pt x="12" y="13"/>
                        </a:cubicBezTo>
                        <a:cubicBezTo>
                          <a:pt x="13" y="13"/>
                          <a:pt x="14" y="13"/>
                          <a:pt x="14" y="13"/>
                        </a:cubicBezTo>
                        <a:cubicBezTo>
                          <a:pt x="17" y="12"/>
                          <a:pt x="19" y="12"/>
                          <a:pt x="20" y="11"/>
                        </a:cubicBezTo>
                        <a:cubicBezTo>
                          <a:pt x="20" y="10"/>
                          <a:pt x="20" y="9"/>
                          <a:pt x="19" y="7"/>
                        </a:cubicBezTo>
                        <a:cubicBezTo>
                          <a:pt x="18" y="4"/>
                          <a:pt x="15" y="2"/>
                          <a:pt x="11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0" name="Freeform 1159"/>
                  <p:cNvSpPr>
                    <a:spLocks/>
                  </p:cNvSpPr>
                  <p:nvPr/>
                </p:nvSpPr>
                <p:spPr bwMode="auto">
                  <a:xfrm>
                    <a:off x="4053" y="1949"/>
                    <a:ext cx="26" cy="16"/>
                  </a:xfrm>
                  <a:custGeom>
                    <a:avLst/>
                    <a:gdLst>
                      <a:gd name="T0" fmla="*/ 6 w 11"/>
                      <a:gd name="T1" fmla="*/ 6 h 7"/>
                      <a:gd name="T2" fmla="*/ 2 w 11"/>
                      <a:gd name="T3" fmla="*/ 3 h 7"/>
                      <a:gd name="T4" fmla="*/ 10 w 11"/>
                      <a:gd name="T5" fmla="*/ 4 h 7"/>
                      <a:gd name="T6" fmla="*/ 6 w 11"/>
                      <a:gd name="T7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7">
                        <a:moveTo>
                          <a:pt x="6" y="6"/>
                        </a:moveTo>
                        <a:cubicBezTo>
                          <a:pt x="4" y="6"/>
                          <a:pt x="0" y="6"/>
                          <a:pt x="2" y="3"/>
                        </a:cubicBezTo>
                        <a:cubicBezTo>
                          <a:pt x="4" y="0"/>
                          <a:pt x="9" y="0"/>
                          <a:pt x="10" y="4"/>
                        </a:cubicBezTo>
                        <a:cubicBezTo>
                          <a:pt x="11" y="7"/>
                          <a:pt x="8" y="6"/>
                          <a:pt x="6" y="6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1" name="Freeform 1160"/>
                  <p:cNvSpPr>
                    <a:spLocks/>
                  </p:cNvSpPr>
                  <p:nvPr/>
                </p:nvSpPr>
                <p:spPr bwMode="auto">
                  <a:xfrm>
                    <a:off x="4065" y="1951"/>
                    <a:ext cx="10" cy="7"/>
                  </a:xfrm>
                  <a:custGeom>
                    <a:avLst/>
                    <a:gdLst>
                      <a:gd name="T0" fmla="*/ 2 w 4"/>
                      <a:gd name="T1" fmla="*/ 3 h 3"/>
                      <a:gd name="T2" fmla="*/ 0 w 4"/>
                      <a:gd name="T3" fmla="*/ 2 h 3"/>
                      <a:gd name="T4" fmla="*/ 4 w 4"/>
                      <a:gd name="T5" fmla="*/ 2 h 3"/>
                      <a:gd name="T6" fmla="*/ 2 w 4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2" y="3"/>
                        </a:moveTo>
                        <a:cubicBezTo>
                          <a:pt x="1" y="3"/>
                          <a:pt x="0" y="3"/>
                          <a:pt x="0" y="2"/>
                        </a:cubicBezTo>
                        <a:cubicBezTo>
                          <a:pt x="1" y="0"/>
                          <a:pt x="3" y="1"/>
                          <a:pt x="4" y="2"/>
                        </a:cubicBezTo>
                        <a:cubicBezTo>
                          <a:pt x="4" y="3"/>
                          <a:pt x="3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2" name="Freeform 1161"/>
                  <p:cNvSpPr>
                    <a:spLocks/>
                  </p:cNvSpPr>
                  <p:nvPr/>
                </p:nvSpPr>
                <p:spPr bwMode="auto">
                  <a:xfrm>
                    <a:off x="4008" y="1811"/>
                    <a:ext cx="74" cy="55"/>
                  </a:xfrm>
                  <a:custGeom>
                    <a:avLst/>
                    <a:gdLst>
                      <a:gd name="T0" fmla="*/ 30 w 31"/>
                      <a:gd name="T1" fmla="*/ 14 h 23"/>
                      <a:gd name="T2" fmla="*/ 12 w 31"/>
                      <a:gd name="T3" fmla="*/ 12 h 23"/>
                      <a:gd name="T4" fmla="*/ 12 w 31"/>
                      <a:gd name="T5" fmla="*/ 20 h 23"/>
                      <a:gd name="T6" fmla="*/ 30 w 31"/>
                      <a:gd name="T7" fmla="*/ 14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3">
                        <a:moveTo>
                          <a:pt x="30" y="14"/>
                        </a:moveTo>
                        <a:cubicBezTo>
                          <a:pt x="31" y="10"/>
                          <a:pt x="24" y="0"/>
                          <a:pt x="12" y="12"/>
                        </a:cubicBezTo>
                        <a:cubicBezTo>
                          <a:pt x="0" y="22"/>
                          <a:pt x="4" y="23"/>
                          <a:pt x="12" y="20"/>
                        </a:cubicBezTo>
                        <a:cubicBezTo>
                          <a:pt x="20" y="17"/>
                          <a:pt x="30" y="19"/>
                          <a:pt x="30" y="14"/>
                        </a:cubicBezTo>
                        <a:close/>
                      </a:path>
                    </a:pathLst>
                  </a:custGeom>
                  <a:solidFill>
                    <a:srgbClr val="9138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3" name="Freeform 1162"/>
                  <p:cNvSpPr>
                    <a:spLocks/>
                  </p:cNvSpPr>
                  <p:nvPr/>
                </p:nvSpPr>
                <p:spPr bwMode="auto">
                  <a:xfrm>
                    <a:off x="4011" y="1842"/>
                    <a:ext cx="68" cy="24"/>
                  </a:xfrm>
                  <a:custGeom>
                    <a:avLst/>
                    <a:gdLst>
                      <a:gd name="T0" fmla="*/ 14 w 29"/>
                      <a:gd name="T1" fmla="*/ 4 h 10"/>
                      <a:gd name="T2" fmla="*/ 9 w 29"/>
                      <a:gd name="T3" fmla="*/ 0 h 10"/>
                      <a:gd name="T4" fmla="*/ 11 w 29"/>
                      <a:gd name="T5" fmla="*/ 7 h 10"/>
                      <a:gd name="T6" fmla="*/ 29 w 29"/>
                      <a:gd name="T7" fmla="*/ 2 h 10"/>
                      <a:gd name="T8" fmla="*/ 14 w 2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10">
                        <a:moveTo>
                          <a:pt x="14" y="4"/>
                        </a:moveTo>
                        <a:cubicBezTo>
                          <a:pt x="8" y="6"/>
                          <a:pt x="4" y="5"/>
                          <a:pt x="9" y="0"/>
                        </a:cubicBezTo>
                        <a:cubicBezTo>
                          <a:pt x="0" y="9"/>
                          <a:pt x="4" y="10"/>
                          <a:pt x="11" y="7"/>
                        </a:cubicBezTo>
                        <a:cubicBezTo>
                          <a:pt x="18" y="4"/>
                          <a:pt x="27" y="5"/>
                          <a:pt x="29" y="2"/>
                        </a:cubicBezTo>
                        <a:cubicBezTo>
                          <a:pt x="25" y="3"/>
                          <a:pt x="20" y="2"/>
                          <a:pt x="14" y="4"/>
                        </a:cubicBezTo>
                        <a:close/>
                      </a:path>
                    </a:pathLst>
                  </a:custGeom>
                  <a:solidFill>
                    <a:srgbClr val="7521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4" name="Freeform 1163"/>
                  <p:cNvSpPr>
                    <a:spLocks noEditPoints="1"/>
                  </p:cNvSpPr>
                  <p:nvPr/>
                </p:nvSpPr>
                <p:spPr bwMode="auto">
                  <a:xfrm>
                    <a:off x="4013" y="1823"/>
                    <a:ext cx="69" cy="43"/>
                  </a:xfrm>
                  <a:custGeom>
                    <a:avLst/>
                    <a:gdLst>
                      <a:gd name="T0" fmla="*/ 4 w 29"/>
                      <a:gd name="T1" fmla="*/ 18 h 18"/>
                      <a:gd name="T2" fmla="*/ 4 w 29"/>
                      <a:gd name="T3" fmla="*/ 18 h 18"/>
                      <a:gd name="T4" fmla="*/ 2 w 29"/>
                      <a:gd name="T5" fmla="*/ 16 h 18"/>
                      <a:gd name="T6" fmla="*/ 9 w 29"/>
                      <a:gd name="T7" fmla="*/ 6 h 18"/>
                      <a:gd name="T8" fmla="*/ 21 w 29"/>
                      <a:gd name="T9" fmla="*/ 0 h 18"/>
                      <a:gd name="T10" fmla="*/ 27 w 29"/>
                      <a:gd name="T11" fmla="*/ 3 h 18"/>
                      <a:gd name="T12" fmla="*/ 29 w 29"/>
                      <a:gd name="T13" fmla="*/ 9 h 18"/>
                      <a:gd name="T14" fmla="*/ 20 w 29"/>
                      <a:gd name="T15" fmla="*/ 14 h 18"/>
                      <a:gd name="T16" fmla="*/ 10 w 29"/>
                      <a:gd name="T17" fmla="*/ 16 h 18"/>
                      <a:gd name="T18" fmla="*/ 4 w 29"/>
                      <a:gd name="T19" fmla="*/ 18 h 18"/>
                      <a:gd name="T20" fmla="*/ 21 w 29"/>
                      <a:gd name="T21" fmla="*/ 2 h 18"/>
                      <a:gd name="T22" fmla="*/ 10 w 29"/>
                      <a:gd name="T23" fmla="*/ 7 h 18"/>
                      <a:gd name="T24" fmla="*/ 3 w 29"/>
                      <a:gd name="T25" fmla="*/ 16 h 18"/>
                      <a:gd name="T26" fmla="*/ 4 w 29"/>
                      <a:gd name="T27" fmla="*/ 16 h 18"/>
                      <a:gd name="T28" fmla="*/ 4 w 29"/>
                      <a:gd name="T29" fmla="*/ 16 h 18"/>
                      <a:gd name="T30" fmla="*/ 10 w 29"/>
                      <a:gd name="T31" fmla="*/ 15 h 18"/>
                      <a:gd name="T32" fmla="*/ 20 w 29"/>
                      <a:gd name="T33" fmla="*/ 12 h 18"/>
                      <a:gd name="T34" fmla="*/ 28 w 29"/>
                      <a:gd name="T35" fmla="*/ 9 h 18"/>
                      <a:gd name="T36" fmla="*/ 26 w 29"/>
                      <a:gd name="T37" fmla="*/ 4 h 18"/>
                      <a:gd name="T38" fmla="*/ 21 w 29"/>
                      <a:gd name="T39" fmla="*/ 2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9" h="18">
                        <a:moveTo>
                          <a:pt x="4" y="18"/>
                        </a:moveTo>
                        <a:cubicBezTo>
                          <a:pt x="4" y="18"/>
                          <a:pt x="4" y="18"/>
                          <a:pt x="4" y="18"/>
                        </a:cubicBezTo>
                        <a:cubicBezTo>
                          <a:pt x="2" y="18"/>
                          <a:pt x="2" y="17"/>
                          <a:pt x="2" y="16"/>
                        </a:cubicBezTo>
                        <a:cubicBezTo>
                          <a:pt x="1" y="16"/>
                          <a:pt x="0" y="14"/>
                          <a:pt x="9" y="6"/>
                        </a:cubicBezTo>
                        <a:cubicBezTo>
                          <a:pt x="13" y="2"/>
                          <a:pt x="17" y="0"/>
                          <a:pt x="21" y="0"/>
                        </a:cubicBezTo>
                        <a:cubicBezTo>
                          <a:pt x="24" y="0"/>
                          <a:pt x="26" y="2"/>
                          <a:pt x="27" y="3"/>
                        </a:cubicBezTo>
                        <a:cubicBezTo>
                          <a:pt x="29" y="5"/>
                          <a:pt x="29" y="7"/>
                          <a:pt x="29" y="9"/>
                        </a:cubicBezTo>
                        <a:cubicBezTo>
                          <a:pt x="29" y="13"/>
                          <a:pt x="25" y="13"/>
                          <a:pt x="20" y="14"/>
                        </a:cubicBezTo>
                        <a:cubicBezTo>
                          <a:pt x="17" y="14"/>
                          <a:pt x="13" y="15"/>
                          <a:pt x="10" y="16"/>
                        </a:cubicBezTo>
                        <a:cubicBezTo>
                          <a:pt x="8" y="17"/>
                          <a:pt x="6" y="18"/>
                          <a:pt x="4" y="18"/>
                        </a:cubicBezTo>
                        <a:close/>
                        <a:moveTo>
                          <a:pt x="21" y="2"/>
                        </a:moveTo>
                        <a:cubicBezTo>
                          <a:pt x="18" y="2"/>
                          <a:pt x="14" y="4"/>
                          <a:pt x="10" y="7"/>
                        </a:cubicBezTo>
                        <a:cubicBezTo>
                          <a:pt x="2" y="14"/>
                          <a:pt x="3" y="16"/>
                          <a:pt x="3" y="16"/>
                        </a:cubicBezTo>
                        <a:cubicBezTo>
                          <a:pt x="3" y="16"/>
                          <a:pt x="3" y="16"/>
                          <a:pt x="4" y="16"/>
                        </a:cubicBezTo>
                        <a:cubicBezTo>
                          <a:pt x="4" y="16"/>
                          <a:pt x="4" y="16"/>
                          <a:pt x="4" y="16"/>
                        </a:cubicBezTo>
                        <a:cubicBezTo>
                          <a:pt x="5" y="16"/>
                          <a:pt x="7" y="16"/>
                          <a:pt x="10" y="15"/>
                        </a:cubicBezTo>
                        <a:cubicBezTo>
                          <a:pt x="13" y="13"/>
                          <a:pt x="17" y="13"/>
                          <a:pt x="20" y="12"/>
                        </a:cubicBezTo>
                        <a:cubicBezTo>
                          <a:pt x="25" y="12"/>
                          <a:pt x="27" y="11"/>
                          <a:pt x="28" y="9"/>
                        </a:cubicBezTo>
                        <a:cubicBezTo>
                          <a:pt x="28" y="8"/>
                          <a:pt x="27" y="6"/>
                          <a:pt x="26" y="4"/>
                        </a:cubicBezTo>
                        <a:cubicBezTo>
                          <a:pt x="25" y="3"/>
                          <a:pt x="23" y="2"/>
                          <a:pt x="21" y="2"/>
                        </a:cubicBez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5" name="Freeform 1164"/>
                  <p:cNvSpPr>
                    <a:spLocks/>
                  </p:cNvSpPr>
                  <p:nvPr/>
                </p:nvSpPr>
                <p:spPr bwMode="auto">
                  <a:xfrm>
                    <a:off x="4041" y="1825"/>
                    <a:ext cx="36" cy="14"/>
                  </a:xfrm>
                  <a:custGeom>
                    <a:avLst/>
                    <a:gdLst>
                      <a:gd name="T0" fmla="*/ 2 w 15"/>
                      <a:gd name="T1" fmla="*/ 4 h 6"/>
                      <a:gd name="T2" fmla="*/ 13 w 15"/>
                      <a:gd name="T3" fmla="*/ 3 h 6"/>
                      <a:gd name="T4" fmla="*/ 7 w 15"/>
                      <a:gd name="T5" fmla="*/ 6 h 6"/>
                      <a:gd name="T6" fmla="*/ 2 w 15"/>
                      <a:gd name="T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6">
                        <a:moveTo>
                          <a:pt x="2" y="4"/>
                        </a:moveTo>
                        <a:cubicBezTo>
                          <a:pt x="4" y="2"/>
                          <a:pt x="9" y="0"/>
                          <a:pt x="13" y="3"/>
                        </a:cubicBezTo>
                        <a:cubicBezTo>
                          <a:pt x="15" y="5"/>
                          <a:pt x="12" y="6"/>
                          <a:pt x="7" y="6"/>
                        </a:cubicBezTo>
                        <a:cubicBezTo>
                          <a:pt x="3" y="5"/>
                          <a:pt x="0" y="6"/>
                          <a:pt x="2" y="4"/>
                        </a:cubicBezTo>
                        <a:close/>
                      </a:path>
                    </a:pathLst>
                  </a:custGeom>
                  <a:solidFill>
                    <a:srgbClr val="A347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6" name="Freeform 1165"/>
                  <p:cNvSpPr>
                    <a:spLocks/>
                  </p:cNvSpPr>
                  <p:nvPr/>
                </p:nvSpPr>
                <p:spPr bwMode="auto">
                  <a:xfrm>
                    <a:off x="4216" y="1949"/>
                    <a:ext cx="57" cy="85"/>
                  </a:xfrm>
                  <a:custGeom>
                    <a:avLst/>
                    <a:gdLst>
                      <a:gd name="T0" fmla="*/ 5 w 24"/>
                      <a:gd name="T1" fmla="*/ 0 h 36"/>
                      <a:gd name="T2" fmla="*/ 6 w 24"/>
                      <a:gd name="T3" fmla="*/ 27 h 36"/>
                      <a:gd name="T4" fmla="*/ 14 w 24"/>
                      <a:gd name="T5" fmla="*/ 32 h 36"/>
                      <a:gd name="T6" fmla="*/ 20 w 24"/>
                      <a:gd name="T7" fmla="*/ 8 h 36"/>
                      <a:gd name="T8" fmla="*/ 5 w 24"/>
                      <a:gd name="T9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36">
                        <a:moveTo>
                          <a:pt x="5" y="0"/>
                        </a:moveTo>
                        <a:cubicBezTo>
                          <a:pt x="16" y="4"/>
                          <a:pt x="15" y="19"/>
                          <a:pt x="6" y="27"/>
                        </a:cubicBezTo>
                        <a:cubicBezTo>
                          <a:pt x="0" y="33"/>
                          <a:pt x="5" y="36"/>
                          <a:pt x="14" y="32"/>
                        </a:cubicBezTo>
                        <a:cubicBezTo>
                          <a:pt x="24" y="29"/>
                          <a:pt x="24" y="14"/>
                          <a:pt x="20" y="8"/>
                        </a:cubicBezTo>
                        <a:cubicBezTo>
                          <a:pt x="14" y="1"/>
                          <a:pt x="5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7" name="Freeform 1166"/>
                  <p:cNvSpPr>
                    <a:spLocks/>
                  </p:cNvSpPr>
                  <p:nvPr/>
                </p:nvSpPr>
                <p:spPr bwMode="auto">
                  <a:xfrm>
                    <a:off x="4209" y="1944"/>
                    <a:ext cx="64" cy="83"/>
                  </a:xfrm>
                  <a:custGeom>
                    <a:avLst/>
                    <a:gdLst>
                      <a:gd name="T0" fmla="*/ 0 w 27"/>
                      <a:gd name="T1" fmla="*/ 2 h 35"/>
                      <a:gd name="T2" fmla="*/ 14 w 27"/>
                      <a:gd name="T3" fmla="*/ 2 h 35"/>
                      <a:gd name="T4" fmla="*/ 25 w 27"/>
                      <a:gd name="T5" fmla="*/ 12 h 35"/>
                      <a:gd name="T6" fmla="*/ 26 w 27"/>
                      <a:gd name="T7" fmla="*/ 16 h 35"/>
                      <a:gd name="T8" fmla="*/ 27 w 27"/>
                      <a:gd name="T9" fmla="*/ 18 h 35"/>
                      <a:gd name="T10" fmla="*/ 27 w 27"/>
                      <a:gd name="T11" fmla="*/ 20 h 35"/>
                      <a:gd name="T12" fmla="*/ 25 w 27"/>
                      <a:gd name="T13" fmla="*/ 27 h 35"/>
                      <a:gd name="T14" fmla="*/ 13 w 27"/>
                      <a:gd name="T15" fmla="*/ 35 h 35"/>
                      <a:gd name="T16" fmla="*/ 23 w 27"/>
                      <a:gd name="T17" fmla="*/ 27 h 35"/>
                      <a:gd name="T18" fmla="*/ 24 w 27"/>
                      <a:gd name="T19" fmla="*/ 20 h 35"/>
                      <a:gd name="T20" fmla="*/ 24 w 27"/>
                      <a:gd name="T21" fmla="*/ 18 h 35"/>
                      <a:gd name="T22" fmla="*/ 24 w 27"/>
                      <a:gd name="T23" fmla="*/ 17 h 35"/>
                      <a:gd name="T24" fmla="*/ 23 w 27"/>
                      <a:gd name="T25" fmla="*/ 13 h 35"/>
                      <a:gd name="T26" fmla="*/ 13 w 27"/>
                      <a:gd name="T27" fmla="*/ 4 h 35"/>
                      <a:gd name="T28" fmla="*/ 0 w 27"/>
                      <a:gd name="T29" fmla="*/ 2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7" h="35">
                        <a:moveTo>
                          <a:pt x="0" y="2"/>
                        </a:moveTo>
                        <a:cubicBezTo>
                          <a:pt x="4" y="0"/>
                          <a:pt x="9" y="1"/>
                          <a:pt x="14" y="2"/>
                        </a:cubicBezTo>
                        <a:cubicBezTo>
                          <a:pt x="19" y="4"/>
                          <a:pt x="23" y="8"/>
                          <a:pt x="25" y="12"/>
                        </a:cubicBezTo>
                        <a:cubicBezTo>
                          <a:pt x="26" y="14"/>
                          <a:pt x="26" y="15"/>
                          <a:pt x="26" y="16"/>
                        </a:cubicBezTo>
                        <a:cubicBezTo>
                          <a:pt x="27" y="17"/>
                          <a:pt x="27" y="17"/>
                          <a:pt x="27" y="18"/>
                        </a:cubicBezTo>
                        <a:cubicBezTo>
                          <a:pt x="27" y="19"/>
                          <a:pt x="27" y="19"/>
                          <a:pt x="27" y="20"/>
                        </a:cubicBezTo>
                        <a:cubicBezTo>
                          <a:pt x="27" y="22"/>
                          <a:pt x="26" y="25"/>
                          <a:pt x="25" y="27"/>
                        </a:cubicBezTo>
                        <a:cubicBezTo>
                          <a:pt x="23" y="32"/>
                          <a:pt x="18" y="35"/>
                          <a:pt x="13" y="35"/>
                        </a:cubicBezTo>
                        <a:cubicBezTo>
                          <a:pt x="18" y="34"/>
                          <a:pt x="22" y="31"/>
                          <a:pt x="23" y="27"/>
                        </a:cubicBezTo>
                        <a:cubicBezTo>
                          <a:pt x="24" y="24"/>
                          <a:pt x="24" y="22"/>
                          <a:pt x="24" y="20"/>
                        </a:cubicBezTo>
                        <a:cubicBezTo>
                          <a:pt x="24" y="19"/>
                          <a:pt x="24" y="19"/>
                          <a:pt x="24" y="18"/>
                        </a:cubicBezTo>
                        <a:cubicBezTo>
                          <a:pt x="24" y="18"/>
                          <a:pt x="24" y="17"/>
                          <a:pt x="24" y="17"/>
                        </a:cubicBezTo>
                        <a:cubicBezTo>
                          <a:pt x="24" y="16"/>
                          <a:pt x="23" y="15"/>
                          <a:pt x="23" y="13"/>
                        </a:cubicBezTo>
                        <a:cubicBezTo>
                          <a:pt x="21" y="9"/>
                          <a:pt x="17" y="6"/>
                          <a:pt x="13" y="4"/>
                        </a:cubicBezTo>
                        <a:cubicBezTo>
                          <a:pt x="9" y="2"/>
                          <a:pt x="4" y="1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D68A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8" name="Freeform 1167"/>
                  <p:cNvSpPr>
                    <a:spLocks/>
                  </p:cNvSpPr>
                  <p:nvPr/>
                </p:nvSpPr>
                <p:spPr bwMode="auto">
                  <a:xfrm>
                    <a:off x="4190" y="2169"/>
                    <a:ext cx="97" cy="38"/>
                  </a:xfrm>
                  <a:custGeom>
                    <a:avLst/>
                    <a:gdLst>
                      <a:gd name="T0" fmla="*/ 41 w 41"/>
                      <a:gd name="T1" fmla="*/ 4 h 16"/>
                      <a:gd name="T2" fmla="*/ 0 w 41"/>
                      <a:gd name="T3" fmla="*/ 10 h 16"/>
                      <a:gd name="T4" fmla="*/ 41 w 41"/>
                      <a:gd name="T5" fmla="*/ 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16">
                        <a:moveTo>
                          <a:pt x="41" y="4"/>
                        </a:moveTo>
                        <a:cubicBezTo>
                          <a:pt x="32" y="16"/>
                          <a:pt x="11" y="16"/>
                          <a:pt x="0" y="10"/>
                        </a:cubicBezTo>
                        <a:cubicBezTo>
                          <a:pt x="0" y="10"/>
                          <a:pt x="19" y="0"/>
                          <a:pt x="41" y="4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9" name="Freeform 1168"/>
                  <p:cNvSpPr>
                    <a:spLocks/>
                  </p:cNvSpPr>
                  <p:nvPr/>
                </p:nvSpPr>
                <p:spPr bwMode="auto">
                  <a:xfrm>
                    <a:off x="3798" y="1904"/>
                    <a:ext cx="35" cy="185"/>
                  </a:xfrm>
                  <a:custGeom>
                    <a:avLst/>
                    <a:gdLst>
                      <a:gd name="T0" fmla="*/ 6 w 15"/>
                      <a:gd name="T1" fmla="*/ 0 h 78"/>
                      <a:gd name="T2" fmla="*/ 2 w 15"/>
                      <a:gd name="T3" fmla="*/ 20 h 78"/>
                      <a:gd name="T4" fmla="*/ 2 w 15"/>
                      <a:gd name="T5" fmla="*/ 39 h 78"/>
                      <a:gd name="T6" fmla="*/ 15 w 15"/>
                      <a:gd name="T7" fmla="*/ 76 h 78"/>
                      <a:gd name="T8" fmla="*/ 12 w 15"/>
                      <a:gd name="T9" fmla="*/ 78 h 78"/>
                      <a:gd name="T10" fmla="*/ 0 w 15"/>
                      <a:gd name="T11" fmla="*/ 40 h 78"/>
                      <a:gd name="T12" fmla="*/ 1 w 15"/>
                      <a:gd name="T13" fmla="*/ 19 h 78"/>
                      <a:gd name="T14" fmla="*/ 5 w 15"/>
                      <a:gd name="T15" fmla="*/ 0 h 78"/>
                      <a:gd name="T16" fmla="*/ 6 w 15"/>
                      <a:gd name="T17" fmla="*/ 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78">
                        <a:moveTo>
                          <a:pt x="6" y="0"/>
                        </a:moveTo>
                        <a:cubicBezTo>
                          <a:pt x="4" y="6"/>
                          <a:pt x="3" y="13"/>
                          <a:pt x="2" y="20"/>
                        </a:cubicBezTo>
                        <a:cubicBezTo>
                          <a:pt x="1" y="26"/>
                          <a:pt x="1" y="33"/>
                          <a:pt x="2" y="39"/>
                        </a:cubicBezTo>
                        <a:cubicBezTo>
                          <a:pt x="3" y="53"/>
                          <a:pt x="7" y="66"/>
                          <a:pt x="15" y="76"/>
                        </a:cubicBezTo>
                        <a:cubicBezTo>
                          <a:pt x="12" y="78"/>
                          <a:pt x="12" y="78"/>
                          <a:pt x="12" y="78"/>
                        </a:cubicBezTo>
                        <a:cubicBezTo>
                          <a:pt x="5" y="66"/>
                          <a:pt x="1" y="53"/>
                          <a:pt x="0" y="40"/>
                        </a:cubicBezTo>
                        <a:cubicBezTo>
                          <a:pt x="0" y="33"/>
                          <a:pt x="0" y="26"/>
                          <a:pt x="1" y="19"/>
                        </a:cubicBezTo>
                        <a:cubicBezTo>
                          <a:pt x="1" y="13"/>
                          <a:pt x="3" y="6"/>
                          <a:pt x="5" y="0"/>
                        </a:cubicBez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0" name="Freeform 1169"/>
                  <p:cNvSpPr>
                    <a:spLocks/>
                  </p:cNvSpPr>
                  <p:nvPr/>
                </p:nvSpPr>
                <p:spPr bwMode="auto">
                  <a:xfrm>
                    <a:off x="3864" y="1728"/>
                    <a:ext cx="28" cy="100"/>
                  </a:xfrm>
                  <a:custGeom>
                    <a:avLst/>
                    <a:gdLst>
                      <a:gd name="T0" fmla="*/ 12 w 12"/>
                      <a:gd name="T1" fmla="*/ 2 h 42"/>
                      <a:gd name="T2" fmla="*/ 7 w 12"/>
                      <a:gd name="T3" fmla="*/ 11 h 42"/>
                      <a:gd name="T4" fmla="*/ 3 w 12"/>
                      <a:gd name="T5" fmla="*/ 21 h 42"/>
                      <a:gd name="T6" fmla="*/ 2 w 12"/>
                      <a:gd name="T7" fmla="*/ 42 h 42"/>
                      <a:gd name="T8" fmla="*/ 1 w 12"/>
                      <a:gd name="T9" fmla="*/ 42 h 42"/>
                      <a:gd name="T10" fmla="*/ 2 w 12"/>
                      <a:gd name="T11" fmla="*/ 20 h 42"/>
                      <a:gd name="T12" fmla="*/ 5 w 12"/>
                      <a:gd name="T13" fmla="*/ 10 h 42"/>
                      <a:gd name="T14" fmla="*/ 9 w 12"/>
                      <a:gd name="T15" fmla="*/ 0 h 42"/>
                      <a:gd name="T16" fmla="*/ 12 w 12"/>
                      <a:gd name="T17" fmla="*/ 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42">
                        <a:moveTo>
                          <a:pt x="12" y="2"/>
                        </a:moveTo>
                        <a:cubicBezTo>
                          <a:pt x="10" y="5"/>
                          <a:pt x="8" y="8"/>
                          <a:pt x="7" y="11"/>
                        </a:cubicBezTo>
                        <a:cubicBezTo>
                          <a:pt x="5" y="14"/>
                          <a:pt x="4" y="17"/>
                          <a:pt x="3" y="21"/>
                        </a:cubicBezTo>
                        <a:cubicBezTo>
                          <a:pt x="2" y="28"/>
                          <a:pt x="1" y="35"/>
                          <a:pt x="2" y="42"/>
                        </a:cubicBezTo>
                        <a:cubicBezTo>
                          <a:pt x="1" y="42"/>
                          <a:pt x="1" y="42"/>
                          <a:pt x="1" y="42"/>
                        </a:cubicBezTo>
                        <a:cubicBezTo>
                          <a:pt x="0" y="35"/>
                          <a:pt x="0" y="27"/>
                          <a:pt x="2" y="20"/>
                        </a:cubicBezTo>
                        <a:cubicBezTo>
                          <a:pt x="2" y="17"/>
                          <a:pt x="3" y="13"/>
                          <a:pt x="5" y="10"/>
                        </a:cubicBezTo>
                        <a:cubicBezTo>
                          <a:pt x="6" y="7"/>
                          <a:pt x="7" y="3"/>
                          <a:pt x="9" y="0"/>
                        </a:cubicBezTo>
                        <a:lnTo>
                          <a:pt x="12" y="2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1" name="Freeform 1170"/>
                  <p:cNvSpPr>
                    <a:spLocks/>
                  </p:cNvSpPr>
                  <p:nvPr/>
                </p:nvSpPr>
                <p:spPr bwMode="auto">
                  <a:xfrm>
                    <a:off x="4044" y="1680"/>
                    <a:ext cx="23" cy="36"/>
                  </a:xfrm>
                  <a:custGeom>
                    <a:avLst/>
                    <a:gdLst>
                      <a:gd name="T0" fmla="*/ 1 w 10"/>
                      <a:gd name="T1" fmla="*/ 0 h 15"/>
                      <a:gd name="T2" fmla="*/ 4 w 10"/>
                      <a:gd name="T3" fmla="*/ 7 h 15"/>
                      <a:gd name="T4" fmla="*/ 10 w 10"/>
                      <a:gd name="T5" fmla="*/ 13 h 15"/>
                      <a:gd name="T6" fmla="*/ 8 w 10"/>
                      <a:gd name="T7" fmla="*/ 15 h 15"/>
                      <a:gd name="T8" fmla="*/ 2 w 10"/>
                      <a:gd name="T9" fmla="*/ 8 h 15"/>
                      <a:gd name="T10" fmla="*/ 0 w 10"/>
                      <a:gd name="T11" fmla="*/ 0 h 15"/>
                      <a:gd name="T12" fmla="*/ 1 w 10"/>
                      <a:gd name="T13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" h="15">
                        <a:moveTo>
                          <a:pt x="1" y="0"/>
                        </a:moveTo>
                        <a:cubicBezTo>
                          <a:pt x="1" y="3"/>
                          <a:pt x="2" y="5"/>
                          <a:pt x="4" y="7"/>
                        </a:cubicBezTo>
                        <a:cubicBezTo>
                          <a:pt x="6" y="10"/>
                          <a:pt x="8" y="11"/>
                          <a:pt x="10" y="13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6" y="13"/>
                          <a:pt x="4" y="11"/>
                          <a:pt x="2" y="8"/>
                        </a:cubicBezTo>
                        <a:cubicBezTo>
                          <a:pt x="1" y="6"/>
                          <a:pt x="0" y="3"/>
                          <a:pt x="0" y="0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2" name="Freeform 1171"/>
                  <p:cNvSpPr>
                    <a:spLocks/>
                  </p:cNvSpPr>
                  <p:nvPr/>
                </p:nvSpPr>
                <p:spPr bwMode="auto">
                  <a:xfrm>
                    <a:off x="3996" y="1640"/>
                    <a:ext cx="86" cy="24"/>
                  </a:xfrm>
                  <a:custGeom>
                    <a:avLst/>
                    <a:gdLst>
                      <a:gd name="T0" fmla="*/ 0 w 36"/>
                      <a:gd name="T1" fmla="*/ 8 h 10"/>
                      <a:gd name="T2" fmla="*/ 19 w 36"/>
                      <a:gd name="T3" fmla="*/ 7 h 10"/>
                      <a:gd name="T4" fmla="*/ 28 w 36"/>
                      <a:gd name="T5" fmla="*/ 5 h 10"/>
                      <a:gd name="T6" fmla="*/ 36 w 36"/>
                      <a:gd name="T7" fmla="*/ 0 h 10"/>
                      <a:gd name="T8" fmla="*/ 36 w 36"/>
                      <a:gd name="T9" fmla="*/ 1 h 10"/>
                      <a:gd name="T10" fmla="*/ 28 w 36"/>
                      <a:gd name="T11" fmla="*/ 6 h 10"/>
                      <a:gd name="T12" fmla="*/ 19 w 36"/>
                      <a:gd name="T13" fmla="*/ 9 h 10"/>
                      <a:gd name="T14" fmla="*/ 0 w 36"/>
                      <a:gd name="T15" fmla="*/ 10 h 10"/>
                      <a:gd name="T16" fmla="*/ 0 w 36"/>
                      <a:gd name="T17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6" h="10">
                        <a:moveTo>
                          <a:pt x="0" y="8"/>
                        </a:moveTo>
                        <a:cubicBezTo>
                          <a:pt x="6" y="8"/>
                          <a:pt x="13" y="8"/>
                          <a:pt x="19" y="7"/>
                        </a:cubicBezTo>
                        <a:cubicBezTo>
                          <a:pt x="22" y="7"/>
                          <a:pt x="25" y="6"/>
                          <a:pt x="28" y="5"/>
                        </a:cubicBezTo>
                        <a:cubicBezTo>
                          <a:pt x="31" y="4"/>
                          <a:pt x="34" y="2"/>
                          <a:pt x="36" y="0"/>
                        </a:cubicBezTo>
                        <a:cubicBezTo>
                          <a:pt x="36" y="1"/>
                          <a:pt x="36" y="1"/>
                          <a:pt x="36" y="1"/>
                        </a:cubicBezTo>
                        <a:cubicBezTo>
                          <a:pt x="34" y="3"/>
                          <a:pt x="31" y="5"/>
                          <a:pt x="28" y="6"/>
                        </a:cubicBezTo>
                        <a:cubicBezTo>
                          <a:pt x="25" y="7"/>
                          <a:pt x="22" y="8"/>
                          <a:pt x="19" y="9"/>
                        </a:cubicBezTo>
                        <a:cubicBezTo>
                          <a:pt x="13" y="10"/>
                          <a:pt x="7" y="10"/>
                          <a:pt x="0" y="10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3" name="Freeform 1172"/>
                  <p:cNvSpPr>
                    <a:spLocks/>
                  </p:cNvSpPr>
                  <p:nvPr/>
                </p:nvSpPr>
                <p:spPr bwMode="auto">
                  <a:xfrm>
                    <a:off x="4221" y="1647"/>
                    <a:ext cx="29" cy="140"/>
                  </a:xfrm>
                  <a:custGeom>
                    <a:avLst/>
                    <a:gdLst>
                      <a:gd name="T0" fmla="*/ 1 w 12"/>
                      <a:gd name="T1" fmla="*/ 57 h 59"/>
                      <a:gd name="T2" fmla="*/ 8 w 12"/>
                      <a:gd name="T3" fmla="*/ 44 h 59"/>
                      <a:gd name="T4" fmla="*/ 10 w 12"/>
                      <a:gd name="T5" fmla="*/ 28 h 59"/>
                      <a:gd name="T6" fmla="*/ 8 w 12"/>
                      <a:gd name="T7" fmla="*/ 13 h 59"/>
                      <a:gd name="T8" fmla="*/ 0 w 12"/>
                      <a:gd name="T9" fmla="*/ 0 h 59"/>
                      <a:gd name="T10" fmla="*/ 0 w 12"/>
                      <a:gd name="T11" fmla="*/ 0 h 59"/>
                      <a:gd name="T12" fmla="*/ 9 w 12"/>
                      <a:gd name="T13" fmla="*/ 13 h 59"/>
                      <a:gd name="T14" fmla="*/ 12 w 12"/>
                      <a:gd name="T15" fmla="*/ 28 h 59"/>
                      <a:gd name="T16" fmla="*/ 10 w 12"/>
                      <a:gd name="T17" fmla="*/ 44 h 59"/>
                      <a:gd name="T18" fmla="*/ 4 w 12"/>
                      <a:gd name="T19" fmla="*/ 59 h 59"/>
                      <a:gd name="T20" fmla="*/ 1 w 12"/>
                      <a:gd name="T21" fmla="*/ 57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" h="59">
                        <a:moveTo>
                          <a:pt x="1" y="57"/>
                        </a:moveTo>
                        <a:cubicBezTo>
                          <a:pt x="4" y="53"/>
                          <a:pt x="6" y="48"/>
                          <a:pt x="8" y="44"/>
                        </a:cubicBezTo>
                        <a:cubicBezTo>
                          <a:pt x="10" y="39"/>
                          <a:pt x="10" y="34"/>
                          <a:pt x="10" y="28"/>
                        </a:cubicBezTo>
                        <a:cubicBezTo>
                          <a:pt x="10" y="23"/>
                          <a:pt x="10" y="18"/>
                          <a:pt x="8" y="13"/>
                        </a:cubicBezTo>
                        <a:cubicBezTo>
                          <a:pt x="6" y="9"/>
                          <a:pt x="3" y="4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4" y="4"/>
                          <a:pt x="7" y="8"/>
                          <a:pt x="9" y="13"/>
                        </a:cubicBezTo>
                        <a:cubicBezTo>
                          <a:pt x="11" y="18"/>
                          <a:pt x="12" y="23"/>
                          <a:pt x="12" y="28"/>
                        </a:cubicBezTo>
                        <a:cubicBezTo>
                          <a:pt x="12" y="34"/>
                          <a:pt x="12" y="39"/>
                          <a:pt x="10" y="44"/>
                        </a:cubicBezTo>
                        <a:cubicBezTo>
                          <a:pt x="9" y="49"/>
                          <a:pt x="7" y="54"/>
                          <a:pt x="4" y="59"/>
                        </a:cubicBezTo>
                        <a:lnTo>
                          <a:pt x="1" y="57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4" name="Freeform 1173"/>
                  <p:cNvSpPr>
                    <a:spLocks/>
                  </p:cNvSpPr>
                  <p:nvPr/>
                </p:nvSpPr>
                <p:spPr bwMode="auto">
                  <a:xfrm>
                    <a:off x="4276" y="1697"/>
                    <a:ext cx="11" cy="40"/>
                  </a:xfrm>
                  <a:custGeom>
                    <a:avLst/>
                    <a:gdLst>
                      <a:gd name="T0" fmla="*/ 0 w 5"/>
                      <a:gd name="T1" fmla="*/ 0 h 17"/>
                      <a:gd name="T2" fmla="*/ 3 w 5"/>
                      <a:gd name="T3" fmla="*/ 4 h 17"/>
                      <a:gd name="T4" fmla="*/ 4 w 5"/>
                      <a:gd name="T5" fmla="*/ 8 h 17"/>
                      <a:gd name="T6" fmla="*/ 5 w 5"/>
                      <a:gd name="T7" fmla="*/ 17 h 17"/>
                      <a:gd name="T8" fmla="*/ 2 w 5"/>
                      <a:gd name="T9" fmla="*/ 17 h 17"/>
                      <a:gd name="T10" fmla="*/ 2 w 5"/>
                      <a:gd name="T11" fmla="*/ 9 h 17"/>
                      <a:gd name="T12" fmla="*/ 1 w 5"/>
                      <a:gd name="T13" fmla="*/ 4 h 17"/>
                      <a:gd name="T14" fmla="*/ 0 w 5"/>
                      <a:gd name="T15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" h="17">
                        <a:moveTo>
                          <a:pt x="0" y="0"/>
                        </a:moveTo>
                        <a:cubicBezTo>
                          <a:pt x="1" y="1"/>
                          <a:pt x="2" y="3"/>
                          <a:pt x="3" y="4"/>
                        </a:cubicBezTo>
                        <a:cubicBezTo>
                          <a:pt x="3" y="5"/>
                          <a:pt x="4" y="7"/>
                          <a:pt x="4" y="8"/>
                        </a:cubicBezTo>
                        <a:cubicBezTo>
                          <a:pt x="5" y="11"/>
                          <a:pt x="5" y="14"/>
                          <a:pt x="5" y="17"/>
                        </a:cubicBezTo>
                        <a:cubicBezTo>
                          <a:pt x="2" y="17"/>
                          <a:pt x="2" y="17"/>
                          <a:pt x="2" y="17"/>
                        </a:cubicBezTo>
                        <a:cubicBezTo>
                          <a:pt x="3" y="14"/>
                          <a:pt x="3" y="11"/>
                          <a:pt x="2" y="9"/>
                        </a:cubicBezTo>
                        <a:cubicBezTo>
                          <a:pt x="2" y="7"/>
                          <a:pt x="2" y="6"/>
                          <a:pt x="1" y="4"/>
                        </a:cubicBezTo>
                        <a:cubicBezTo>
                          <a:pt x="1" y="3"/>
                          <a:pt x="0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5" name="Freeform 1174"/>
                  <p:cNvSpPr>
                    <a:spLocks/>
                  </p:cNvSpPr>
                  <p:nvPr/>
                </p:nvSpPr>
                <p:spPr bwMode="auto">
                  <a:xfrm>
                    <a:off x="4285" y="1652"/>
                    <a:ext cx="26" cy="38"/>
                  </a:xfrm>
                  <a:custGeom>
                    <a:avLst/>
                    <a:gdLst>
                      <a:gd name="T0" fmla="*/ 2 w 11"/>
                      <a:gd name="T1" fmla="*/ 0 h 16"/>
                      <a:gd name="T2" fmla="*/ 5 w 11"/>
                      <a:gd name="T3" fmla="*/ 3 h 16"/>
                      <a:gd name="T4" fmla="*/ 7 w 11"/>
                      <a:gd name="T5" fmla="*/ 7 h 16"/>
                      <a:gd name="T6" fmla="*/ 11 w 11"/>
                      <a:gd name="T7" fmla="*/ 16 h 16"/>
                      <a:gd name="T8" fmla="*/ 10 w 11"/>
                      <a:gd name="T9" fmla="*/ 16 h 16"/>
                      <a:gd name="T10" fmla="*/ 6 w 11"/>
                      <a:gd name="T11" fmla="*/ 8 h 16"/>
                      <a:gd name="T12" fmla="*/ 3 w 11"/>
                      <a:gd name="T13" fmla="*/ 5 h 16"/>
                      <a:gd name="T14" fmla="*/ 0 w 11"/>
                      <a:gd name="T15" fmla="*/ 1 h 16"/>
                      <a:gd name="T16" fmla="*/ 2 w 11"/>
                      <a:gd name="T17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16">
                        <a:moveTo>
                          <a:pt x="2" y="0"/>
                        </a:moveTo>
                        <a:cubicBezTo>
                          <a:pt x="3" y="1"/>
                          <a:pt x="4" y="2"/>
                          <a:pt x="5" y="3"/>
                        </a:cubicBezTo>
                        <a:cubicBezTo>
                          <a:pt x="5" y="4"/>
                          <a:pt x="6" y="6"/>
                          <a:pt x="7" y="7"/>
                        </a:cubicBezTo>
                        <a:cubicBezTo>
                          <a:pt x="9" y="10"/>
                          <a:pt x="10" y="13"/>
                          <a:pt x="11" y="16"/>
                        </a:cubicBezTo>
                        <a:cubicBezTo>
                          <a:pt x="10" y="16"/>
                          <a:pt x="10" y="16"/>
                          <a:pt x="10" y="16"/>
                        </a:cubicBezTo>
                        <a:cubicBezTo>
                          <a:pt x="9" y="13"/>
                          <a:pt x="7" y="10"/>
                          <a:pt x="6" y="8"/>
                        </a:cubicBezTo>
                        <a:cubicBezTo>
                          <a:pt x="5" y="7"/>
                          <a:pt x="4" y="6"/>
                          <a:pt x="3" y="5"/>
                        </a:cubicBezTo>
                        <a:cubicBezTo>
                          <a:pt x="2" y="3"/>
                          <a:pt x="1" y="2"/>
                          <a:pt x="0" y="1"/>
                        </a:cubicBez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6" name="Freeform 1175"/>
                  <p:cNvSpPr>
                    <a:spLocks/>
                  </p:cNvSpPr>
                  <p:nvPr/>
                </p:nvSpPr>
                <p:spPr bwMode="auto">
                  <a:xfrm>
                    <a:off x="4387" y="1711"/>
                    <a:ext cx="12" cy="33"/>
                  </a:xfrm>
                  <a:custGeom>
                    <a:avLst/>
                    <a:gdLst>
                      <a:gd name="T0" fmla="*/ 2 w 5"/>
                      <a:gd name="T1" fmla="*/ 0 h 14"/>
                      <a:gd name="T2" fmla="*/ 3 w 5"/>
                      <a:gd name="T3" fmla="*/ 2 h 14"/>
                      <a:gd name="T4" fmla="*/ 4 w 5"/>
                      <a:gd name="T5" fmla="*/ 4 h 14"/>
                      <a:gd name="T6" fmla="*/ 5 w 5"/>
                      <a:gd name="T7" fmla="*/ 7 h 14"/>
                      <a:gd name="T8" fmla="*/ 5 w 5"/>
                      <a:gd name="T9" fmla="*/ 14 h 14"/>
                      <a:gd name="T10" fmla="*/ 4 w 5"/>
                      <a:gd name="T11" fmla="*/ 14 h 14"/>
                      <a:gd name="T12" fmla="*/ 3 w 5"/>
                      <a:gd name="T13" fmla="*/ 7 h 14"/>
                      <a:gd name="T14" fmla="*/ 2 w 5"/>
                      <a:gd name="T15" fmla="*/ 4 h 14"/>
                      <a:gd name="T16" fmla="*/ 1 w 5"/>
                      <a:gd name="T17" fmla="*/ 3 h 14"/>
                      <a:gd name="T18" fmla="*/ 0 w 5"/>
                      <a:gd name="T19" fmla="*/ 2 h 14"/>
                      <a:gd name="T20" fmla="*/ 2 w 5"/>
                      <a:gd name="T2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" h="14">
                        <a:moveTo>
                          <a:pt x="2" y="0"/>
                        </a:moveTo>
                        <a:cubicBezTo>
                          <a:pt x="3" y="1"/>
                          <a:pt x="3" y="1"/>
                          <a:pt x="3" y="2"/>
                        </a:cubicBezTo>
                        <a:cubicBezTo>
                          <a:pt x="3" y="2"/>
                          <a:pt x="4" y="3"/>
                          <a:pt x="4" y="4"/>
                        </a:cubicBezTo>
                        <a:cubicBezTo>
                          <a:pt x="4" y="5"/>
                          <a:pt x="4" y="6"/>
                          <a:pt x="5" y="7"/>
                        </a:cubicBezTo>
                        <a:cubicBezTo>
                          <a:pt x="5" y="9"/>
                          <a:pt x="5" y="12"/>
                          <a:pt x="5" y="14"/>
                        </a:cubicBezTo>
                        <a:cubicBezTo>
                          <a:pt x="4" y="14"/>
                          <a:pt x="4" y="14"/>
                          <a:pt x="4" y="14"/>
                        </a:cubicBezTo>
                        <a:cubicBezTo>
                          <a:pt x="4" y="12"/>
                          <a:pt x="4" y="9"/>
                          <a:pt x="3" y="7"/>
                        </a:cubicBezTo>
                        <a:cubicBezTo>
                          <a:pt x="3" y="6"/>
                          <a:pt x="2" y="5"/>
                          <a:pt x="2" y="4"/>
                        </a:cubicBezTo>
                        <a:cubicBezTo>
                          <a:pt x="2" y="4"/>
                          <a:pt x="1" y="3"/>
                          <a:pt x="1" y="3"/>
                        </a:cubicBezTo>
                        <a:cubicBezTo>
                          <a:pt x="1" y="3"/>
                          <a:pt x="0" y="2"/>
                          <a:pt x="0" y="2"/>
                        </a:cubicBez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7" name="Freeform 1176"/>
                  <p:cNvSpPr>
                    <a:spLocks/>
                  </p:cNvSpPr>
                  <p:nvPr/>
                </p:nvSpPr>
                <p:spPr bwMode="auto">
                  <a:xfrm>
                    <a:off x="4453" y="2084"/>
                    <a:ext cx="21" cy="50"/>
                  </a:xfrm>
                  <a:custGeom>
                    <a:avLst/>
                    <a:gdLst>
                      <a:gd name="T0" fmla="*/ 2 w 9"/>
                      <a:gd name="T1" fmla="*/ 21 h 21"/>
                      <a:gd name="T2" fmla="*/ 0 w 9"/>
                      <a:gd name="T3" fmla="*/ 20 h 21"/>
                      <a:gd name="T4" fmla="*/ 6 w 9"/>
                      <a:gd name="T5" fmla="*/ 0 h 21"/>
                      <a:gd name="T6" fmla="*/ 9 w 9"/>
                      <a:gd name="T7" fmla="*/ 0 h 21"/>
                      <a:gd name="T8" fmla="*/ 2 w 9"/>
                      <a:gd name="T9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21">
                        <a:moveTo>
                          <a:pt x="2" y="21"/>
                        </a:move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4" y="12"/>
                          <a:pt x="5" y="5"/>
                          <a:pt x="6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8" y="5"/>
                          <a:pt x="7" y="12"/>
                          <a:pt x="2" y="21"/>
                        </a:cubicBez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8" name="Freeform 1177"/>
                  <p:cNvSpPr>
                    <a:spLocks/>
                  </p:cNvSpPr>
                  <p:nvPr/>
                </p:nvSpPr>
                <p:spPr bwMode="auto">
                  <a:xfrm>
                    <a:off x="4219" y="2177"/>
                    <a:ext cx="184" cy="458"/>
                  </a:xfrm>
                  <a:custGeom>
                    <a:avLst/>
                    <a:gdLst>
                      <a:gd name="T0" fmla="*/ 18 w 78"/>
                      <a:gd name="T1" fmla="*/ 0 h 193"/>
                      <a:gd name="T2" fmla="*/ 12 w 78"/>
                      <a:gd name="T3" fmla="*/ 7 h 193"/>
                      <a:gd name="T4" fmla="*/ 26 w 78"/>
                      <a:gd name="T5" fmla="*/ 20 h 193"/>
                      <a:gd name="T6" fmla="*/ 3 w 78"/>
                      <a:gd name="T7" fmla="*/ 32 h 193"/>
                      <a:gd name="T8" fmla="*/ 1 w 78"/>
                      <a:gd name="T9" fmla="*/ 55 h 193"/>
                      <a:gd name="T10" fmla="*/ 12 w 78"/>
                      <a:gd name="T11" fmla="*/ 59 h 193"/>
                      <a:gd name="T12" fmla="*/ 15 w 78"/>
                      <a:gd name="T13" fmla="*/ 72 h 193"/>
                      <a:gd name="T14" fmla="*/ 23 w 78"/>
                      <a:gd name="T15" fmla="*/ 80 h 193"/>
                      <a:gd name="T16" fmla="*/ 13 w 78"/>
                      <a:gd name="T17" fmla="*/ 141 h 193"/>
                      <a:gd name="T18" fmla="*/ 40 w 78"/>
                      <a:gd name="T19" fmla="*/ 191 h 193"/>
                      <a:gd name="T20" fmla="*/ 71 w 78"/>
                      <a:gd name="T21" fmla="*/ 115 h 193"/>
                      <a:gd name="T22" fmla="*/ 52 w 78"/>
                      <a:gd name="T23" fmla="*/ 26 h 193"/>
                      <a:gd name="T24" fmla="*/ 18 w 78"/>
                      <a:gd name="T25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8" h="193">
                        <a:moveTo>
                          <a:pt x="18" y="0"/>
                        </a:moveTo>
                        <a:cubicBezTo>
                          <a:pt x="14" y="0"/>
                          <a:pt x="9" y="2"/>
                          <a:pt x="12" y="7"/>
                        </a:cubicBezTo>
                        <a:cubicBezTo>
                          <a:pt x="15" y="11"/>
                          <a:pt x="28" y="18"/>
                          <a:pt x="26" y="20"/>
                        </a:cubicBezTo>
                        <a:cubicBezTo>
                          <a:pt x="23" y="21"/>
                          <a:pt x="6" y="28"/>
                          <a:pt x="3" y="32"/>
                        </a:cubicBezTo>
                        <a:cubicBezTo>
                          <a:pt x="0" y="35"/>
                          <a:pt x="0" y="48"/>
                          <a:pt x="1" y="55"/>
                        </a:cubicBezTo>
                        <a:cubicBezTo>
                          <a:pt x="2" y="64"/>
                          <a:pt x="11" y="64"/>
                          <a:pt x="12" y="59"/>
                        </a:cubicBezTo>
                        <a:cubicBezTo>
                          <a:pt x="12" y="59"/>
                          <a:pt x="13" y="67"/>
                          <a:pt x="15" y="72"/>
                        </a:cubicBezTo>
                        <a:cubicBezTo>
                          <a:pt x="17" y="76"/>
                          <a:pt x="20" y="79"/>
                          <a:pt x="23" y="80"/>
                        </a:cubicBezTo>
                        <a:cubicBezTo>
                          <a:pt x="23" y="80"/>
                          <a:pt x="17" y="110"/>
                          <a:pt x="13" y="141"/>
                        </a:cubicBezTo>
                        <a:cubicBezTo>
                          <a:pt x="9" y="172"/>
                          <a:pt x="21" y="189"/>
                          <a:pt x="40" y="191"/>
                        </a:cubicBezTo>
                        <a:cubicBezTo>
                          <a:pt x="52" y="193"/>
                          <a:pt x="78" y="176"/>
                          <a:pt x="71" y="115"/>
                        </a:cubicBezTo>
                        <a:cubicBezTo>
                          <a:pt x="63" y="55"/>
                          <a:pt x="59" y="37"/>
                          <a:pt x="52" y="26"/>
                        </a:cubicBezTo>
                        <a:cubicBezTo>
                          <a:pt x="45" y="16"/>
                          <a:pt x="34" y="3"/>
                          <a:pt x="18" y="0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9" name="Freeform 1178"/>
                  <p:cNvSpPr>
                    <a:spLocks/>
                  </p:cNvSpPr>
                  <p:nvPr/>
                </p:nvSpPr>
                <p:spPr bwMode="auto">
                  <a:xfrm>
                    <a:off x="4243" y="2281"/>
                    <a:ext cx="92" cy="311"/>
                  </a:xfrm>
                  <a:custGeom>
                    <a:avLst/>
                    <a:gdLst>
                      <a:gd name="T0" fmla="*/ 5 w 39"/>
                      <a:gd name="T1" fmla="*/ 28 h 131"/>
                      <a:gd name="T2" fmla="*/ 13 w 39"/>
                      <a:gd name="T3" fmla="*/ 36 h 131"/>
                      <a:gd name="T4" fmla="*/ 3 w 39"/>
                      <a:gd name="T5" fmla="*/ 97 h 131"/>
                      <a:gd name="T6" fmla="*/ 8 w 39"/>
                      <a:gd name="T7" fmla="*/ 131 h 131"/>
                      <a:gd name="T8" fmla="*/ 22 w 39"/>
                      <a:gd name="T9" fmla="*/ 51 h 131"/>
                      <a:gd name="T10" fmla="*/ 28 w 39"/>
                      <a:gd name="T11" fmla="*/ 35 h 131"/>
                      <a:gd name="T12" fmla="*/ 0 w 39"/>
                      <a:gd name="T13" fmla="*/ 0 h 131"/>
                      <a:gd name="T14" fmla="*/ 5 w 39"/>
                      <a:gd name="T15" fmla="*/ 28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9" h="131">
                        <a:moveTo>
                          <a:pt x="5" y="28"/>
                        </a:moveTo>
                        <a:cubicBezTo>
                          <a:pt x="7" y="32"/>
                          <a:pt x="10" y="35"/>
                          <a:pt x="13" y="36"/>
                        </a:cubicBezTo>
                        <a:cubicBezTo>
                          <a:pt x="13" y="36"/>
                          <a:pt x="7" y="66"/>
                          <a:pt x="3" y="97"/>
                        </a:cubicBezTo>
                        <a:cubicBezTo>
                          <a:pt x="1" y="111"/>
                          <a:pt x="4" y="123"/>
                          <a:pt x="8" y="131"/>
                        </a:cubicBezTo>
                        <a:cubicBezTo>
                          <a:pt x="3" y="111"/>
                          <a:pt x="13" y="66"/>
                          <a:pt x="22" y="51"/>
                        </a:cubicBezTo>
                        <a:cubicBezTo>
                          <a:pt x="29" y="40"/>
                          <a:pt x="39" y="38"/>
                          <a:pt x="28" y="35"/>
                        </a:cubicBezTo>
                        <a:cubicBezTo>
                          <a:pt x="6" y="29"/>
                          <a:pt x="3" y="8"/>
                          <a:pt x="0" y="0"/>
                        </a:cubicBezTo>
                        <a:cubicBezTo>
                          <a:pt x="0" y="0"/>
                          <a:pt x="3" y="23"/>
                          <a:pt x="5" y="28"/>
                        </a:cubicBezTo>
                        <a:close/>
                      </a:path>
                    </a:pathLst>
                  </a:custGeom>
                  <a:solidFill>
                    <a:srgbClr val="FFED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0" name="Freeform 1179"/>
                  <p:cNvSpPr>
                    <a:spLocks/>
                  </p:cNvSpPr>
                  <p:nvPr/>
                </p:nvSpPr>
                <p:spPr bwMode="auto">
                  <a:xfrm>
                    <a:off x="4240" y="2174"/>
                    <a:ext cx="163" cy="461"/>
                  </a:xfrm>
                  <a:custGeom>
                    <a:avLst/>
                    <a:gdLst>
                      <a:gd name="T0" fmla="*/ 43 w 69"/>
                      <a:gd name="T1" fmla="*/ 27 h 194"/>
                      <a:gd name="T2" fmla="*/ 9 w 69"/>
                      <a:gd name="T3" fmla="*/ 1 h 194"/>
                      <a:gd name="T4" fmla="*/ 3 w 69"/>
                      <a:gd name="T5" fmla="*/ 7 h 194"/>
                      <a:gd name="T6" fmla="*/ 32 w 69"/>
                      <a:gd name="T7" fmla="*/ 20 h 194"/>
                      <a:gd name="T8" fmla="*/ 44 w 69"/>
                      <a:gd name="T9" fmla="*/ 67 h 194"/>
                      <a:gd name="T10" fmla="*/ 45 w 69"/>
                      <a:gd name="T11" fmla="*/ 90 h 194"/>
                      <a:gd name="T12" fmla="*/ 8 w 69"/>
                      <a:gd name="T13" fmla="*/ 176 h 194"/>
                      <a:gd name="T14" fmla="*/ 31 w 69"/>
                      <a:gd name="T15" fmla="*/ 192 h 194"/>
                      <a:gd name="T16" fmla="*/ 62 w 69"/>
                      <a:gd name="T17" fmla="*/ 116 h 194"/>
                      <a:gd name="T18" fmla="*/ 43 w 69"/>
                      <a:gd name="T19" fmla="*/ 27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9" h="194">
                        <a:moveTo>
                          <a:pt x="43" y="27"/>
                        </a:moveTo>
                        <a:cubicBezTo>
                          <a:pt x="36" y="17"/>
                          <a:pt x="25" y="3"/>
                          <a:pt x="9" y="1"/>
                        </a:cubicBezTo>
                        <a:cubicBezTo>
                          <a:pt x="0" y="0"/>
                          <a:pt x="3" y="7"/>
                          <a:pt x="3" y="7"/>
                        </a:cubicBezTo>
                        <a:cubicBezTo>
                          <a:pt x="4" y="2"/>
                          <a:pt x="19" y="4"/>
                          <a:pt x="32" y="20"/>
                        </a:cubicBezTo>
                        <a:cubicBezTo>
                          <a:pt x="46" y="38"/>
                          <a:pt x="45" y="59"/>
                          <a:pt x="44" y="67"/>
                        </a:cubicBezTo>
                        <a:cubicBezTo>
                          <a:pt x="42" y="78"/>
                          <a:pt x="38" y="78"/>
                          <a:pt x="45" y="90"/>
                        </a:cubicBezTo>
                        <a:cubicBezTo>
                          <a:pt x="54" y="109"/>
                          <a:pt x="56" y="173"/>
                          <a:pt x="8" y="176"/>
                        </a:cubicBezTo>
                        <a:cubicBezTo>
                          <a:pt x="14" y="188"/>
                          <a:pt x="24" y="192"/>
                          <a:pt x="31" y="192"/>
                        </a:cubicBezTo>
                        <a:cubicBezTo>
                          <a:pt x="43" y="194"/>
                          <a:pt x="69" y="177"/>
                          <a:pt x="62" y="116"/>
                        </a:cubicBezTo>
                        <a:cubicBezTo>
                          <a:pt x="54" y="56"/>
                          <a:pt x="50" y="38"/>
                          <a:pt x="43" y="27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1" name="Freeform 1180"/>
                  <p:cNvSpPr>
                    <a:spLocks/>
                  </p:cNvSpPr>
                  <p:nvPr/>
                </p:nvSpPr>
                <p:spPr bwMode="auto">
                  <a:xfrm>
                    <a:off x="4287" y="2231"/>
                    <a:ext cx="116" cy="404"/>
                  </a:xfrm>
                  <a:custGeom>
                    <a:avLst/>
                    <a:gdLst>
                      <a:gd name="T0" fmla="*/ 42 w 49"/>
                      <a:gd name="T1" fmla="*/ 92 h 170"/>
                      <a:gd name="T2" fmla="*/ 23 w 49"/>
                      <a:gd name="T3" fmla="*/ 5 h 170"/>
                      <a:gd name="T4" fmla="*/ 19 w 49"/>
                      <a:gd name="T5" fmla="*/ 0 h 170"/>
                      <a:gd name="T6" fmla="*/ 29 w 49"/>
                      <a:gd name="T7" fmla="*/ 50 h 170"/>
                      <a:gd name="T8" fmla="*/ 34 w 49"/>
                      <a:gd name="T9" fmla="*/ 79 h 170"/>
                      <a:gd name="T10" fmla="*/ 0 w 49"/>
                      <a:gd name="T11" fmla="*/ 165 h 170"/>
                      <a:gd name="T12" fmla="*/ 11 w 49"/>
                      <a:gd name="T13" fmla="*/ 168 h 170"/>
                      <a:gd name="T14" fmla="*/ 42 w 49"/>
                      <a:gd name="T15" fmla="*/ 92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9" h="170">
                        <a:moveTo>
                          <a:pt x="42" y="92"/>
                        </a:moveTo>
                        <a:cubicBezTo>
                          <a:pt x="34" y="32"/>
                          <a:pt x="30" y="16"/>
                          <a:pt x="23" y="5"/>
                        </a:cubicBezTo>
                        <a:cubicBezTo>
                          <a:pt x="22" y="3"/>
                          <a:pt x="19" y="0"/>
                          <a:pt x="19" y="0"/>
                        </a:cubicBezTo>
                        <a:cubicBezTo>
                          <a:pt x="27" y="12"/>
                          <a:pt x="30" y="33"/>
                          <a:pt x="29" y="50"/>
                        </a:cubicBezTo>
                        <a:cubicBezTo>
                          <a:pt x="28" y="63"/>
                          <a:pt x="29" y="55"/>
                          <a:pt x="34" y="79"/>
                        </a:cubicBezTo>
                        <a:cubicBezTo>
                          <a:pt x="39" y="107"/>
                          <a:pt x="37" y="163"/>
                          <a:pt x="0" y="165"/>
                        </a:cubicBezTo>
                        <a:cubicBezTo>
                          <a:pt x="4" y="167"/>
                          <a:pt x="8" y="168"/>
                          <a:pt x="11" y="168"/>
                        </a:cubicBezTo>
                        <a:cubicBezTo>
                          <a:pt x="23" y="170"/>
                          <a:pt x="49" y="153"/>
                          <a:pt x="42" y="92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2" name="Freeform 1181"/>
                  <p:cNvSpPr>
                    <a:spLocks/>
                  </p:cNvSpPr>
                  <p:nvPr/>
                </p:nvSpPr>
                <p:spPr bwMode="auto">
                  <a:xfrm>
                    <a:off x="4219" y="2279"/>
                    <a:ext cx="28" cy="52"/>
                  </a:xfrm>
                  <a:custGeom>
                    <a:avLst/>
                    <a:gdLst>
                      <a:gd name="T0" fmla="*/ 0 w 12"/>
                      <a:gd name="T1" fmla="*/ 7 h 22"/>
                      <a:gd name="T2" fmla="*/ 9 w 12"/>
                      <a:gd name="T3" fmla="*/ 0 h 22"/>
                      <a:gd name="T4" fmla="*/ 12 w 12"/>
                      <a:gd name="T5" fmla="*/ 17 h 22"/>
                      <a:gd name="T6" fmla="*/ 2 w 12"/>
                      <a:gd name="T7" fmla="*/ 16 h 22"/>
                      <a:gd name="T8" fmla="*/ 0 w 12"/>
                      <a:gd name="T9" fmla="*/ 7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2">
                        <a:moveTo>
                          <a:pt x="0" y="7"/>
                        </a:moveTo>
                        <a:cubicBezTo>
                          <a:pt x="7" y="13"/>
                          <a:pt x="10" y="7"/>
                          <a:pt x="9" y="0"/>
                        </a:cubicBezTo>
                        <a:cubicBezTo>
                          <a:pt x="12" y="17"/>
                          <a:pt x="12" y="17"/>
                          <a:pt x="12" y="17"/>
                        </a:cubicBezTo>
                        <a:cubicBezTo>
                          <a:pt x="12" y="17"/>
                          <a:pt x="4" y="22"/>
                          <a:pt x="2" y="16"/>
                        </a:cubicBezTo>
                        <a:cubicBezTo>
                          <a:pt x="0" y="11"/>
                          <a:pt x="0" y="7"/>
                          <a:pt x="0" y="7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3" name="Freeform 1182"/>
                  <p:cNvSpPr>
                    <a:spLocks noEditPoints="1"/>
                  </p:cNvSpPr>
                  <p:nvPr/>
                </p:nvSpPr>
                <p:spPr bwMode="auto">
                  <a:xfrm>
                    <a:off x="4214" y="2172"/>
                    <a:ext cx="187" cy="463"/>
                  </a:xfrm>
                  <a:custGeom>
                    <a:avLst/>
                    <a:gdLst>
                      <a:gd name="T0" fmla="*/ 43 w 79"/>
                      <a:gd name="T1" fmla="*/ 195 h 195"/>
                      <a:gd name="T2" fmla="*/ 43 w 79"/>
                      <a:gd name="T3" fmla="*/ 195 h 195"/>
                      <a:gd name="T4" fmla="*/ 42 w 79"/>
                      <a:gd name="T5" fmla="*/ 195 h 195"/>
                      <a:gd name="T6" fmla="*/ 22 w 79"/>
                      <a:gd name="T7" fmla="*/ 184 h 195"/>
                      <a:gd name="T8" fmla="*/ 14 w 79"/>
                      <a:gd name="T9" fmla="*/ 143 h 195"/>
                      <a:gd name="T10" fmla="*/ 23 w 79"/>
                      <a:gd name="T11" fmla="*/ 83 h 195"/>
                      <a:gd name="T12" fmla="*/ 16 w 79"/>
                      <a:gd name="T13" fmla="*/ 74 h 195"/>
                      <a:gd name="T14" fmla="*/ 13 w 79"/>
                      <a:gd name="T15" fmla="*/ 64 h 195"/>
                      <a:gd name="T16" fmla="*/ 2 w 79"/>
                      <a:gd name="T17" fmla="*/ 58 h 195"/>
                      <a:gd name="T18" fmla="*/ 4 w 79"/>
                      <a:gd name="T19" fmla="*/ 33 h 195"/>
                      <a:gd name="T20" fmla="*/ 22 w 79"/>
                      <a:gd name="T21" fmla="*/ 23 h 195"/>
                      <a:gd name="T22" fmla="*/ 26 w 79"/>
                      <a:gd name="T23" fmla="*/ 21 h 195"/>
                      <a:gd name="T24" fmla="*/ 20 w 79"/>
                      <a:gd name="T25" fmla="*/ 16 h 195"/>
                      <a:gd name="T26" fmla="*/ 13 w 79"/>
                      <a:gd name="T27" fmla="*/ 10 h 195"/>
                      <a:gd name="T28" fmla="*/ 12 w 79"/>
                      <a:gd name="T29" fmla="*/ 4 h 195"/>
                      <a:gd name="T30" fmla="*/ 20 w 79"/>
                      <a:gd name="T31" fmla="*/ 1 h 195"/>
                      <a:gd name="T32" fmla="*/ 55 w 79"/>
                      <a:gd name="T33" fmla="*/ 28 h 195"/>
                      <a:gd name="T34" fmla="*/ 74 w 79"/>
                      <a:gd name="T35" fmla="*/ 117 h 195"/>
                      <a:gd name="T36" fmla="*/ 61 w 79"/>
                      <a:gd name="T37" fmla="*/ 185 h 195"/>
                      <a:gd name="T38" fmla="*/ 43 w 79"/>
                      <a:gd name="T39" fmla="*/ 195 h 195"/>
                      <a:gd name="T40" fmla="*/ 14 w 79"/>
                      <a:gd name="T41" fmla="*/ 52 h 195"/>
                      <a:gd name="T42" fmla="*/ 15 w 79"/>
                      <a:gd name="T43" fmla="*/ 60 h 195"/>
                      <a:gd name="T44" fmla="*/ 19 w 79"/>
                      <a:gd name="T45" fmla="*/ 74 h 195"/>
                      <a:gd name="T46" fmla="*/ 25 w 79"/>
                      <a:gd name="T47" fmla="*/ 81 h 195"/>
                      <a:gd name="T48" fmla="*/ 26 w 79"/>
                      <a:gd name="T49" fmla="*/ 81 h 195"/>
                      <a:gd name="T50" fmla="*/ 26 w 79"/>
                      <a:gd name="T51" fmla="*/ 82 h 195"/>
                      <a:gd name="T52" fmla="*/ 16 w 79"/>
                      <a:gd name="T53" fmla="*/ 143 h 195"/>
                      <a:gd name="T54" fmla="*/ 24 w 79"/>
                      <a:gd name="T55" fmla="*/ 182 h 195"/>
                      <a:gd name="T56" fmla="*/ 42 w 79"/>
                      <a:gd name="T57" fmla="*/ 192 h 195"/>
                      <a:gd name="T58" fmla="*/ 43 w 79"/>
                      <a:gd name="T59" fmla="*/ 192 h 195"/>
                      <a:gd name="T60" fmla="*/ 43 w 79"/>
                      <a:gd name="T61" fmla="*/ 192 h 195"/>
                      <a:gd name="T62" fmla="*/ 59 w 79"/>
                      <a:gd name="T63" fmla="*/ 183 h 195"/>
                      <a:gd name="T64" fmla="*/ 71 w 79"/>
                      <a:gd name="T65" fmla="*/ 117 h 195"/>
                      <a:gd name="T66" fmla="*/ 53 w 79"/>
                      <a:gd name="T67" fmla="*/ 29 h 195"/>
                      <a:gd name="T68" fmla="*/ 20 w 79"/>
                      <a:gd name="T69" fmla="*/ 4 h 195"/>
                      <a:gd name="T70" fmla="*/ 15 w 79"/>
                      <a:gd name="T71" fmla="*/ 5 h 195"/>
                      <a:gd name="T72" fmla="*/ 15 w 79"/>
                      <a:gd name="T73" fmla="*/ 8 h 195"/>
                      <a:gd name="T74" fmla="*/ 22 w 79"/>
                      <a:gd name="T75" fmla="*/ 14 h 195"/>
                      <a:gd name="T76" fmla="*/ 29 w 79"/>
                      <a:gd name="T77" fmla="*/ 21 h 195"/>
                      <a:gd name="T78" fmla="*/ 28 w 79"/>
                      <a:gd name="T79" fmla="*/ 23 h 195"/>
                      <a:gd name="T80" fmla="*/ 23 w 79"/>
                      <a:gd name="T81" fmla="*/ 25 h 195"/>
                      <a:gd name="T82" fmla="*/ 6 w 79"/>
                      <a:gd name="T83" fmla="*/ 35 h 195"/>
                      <a:gd name="T84" fmla="*/ 4 w 79"/>
                      <a:gd name="T85" fmla="*/ 57 h 195"/>
                      <a:gd name="T86" fmla="*/ 10 w 79"/>
                      <a:gd name="T87" fmla="*/ 63 h 195"/>
                      <a:gd name="T88" fmla="*/ 13 w 79"/>
                      <a:gd name="T89" fmla="*/ 61 h 195"/>
                      <a:gd name="T90" fmla="*/ 14 w 79"/>
                      <a:gd name="T91" fmla="*/ 52 h 1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79" h="195">
                        <a:moveTo>
                          <a:pt x="43" y="195"/>
                        </a:moveTo>
                        <a:cubicBezTo>
                          <a:pt x="43" y="195"/>
                          <a:pt x="43" y="195"/>
                          <a:pt x="43" y="195"/>
                        </a:cubicBezTo>
                        <a:cubicBezTo>
                          <a:pt x="43" y="195"/>
                          <a:pt x="42" y="195"/>
                          <a:pt x="42" y="195"/>
                        </a:cubicBezTo>
                        <a:cubicBezTo>
                          <a:pt x="34" y="194"/>
                          <a:pt x="27" y="190"/>
                          <a:pt x="22" y="184"/>
                        </a:cubicBezTo>
                        <a:cubicBezTo>
                          <a:pt x="14" y="175"/>
                          <a:pt x="12" y="161"/>
                          <a:pt x="14" y="143"/>
                        </a:cubicBezTo>
                        <a:cubicBezTo>
                          <a:pt x="17" y="115"/>
                          <a:pt x="22" y="88"/>
                          <a:pt x="23" y="83"/>
                        </a:cubicBezTo>
                        <a:cubicBezTo>
                          <a:pt x="20" y="81"/>
                          <a:pt x="17" y="78"/>
                          <a:pt x="16" y="74"/>
                        </a:cubicBezTo>
                        <a:cubicBezTo>
                          <a:pt x="15" y="72"/>
                          <a:pt x="14" y="67"/>
                          <a:pt x="13" y="64"/>
                        </a:cubicBezTo>
                        <a:cubicBezTo>
                          <a:pt x="10" y="67"/>
                          <a:pt x="3" y="65"/>
                          <a:pt x="2" y="58"/>
                        </a:cubicBezTo>
                        <a:cubicBezTo>
                          <a:pt x="0" y="50"/>
                          <a:pt x="0" y="37"/>
                          <a:pt x="4" y="33"/>
                        </a:cubicBezTo>
                        <a:cubicBezTo>
                          <a:pt x="7" y="30"/>
                          <a:pt x="15" y="26"/>
                          <a:pt x="22" y="23"/>
                        </a:cubicBezTo>
                        <a:cubicBezTo>
                          <a:pt x="24" y="22"/>
                          <a:pt x="25" y="21"/>
                          <a:pt x="26" y="21"/>
                        </a:cubicBezTo>
                        <a:cubicBezTo>
                          <a:pt x="25" y="20"/>
                          <a:pt x="22" y="17"/>
                          <a:pt x="20" y="16"/>
                        </a:cubicBezTo>
                        <a:cubicBezTo>
                          <a:pt x="17" y="14"/>
                          <a:pt x="14" y="11"/>
                          <a:pt x="13" y="10"/>
                        </a:cubicBezTo>
                        <a:cubicBezTo>
                          <a:pt x="11" y="7"/>
                          <a:pt x="12" y="5"/>
                          <a:pt x="12" y="4"/>
                        </a:cubicBezTo>
                        <a:cubicBezTo>
                          <a:pt x="14" y="2"/>
                          <a:pt x="17" y="0"/>
                          <a:pt x="20" y="1"/>
                        </a:cubicBezTo>
                        <a:cubicBezTo>
                          <a:pt x="38" y="4"/>
                          <a:pt x="50" y="19"/>
                          <a:pt x="55" y="28"/>
                        </a:cubicBezTo>
                        <a:cubicBezTo>
                          <a:pt x="62" y="39"/>
                          <a:pt x="66" y="54"/>
                          <a:pt x="74" y="117"/>
                        </a:cubicBezTo>
                        <a:cubicBezTo>
                          <a:pt x="79" y="156"/>
                          <a:pt x="70" y="176"/>
                          <a:pt x="61" y="185"/>
                        </a:cubicBezTo>
                        <a:cubicBezTo>
                          <a:pt x="56" y="191"/>
                          <a:pt x="49" y="195"/>
                          <a:pt x="43" y="195"/>
                        </a:cubicBezTo>
                        <a:close/>
                        <a:moveTo>
                          <a:pt x="14" y="52"/>
                        </a:moveTo>
                        <a:cubicBezTo>
                          <a:pt x="15" y="60"/>
                          <a:pt x="15" y="60"/>
                          <a:pt x="15" y="60"/>
                        </a:cubicBezTo>
                        <a:cubicBezTo>
                          <a:pt x="15" y="61"/>
                          <a:pt x="17" y="69"/>
                          <a:pt x="19" y="74"/>
                        </a:cubicBezTo>
                        <a:cubicBezTo>
                          <a:pt x="20" y="77"/>
                          <a:pt x="22" y="79"/>
                          <a:pt x="25" y="81"/>
                        </a:cubicBezTo>
                        <a:cubicBezTo>
                          <a:pt x="26" y="81"/>
                          <a:pt x="26" y="81"/>
                          <a:pt x="26" y="81"/>
                        </a:cubicBezTo>
                        <a:cubicBezTo>
                          <a:pt x="26" y="82"/>
                          <a:pt x="26" y="82"/>
                          <a:pt x="26" y="82"/>
                        </a:cubicBezTo>
                        <a:cubicBezTo>
                          <a:pt x="26" y="83"/>
                          <a:pt x="20" y="112"/>
                          <a:pt x="16" y="143"/>
                        </a:cubicBezTo>
                        <a:cubicBezTo>
                          <a:pt x="14" y="160"/>
                          <a:pt x="17" y="174"/>
                          <a:pt x="24" y="182"/>
                        </a:cubicBezTo>
                        <a:cubicBezTo>
                          <a:pt x="28" y="188"/>
                          <a:pt x="35" y="191"/>
                          <a:pt x="42" y="192"/>
                        </a:cubicBezTo>
                        <a:cubicBezTo>
                          <a:pt x="42" y="192"/>
                          <a:pt x="43" y="192"/>
                          <a:pt x="43" y="192"/>
                        </a:cubicBezTo>
                        <a:cubicBezTo>
                          <a:pt x="43" y="192"/>
                          <a:pt x="43" y="192"/>
                          <a:pt x="43" y="192"/>
                        </a:cubicBezTo>
                        <a:cubicBezTo>
                          <a:pt x="48" y="192"/>
                          <a:pt x="54" y="189"/>
                          <a:pt x="59" y="183"/>
                        </a:cubicBezTo>
                        <a:cubicBezTo>
                          <a:pt x="66" y="176"/>
                          <a:pt x="76" y="157"/>
                          <a:pt x="71" y="117"/>
                        </a:cubicBezTo>
                        <a:cubicBezTo>
                          <a:pt x="64" y="55"/>
                          <a:pt x="59" y="39"/>
                          <a:pt x="53" y="29"/>
                        </a:cubicBezTo>
                        <a:cubicBezTo>
                          <a:pt x="47" y="21"/>
                          <a:pt x="36" y="6"/>
                          <a:pt x="20" y="4"/>
                        </a:cubicBezTo>
                        <a:cubicBezTo>
                          <a:pt x="18" y="3"/>
                          <a:pt x="15" y="4"/>
                          <a:pt x="15" y="5"/>
                        </a:cubicBezTo>
                        <a:cubicBezTo>
                          <a:pt x="14" y="6"/>
                          <a:pt x="15" y="7"/>
                          <a:pt x="15" y="8"/>
                        </a:cubicBezTo>
                        <a:cubicBezTo>
                          <a:pt x="16" y="10"/>
                          <a:pt x="19" y="12"/>
                          <a:pt x="22" y="14"/>
                        </a:cubicBezTo>
                        <a:cubicBezTo>
                          <a:pt x="27" y="17"/>
                          <a:pt x="29" y="19"/>
                          <a:pt x="29" y="21"/>
                        </a:cubicBezTo>
                        <a:cubicBezTo>
                          <a:pt x="29" y="22"/>
                          <a:pt x="29" y="22"/>
                          <a:pt x="28" y="23"/>
                        </a:cubicBezTo>
                        <a:cubicBezTo>
                          <a:pt x="27" y="23"/>
                          <a:pt x="25" y="24"/>
                          <a:pt x="23" y="25"/>
                        </a:cubicBezTo>
                        <a:cubicBezTo>
                          <a:pt x="17" y="28"/>
                          <a:pt x="8" y="32"/>
                          <a:pt x="6" y="35"/>
                        </a:cubicBezTo>
                        <a:cubicBezTo>
                          <a:pt x="3" y="38"/>
                          <a:pt x="3" y="50"/>
                          <a:pt x="4" y="57"/>
                        </a:cubicBezTo>
                        <a:cubicBezTo>
                          <a:pt x="5" y="61"/>
                          <a:pt x="7" y="63"/>
                          <a:pt x="10" y="63"/>
                        </a:cubicBezTo>
                        <a:cubicBezTo>
                          <a:pt x="11" y="63"/>
                          <a:pt x="12" y="62"/>
                          <a:pt x="13" y="61"/>
                        </a:cubicBezTo>
                        <a:lnTo>
                          <a:pt x="14" y="52"/>
                        </a:ln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4" name="Freeform 1183"/>
                  <p:cNvSpPr>
                    <a:spLocks/>
                  </p:cNvSpPr>
                  <p:nvPr/>
                </p:nvSpPr>
                <p:spPr bwMode="auto">
                  <a:xfrm>
                    <a:off x="4240" y="2274"/>
                    <a:ext cx="10" cy="43"/>
                  </a:xfrm>
                  <a:custGeom>
                    <a:avLst/>
                    <a:gdLst>
                      <a:gd name="T0" fmla="*/ 1 w 4"/>
                      <a:gd name="T1" fmla="*/ 0 h 18"/>
                      <a:gd name="T2" fmla="*/ 3 w 4"/>
                      <a:gd name="T3" fmla="*/ 9 h 18"/>
                      <a:gd name="T4" fmla="*/ 4 w 4"/>
                      <a:gd name="T5" fmla="*/ 18 h 18"/>
                      <a:gd name="T6" fmla="*/ 2 w 4"/>
                      <a:gd name="T7" fmla="*/ 18 h 18"/>
                      <a:gd name="T8" fmla="*/ 1 w 4"/>
                      <a:gd name="T9" fmla="*/ 9 h 18"/>
                      <a:gd name="T10" fmla="*/ 0 w 4"/>
                      <a:gd name="T11" fmla="*/ 0 h 18"/>
                      <a:gd name="T12" fmla="*/ 1 w 4"/>
                      <a:gd name="T13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18">
                        <a:moveTo>
                          <a:pt x="1" y="0"/>
                        </a:moveTo>
                        <a:cubicBezTo>
                          <a:pt x="2" y="3"/>
                          <a:pt x="2" y="6"/>
                          <a:pt x="3" y="9"/>
                        </a:cubicBezTo>
                        <a:cubicBezTo>
                          <a:pt x="3" y="12"/>
                          <a:pt x="4" y="15"/>
                          <a:pt x="4" y="18"/>
                        </a:cubicBezTo>
                        <a:cubicBezTo>
                          <a:pt x="2" y="18"/>
                          <a:pt x="2" y="18"/>
                          <a:pt x="2" y="18"/>
                        </a:cubicBezTo>
                        <a:cubicBezTo>
                          <a:pt x="1" y="15"/>
                          <a:pt x="1" y="12"/>
                          <a:pt x="1" y="9"/>
                        </a:cubicBezTo>
                        <a:cubicBezTo>
                          <a:pt x="0" y="6"/>
                          <a:pt x="0" y="3"/>
                          <a:pt x="0" y="0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5" name="Freeform 1184"/>
                  <p:cNvSpPr>
                    <a:spLocks/>
                  </p:cNvSpPr>
                  <p:nvPr/>
                </p:nvSpPr>
                <p:spPr bwMode="auto">
                  <a:xfrm>
                    <a:off x="4271" y="2364"/>
                    <a:ext cx="31" cy="10"/>
                  </a:xfrm>
                  <a:custGeom>
                    <a:avLst/>
                    <a:gdLst>
                      <a:gd name="T0" fmla="*/ 1 w 13"/>
                      <a:gd name="T1" fmla="*/ 0 h 4"/>
                      <a:gd name="T2" fmla="*/ 4 w 13"/>
                      <a:gd name="T3" fmla="*/ 1 h 4"/>
                      <a:gd name="T4" fmla="*/ 7 w 13"/>
                      <a:gd name="T5" fmla="*/ 2 h 4"/>
                      <a:gd name="T6" fmla="*/ 13 w 13"/>
                      <a:gd name="T7" fmla="*/ 2 h 4"/>
                      <a:gd name="T8" fmla="*/ 13 w 13"/>
                      <a:gd name="T9" fmla="*/ 4 h 4"/>
                      <a:gd name="T10" fmla="*/ 6 w 13"/>
                      <a:gd name="T11" fmla="*/ 4 h 4"/>
                      <a:gd name="T12" fmla="*/ 3 w 13"/>
                      <a:gd name="T13" fmla="*/ 3 h 4"/>
                      <a:gd name="T14" fmla="*/ 0 w 13"/>
                      <a:gd name="T15" fmla="*/ 2 h 4"/>
                      <a:gd name="T16" fmla="*/ 1 w 13"/>
                      <a:gd name="T1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4">
                        <a:moveTo>
                          <a:pt x="1" y="0"/>
                        </a:moveTo>
                        <a:cubicBezTo>
                          <a:pt x="2" y="0"/>
                          <a:pt x="3" y="1"/>
                          <a:pt x="4" y="1"/>
                        </a:cubicBezTo>
                        <a:cubicBezTo>
                          <a:pt x="5" y="1"/>
                          <a:pt x="6" y="2"/>
                          <a:pt x="7" y="2"/>
                        </a:cubicBezTo>
                        <a:cubicBezTo>
                          <a:pt x="9" y="2"/>
                          <a:pt x="11" y="2"/>
                          <a:pt x="13" y="2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1" y="4"/>
                          <a:pt x="8" y="4"/>
                          <a:pt x="6" y="4"/>
                        </a:cubicBezTo>
                        <a:cubicBezTo>
                          <a:pt x="5" y="4"/>
                          <a:pt x="4" y="4"/>
                          <a:pt x="3" y="3"/>
                        </a:cubicBezTo>
                        <a:cubicBezTo>
                          <a:pt x="2" y="3"/>
                          <a:pt x="1" y="3"/>
                          <a:pt x="0" y="2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6" name="Freeform 1185"/>
                  <p:cNvSpPr>
                    <a:spLocks/>
                  </p:cNvSpPr>
                  <p:nvPr/>
                </p:nvSpPr>
                <p:spPr bwMode="auto">
                  <a:xfrm>
                    <a:off x="4164" y="2172"/>
                    <a:ext cx="154" cy="35"/>
                  </a:xfrm>
                  <a:custGeom>
                    <a:avLst/>
                    <a:gdLst>
                      <a:gd name="T0" fmla="*/ 0 w 65"/>
                      <a:gd name="T1" fmla="*/ 14 h 15"/>
                      <a:gd name="T2" fmla="*/ 15 w 65"/>
                      <a:gd name="T3" fmla="*/ 5 h 15"/>
                      <a:gd name="T4" fmla="*/ 31 w 65"/>
                      <a:gd name="T5" fmla="*/ 1 h 15"/>
                      <a:gd name="T6" fmla="*/ 40 w 65"/>
                      <a:gd name="T7" fmla="*/ 0 h 15"/>
                      <a:gd name="T8" fmla="*/ 49 w 65"/>
                      <a:gd name="T9" fmla="*/ 1 h 15"/>
                      <a:gd name="T10" fmla="*/ 65 w 65"/>
                      <a:gd name="T11" fmla="*/ 6 h 15"/>
                      <a:gd name="T12" fmla="*/ 65 w 65"/>
                      <a:gd name="T13" fmla="*/ 7 h 15"/>
                      <a:gd name="T14" fmla="*/ 48 w 65"/>
                      <a:gd name="T15" fmla="*/ 4 h 15"/>
                      <a:gd name="T16" fmla="*/ 40 w 65"/>
                      <a:gd name="T17" fmla="*/ 3 h 15"/>
                      <a:gd name="T18" fmla="*/ 32 w 65"/>
                      <a:gd name="T19" fmla="*/ 4 h 15"/>
                      <a:gd name="T20" fmla="*/ 16 w 65"/>
                      <a:gd name="T21" fmla="*/ 8 h 15"/>
                      <a:gd name="T22" fmla="*/ 0 w 65"/>
                      <a:gd name="T23" fmla="*/ 15 h 15"/>
                      <a:gd name="T24" fmla="*/ 0 w 65"/>
                      <a:gd name="T25" fmla="*/ 1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5" h="15">
                        <a:moveTo>
                          <a:pt x="0" y="14"/>
                        </a:moveTo>
                        <a:cubicBezTo>
                          <a:pt x="4" y="10"/>
                          <a:pt x="9" y="7"/>
                          <a:pt x="15" y="5"/>
                        </a:cubicBezTo>
                        <a:cubicBezTo>
                          <a:pt x="20" y="3"/>
                          <a:pt x="26" y="2"/>
                          <a:pt x="31" y="1"/>
                        </a:cubicBezTo>
                        <a:cubicBezTo>
                          <a:pt x="34" y="1"/>
                          <a:pt x="37" y="0"/>
                          <a:pt x="40" y="0"/>
                        </a:cubicBezTo>
                        <a:cubicBezTo>
                          <a:pt x="43" y="0"/>
                          <a:pt x="46" y="1"/>
                          <a:pt x="49" y="1"/>
                        </a:cubicBezTo>
                        <a:cubicBezTo>
                          <a:pt x="55" y="2"/>
                          <a:pt x="60" y="3"/>
                          <a:pt x="65" y="6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0" y="5"/>
                          <a:pt x="54" y="4"/>
                          <a:pt x="48" y="4"/>
                        </a:cubicBezTo>
                        <a:cubicBezTo>
                          <a:pt x="46" y="3"/>
                          <a:pt x="43" y="3"/>
                          <a:pt x="40" y="3"/>
                        </a:cubicBezTo>
                        <a:cubicBezTo>
                          <a:pt x="37" y="4"/>
                          <a:pt x="35" y="4"/>
                          <a:pt x="32" y="4"/>
                        </a:cubicBezTo>
                        <a:cubicBezTo>
                          <a:pt x="26" y="5"/>
                          <a:pt x="21" y="6"/>
                          <a:pt x="16" y="8"/>
                        </a:cubicBezTo>
                        <a:cubicBezTo>
                          <a:pt x="10" y="10"/>
                          <a:pt x="5" y="12"/>
                          <a:pt x="0" y="15"/>
                        </a:cubicBez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BA4F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7" name="Freeform 1186"/>
                  <p:cNvSpPr>
                    <a:spLocks/>
                  </p:cNvSpPr>
                  <p:nvPr/>
                </p:nvSpPr>
                <p:spPr bwMode="auto">
                  <a:xfrm>
                    <a:off x="4157" y="2196"/>
                    <a:ext cx="12" cy="26"/>
                  </a:xfrm>
                  <a:custGeom>
                    <a:avLst/>
                    <a:gdLst>
                      <a:gd name="T0" fmla="*/ 3 w 5"/>
                      <a:gd name="T1" fmla="*/ 8 h 11"/>
                      <a:gd name="T2" fmla="*/ 5 w 5"/>
                      <a:gd name="T3" fmla="*/ 0 h 11"/>
                      <a:gd name="T4" fmla="*/ 3 w 5"/>
                      <a:gd name="T5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11">
                        <a:moveTo>
                          <a:pt x="3" y="8"/>
                        </a:moveTo>
                        <a:cubicBezTo>
                          <a:pt x="1" y="11"/>
                          <a:pt x="0" y="4"/>
                          <a:pt x="5" y="0"/>
                        </a:cubicBezTo>
                        <a:cubicBezTo>
                          <a:pt x="5" y="0"/>
                          <a:pt x="4" y="6"/>
                          <a:pt x="3" y="8"/>
                        </a:cubicBezTo>
                        <a:close/>
                      </a:path>
                    </a:pathLst>
                  </a:custGeom>
                  <a:solidFill>
                    <a:srgbClr val="BA4F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8" name="Freeform 1187"/>
                  <p:cNvSpPr>
                    <a:spLocks/>
                  </p:cNvSpPr>
                  <p:nvPr/>
                </p:nvSpPr>
                <p:spPr bwMode="auto">
                  <a:xfrm>
                    <a:off x="4316" y="2172"/>
                    <a:ext cx="9" cy="28"/>
                  </a:xfrm>
                  <a:custGeom>
                    <a:avLst/>
                    <a:gdLst>
                      <a:gd name="T0" fmla="*/ 0 w 4"/>
                      <a:gd name="T1" fmla="*/ 4 h 12"/>
                      <a:gd name="T2" fmla="*/ 1 w 4"/>
                      <a:gd name="T3" fmla="*/ 12 h 12"/>
                      <a:gd name="T4" fmla="*/ 0 w 4"/>
                      <a:gd name="T5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12">
                        <a:moveTo>
                          <a:pt x="0" y="4"/>
                        </a:moveTo>
                        <a:cubicBezTo>
                          <a:pt x="0" y="0"/>
                          <a:pt x="4" y="6"/>
                          <a:pt x="1" y="12"/>
                        </a:cubicBezTo>
                        <a:cubicBezTo>
                          <a:pt x="1" y="12"/>
                          <a:pt x="0" y="6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BA4F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9" name="Freeform 1188"/>
                  <p:cNvSpPr>
                    <a:spLocks/>
                  </p:cNvSpPr>
                  <p:nvPr/>
                </p:nvSpPr>
                <p:spPr bwMode="auto">
                  <a:xfrm>
                    <a:off x="3812" y="2108"/>
                    <a:ext cx="38" cy="33"/>
                  </a:xfrm>
                  <a:custGeom>
                    <a:avLst/>
                    <a:gdLst>
                      <a:gd name="T0" fmla="*/ 9 w 16"/>
                      <a:gd name="T1" fmla="*/ 5 h 14"/>
                      <a:gd name="T2" fmla="*/ 0 w 16"/>
                      <a:gd name="T3" fmla="*/ 5 h 14"/>
                      <a:gd name="T4" fmla="*/ 12 w 16"/>
                      <a:gd name="T5" fmla="*/ 13 h 14"/>
                      <a:gd name="T6" fmla="*/ 9 w 16"/>
                      <a:gd name="T7" fmla="*/ 5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" h="14">
                        <a:moveTo>
                          <a:pt x="9" y="5"/>
                        </a:moveTo>
                        <a:cubicBezTo>
                          <a:pt x="7" y="0"/>
                          <a:pt x="0" y="1"/>
                          <a:pt x="0" y="5"/>
                        </a:cubicBezTo>
                        <a:cubicBezTo>
                          <a:pt x="1" y="10"/>
                          <a:pt x="7" y="14"/>
                          <a:pt x="12" y="13"/>
                        </a:cubicBezTo>
                        <a:cubicBezTo>
                          <a:pt x="16" y="12"/>
                          <a:pt x="11" y="12"/>
                          <a:pt x="9" y="5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0" name="Freeform 1189"/>
                  <p:cNvSpPr>
                    <a:spLocks/>
                  </p:cNvSpPr>
                  <p:nvPr/>
                </p:nvSpPr>
                <p:spPr bwMode="auto">
                  <a:xfrm>
                    <a:off x="4477" y="2058"/>
                    <a:ext cx="21" cy="28"/>
                  </a:xfrm>
                  <a:custGeom>
                    <a:avLst/>
                    <a:gdLst>
                      <a:gd name="T0" fmla="*/ 2 w 9"/>
                      <a:gd name="T1" fmla="*/ 6 h 12"/>
                      <a:gd name="T2" fmla="*/ 7 w 9"/>
                      <a:gd name="T3" fmla="*/ 2 h 12"/>
                      <a:gd name="T4" fmla="*/ 3 w 9"/>
                      <a:gd name="T5" fmla="*/ 11 h 12"/>
                      <a:gd name="T6" fmla="*/ 2 w 9"/>
                      <a:gd name="T7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12">
                        <a:moveTo>
                          <a:pt x="2" y="6"/>
                        </a:moveTo>
                        <a:cubicBezTo>
                          <a:pt x="1" y="2"/>
                          <a:pt x="6" y="0"/>
                          <a:pt x="7" y="2"/>
                        </a:cubicBezTo>
                        <a:cubicBezTo>
                          <a:pt x="9" y="6"/>
                          <a:pt x="6" y="10"/>
                          <a:pt x="3" y="11"/>
                        </a:cubicBezTo>
                        <a:cubicBezTo>
                          <a:pt x="0" y="12"/>
                          <a:pt x="3" y="11"/>
                          <a:pt x="2" y="6"/>
                        </a:cubicBezTo>
                        <a:close/>
                      </a:path>
                    </a:pathLst>
                  </a:custGeom>
                  <a:solidFill>
                    <a:srgbClr val="C478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1" name="Freeform 1190"/>
                  <p:cNvSpPr>
                    <a:spLocks/>
                  </p:cNvSpPr>
                  <p:nvPr/>
                </p:nvSpPr>
                <p:spPr bwMode="auto">
                  <a:xfrm>
                    <a:off x="4224" y="1562"/>
                    <a:ext cx="1251" cy="1225"/>
                  </a:xfrm>
                  <a:custGeom>
                    <a:avLst/>
                    <a:gdLst>
                      <a:gd name="T0" fmla="*/ 294 w 529"/>
                      <a:gd name="T1" fmla="*/ 3 h 516"/>
                      <a:gd name="T2" fmla="*/ 108 w 529"/>
                      <a:gd name="T3" fmla="*/ 201 h 516"/>
                      <a:gd name="T4" fmla="*/ 88 w 529"/>
                      <a:gd name="T5" fmla="*/ 377 h 516"/>
                      <a:gd name="T6" fmla="*/ 64 w 529"/>
                      <a:gd name="T7" fmla="*/ 389 h 516"/>
                      <a:gd name="T8" fmla="*/ 41 w 529"/>
                      <a:gd name="T9" fmla="*/ 412 h 516"/>
                      <a:gd name="T10" fmla="*/ 23 w 529"/>
                      <a:gd name="T11" fmla="*/ 450 h 516"/>
                      <a:gd name="T12" fmla="*/ 11 w 529"/>
                      <a:gd name="T13" fmla="*/ 439 h 516"/>
                      <a:gd name="T14" fmla="*/ 38 w 529"/>
                      <a:gd name="T15" fmla="*/ 481 h 516"/>
                      <a:gd name="T16" fmla="*/ 80 w 529"/>
                      <a:gd name="T17" fmla="*/ 450 h 516"/>
                      <a:gd name="T18" fmla="*/ 466 w 529"/>
                      <a:gd name="T19" fmla="*/ 482 h 516"/>
                      <a:gd name="T20" fmla="*/ 529 w 529"/>
                      <a:gd name="T21" fmla="*/ 502 h 516"/>
                      <a:gd name="T22" fmla="*/ 505 w 529"/>
                      <a:gd name="T23" fmla="*/ 466 h 516"/>
                      <a:gd name="T24" fmla="*/ 461 w 529"/>
                      <a:gd name="T25" fmla="*/ 393 h 516"/>
                      <a:gd name="T26" fmla="*/ 477 w 529"/>
                      <a:gd name="T27" fmla="*/ 399 h 516"/>
                      <a:gd name="T28" fmla="*/ 454 w 529"/>
                      <a:gd name="T29" fmla="*/ 347 h 516"/>
                      <a:gd name="T30" fmla="*/ 465 w 529"/>
                      <a:gd name="T31" fmla="*/ 223 h 516"/>
                      <a:gd name="T32" fmla="*/ 294 w 529"/>
                      <a:gd name="T33" fmla="*/ 3 h 5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9" h="516">
                        <a:moveTo>
                          <a:pt x="294" y="3"/>
                        </a:moveTo>
                        <a:cubicBezTo>
                          <a:pt x="206" y="0"/>
                          <a:pt x="106" y="63"/>
                          <a:pt x="108" y="201"/>
                        </a:cubicBezTo>
                        <a:cubicBezTo>
                          <a:pt x="109" y="344"/>
                          <a:pt x="106" y="378"/>
                          <a:pt x="88" y="377"/>
                        </a:cubicBezTo>
                        <a:cubicBezTo>
                          <a:pt x="75" y="376"/>
                          <a:pt x="64" y="389"/>
                          <a:pt x="64" y="389"/>
                        </a:cubicBezTo>
                        <a:cubicBezTo>
                          <a:pt x="64" y="389"/>
                          <a:pt x="48" y="395"/>
                          <a:pt x="41" y="412"/>
                        </a:cubicBezTo>
                        <a:cubicBezTo>
                          <a:pt x="35" y="428"/>
                          <a:pt x="39" y="450"/>
                          <a:pt x="23" y="450"/>
                        </a:cubicBezTo>
                        <a:cubicBezTo>
                          <a:pt x="12" y="450"/>
                          <a:pt x="11" y="439"/>
                          <a:pt x="11" y="439"/>
                        </a:cubicBezTo>
                        <a:cubicBezTo>
                          <a:pt x="11" y="439"/>
                          <a:pt x="0" y="476"/>
                          <a:pt x="38" y="481"/>
                        </a:cubicBezTo>
                        <a:cubicBezTo>
                          <a:pt x="68" y="484"/>
                          <a:pt x="80" y="450"/>
                          <a:pt x="80" y="450"/>
                        </a:cubicBezTo>
                        <a:cubicBezTo>
                          <a:pt x="466" y="482"/>
                          <a:pt x="466" y="482"/>
                          <a:pt x="466" y="482"/>
                        </a:cubicBezTo>
                        <a:cubicBezTo>
                          <a:pt x="466" y="482"/>
                          <a:pt x="486" y="516"/>
                          <a:pt x="529" y="502"/>
                        </a:cubicBezTo>
                        <a:cubicBezTo>
                          <a:pt x="529" y="502"/>
                          <a:pt x="511" y="500"/>
                          <a:pt x="505" y="466"/>
                        </a:cubicBezTo>
                        <a:cubicBezTo>
                          <a:pt x="498" y="428"/>
                          <a:pt x="464" y="427"/>
                          <a:pt x="461" y="393"/>
                        </a:cubicBezTo>
                        <a:cubicBezTo>
                          <a:pt x="461" y="393"/>
                          <a:pt x="465" y="401"/>
                          <a:pt x="477" y="399"/>
                        </a:cubicBezTo>
                        <a:cubicBezTo>
                          <a:pt x="477" y="399"/>
                          <a:pt x="455" y="388"/>
                          <a:pt x="454" y="347"/>
                        </a:cubicBezTo>
                        <a:cubicBezTo>
                          <a:pt x="454" y="315"/>
                          <a:pt x="458" y="269"/>
                          <a:pt x="465" y="223"/>
                        </a:cubicBezTo>
                        <a:cubicBezTo>
                          <a:pt x="472" y="177"/>
                          <a:pt x="459" y="11"/>
                          <a:pt x="294" y="3"/>
                        </a:cubicBezTo>
                        <a:close/>
                      </a:path>
                    </a:pathLst>
                  </a:custGeom>
                  <a:solidFill>
                    <a:srgbClr val="ED943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2" name="Freeform 1191"/>
                  <p:cNvSpPr>
                    <a:spLocks/>
                  </p:cNvSpPr>
                  <p:nvPr/>
                </p:nvSpPr>
                <p:spPr bwMode="auto">
                  <a:xfrm>
                    <a:off x="4844" y="1569"/>
                    <a:ext cx="631" cy="1194"/>
                  </a:xfrm>
                  <a:custGeom>
                    <a:avLst/>
                    <a:gdLst>
                      <a:gd name="T0" fmla="*/ 243 w 267"/>
                      <a:gd name="T1" fmla="*/ 463 h 503"/>
                      <a:gd name="T2" fmla="*/ 199 w 267"/>
                      <a:gd name="T3" fmla="*/ 390 h 503"/>
                      <a:gd name="T4" fmla="*/ 215 w 267"/>
                      <a:gd name="T5" fmla="*/ 396 h 503"/>
                      <a:gd name="T6" fmla="*/ 192 w 267"/>
                      <a:gd name="T7" fmla="*/ 344 h 503"/>
                      <a:gd name="T8" fmla="*/ 203 w 267"/>
                      <a:gd name="T9" fmla="*/ 220 h 503"/>
                      <a:gd name="T10" fmla="*/ 32 w 267"/>
                      <a:gd name="T11" fmla="*/ 0 h 503"/>
                      <a:gd name="T12" fmla="*/ 0 w 267"/>
                      <a:gd name="T13" fmla="*/ 3 h 503"/>
                      <a:gd name="T14" fmla="*/ 152 w 267"/>
                      <a:gd name="T15" fmla="*/ 64 h 503"/>
                      <a:gd name="T16" fmla="*/ 195 w 267"/>
                      <a:gd name="T17" fmla="*/ 209 h 503"/>
                      <a:gd name="T18" fmla="*/ 181 w 267"/>
                      <a:gd name="T19" fmla="*/ 342 h 503"/>
                      <a:gd name="T20" fmla="*/ 193 w 267"/>
                      <a:gd name="T21" fmla="*/ 411 h 503"/>
                      <a:gd name="T22" fmla="*/ 234 w 267"/>
                      <a:gd name="T23" fmla="*/ 453 h 503"/>
                      <a:gd name="T24" fmla="*/ 235 w 267"/>
                      <a:gd name="T25" fmla="*/ 501 h 503"/>
                      <a:gd name="T26" fmla="*/ 267 w 267"/>
                      <a:gd name="T27" fmla="*/ 499 h 503"/>
                      <a:gd name="T28" fmla="*/ 243 w 267"/>
                      <a:gd name="T29" fmla="*/ 463 h 5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67" h="503">
                        <a:moveTo>
                          <a:pt x="243" y="463"/>
                        </a:moveTo>
                        <a:cubicBezTo>
                          <a:pt x="236" y="426"/>
                          <a:pt x="202" y="424"/>
                          <a:pt x="199" y="390"/>
                        </a:cubicBezTo>
                        <a:cubicBezTo>
                          <a:pt x="199" y="390"/>
                          <a:pt x="203" y="398"/>
                          <a:pt x="215" y="396"/>
                        </a:cubicBezTo>
                        <a:cubicBezTo>
                          <a:pt x="215" y="396"/>
                          <a:pt x="193" y="385"/>
                          <a:pt x="192" y="344"/>
                        </a:cubicBezTo>
                        <a:cubicBezTo>
                          <a:pt x="192" y="312"/>
                          <a:pt x="196" y="266"/>
                          <a:pt x="203" y="220"/>
                        </a:cubicBezTo>
                        <a:cubicBezTo>
                          <a:pt x="210" y="174"/>
                          <a:pt x="197" y="8"/>
                          <a:pt x="32" y="0"/>
                        </a:cubicBezTo>
                        <a:cubicBezTo>
                          <a:pt x="22" y="0"/>
                          <a:pt x="10" y="1"/>
                          <a:pt x="0" y="3"/>
                        </a:cubicBezTo>
                        <a:cubicBezTo>
                          <a:pt x="40" y="2"/>
                          <a:pt x="106" y="9"/>
                          <a:pt x="152" y="64"/>
                        </a:cubicBezTo>
                        <a:cubicBezTo>
                          <a:pt x="187" y="106"/>
                          <a:pt x="199" y="177"/>
                          <a:pt x="195" y="209"/>
                        </a:cubicBezTo>
                        <a:cubicBezTo>
                          <a:pt x="189" y="258"/>
                          <a:pt x="184" y="286"/>
                          <a:pt x="181" y="342"/>
                        </a:cubicBezTo>
                        <a:cubicBezTo>
                          <a:pt x="179" y="390"/>
                          <a:pt x="185" y="400"/>
                          <a:pt x="193" y="411"/>
                        </a:cubicBezTo>
                        <a:cubicBezTo>
                          <a:pt x="202" y="421"/>
                          <a:pt x="226" y="437"/>
                          <a:pt x="234" y="453"/>
                        </a:cubicBezTo>
                        <a:cubicBezTo>
                          <a:pt x="241" y="467"/>
                          <a:pt x="243" y="491"/>
                          <a:pt x="235" y="501"/>
                        </a:cubicBezTo>
                        <a:cubicBezTo>
                          <a:pt x="244" y="503"/>
                          <a:pt x="254" y="503"/>
                          <a:pt x="267" y="499"/>
                        </a:cubicBezTo>
                        <a:cubicBezTo>
                          <a:pt x="267" y="499"/>
                          <a:pt x="249" y="497"/>
                          <a:pt x="243" y="463"/>
                        </a:cubicBezTo>
                        <a:close/>
                      </a:path>
                    </a:pathLst>
                  </a:custGeom>
                  <a:solidFill>
                    <a:srgbClr val="FAAD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3" name="Freeform 1192"/>
                  <p:cNvSpPr>
                    <a:spLocks/>
                  </p:cNvSpPr>
                  <p:nvPr/>
                </p:nvSpPr>
                <p:spPr bwMode="auto">
                  <a:xfrm>
                    <a:off x="5111" y="2048"/>
                    <a:ext cx="310" cy="705"/>
                  </a:xfrm>
                  <a:custGeom>
                    <a:avLst/>
                    <a:gdLst>
                      <a:gd name="T0" fmla="*/ 83 w 131"/>
                      <a:gd name="T1" fmla="*/ 217 h 297"/>
                      <a:gd name="T2" fmla="*/ 52 w 131"/>
                      <a:gd name="T3" fmla="*/ 172 h 297"/>
                      <a:gd name="T4" fmla="*/ 52 w 131"/>
                      <a:gd name="T5" fmla="*/ 94 h 297"/>
                      <a:gd name="T6" fmla="*/ 55 w 131"/>
                      <a:gd name="T7" fmla="*/ 54 h 297"/>
                      <a:gd name="T8" fmla="*/ 82 w 131"/>
                      <a:gd name="T9" fmla="*/ 0 h 297"/>
                      <a:gd name="T10" fmla="*/ 15 w 131"/>
                      <a:gd name="T11" fmla="*/ 37 h 297"/>
                      <a:gd name="T12" fmla="*/ 0 w 131"/>
                      <a:gd name="T13" fmla="*/ 189 h 297"/>
                      <a:gd name="T14" fmla="*/ 91 w 131"/>
                      <a:gd name="T15" fmla="*/ 277 h 297"/>
                      <a:gd name="T16" fmla="*/ 115 w 131"/>
                      <a:gd name="T17" fmla="*/ 297 h 297"/>
                      <a:gd name="T18" fmla="*/ 83 w 131"/>
                      <a:gd name="T19" fmla="*/ 217 h 2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1" h="297">
                        <a:moveTo>
                          <a:pt x="83" y="217"/>
                        </a:moveTo>
                        <a:cubicBezTo>
                          <a:pt x="65" y="201"/>
                          <a:pt x="52" y="194"/>
                          <a:pt x="52" y="172"/>
                        </a:cubicBezTo>
                        <a:cubicBezTo>
                          <a:pt x="53" y="142"/>
                          <a:pt x="56" y="114"/>
                          <a:pt x="52" y="94"/>
                        </a:cubicBezTo>
                        <a:cubicBezTo>
                          <a:pt x="49" y="75"/>
                          <a:pt x="39" y="72"/>
                          <a:pt x="55" y="54"/>
                        </a:cubicBezTo>
                        <a:cubicBezTo>
                          <a:pt x="70" y="37"/>
                          <a:pt x="85" y="17"/>
                          <a:pt x="82" y="0"/>
                        </a:cubicBezTo>
                        <a:cubicBezTo>
                          <a:pt x="15" y="37"/>
                          <a:pt x="15" y="37"/>
                          <a:pt x="15" y="37"/>
                        </a:cubicBezTo>
                        <a:cubicBezTo>
                          <a:pt x="0" y="189"/>
                          <a:pt x="0" y="189"/>
                          <a:pt x="0" y="189"/>
                        </a:cubicBezTo>
                        <a:cubicBezTo>
                          <a:pt x="91" y="277"/>
                          <a:pt x="91" y="277"/>
                          <a:pt x="91" y="277"/>
                        </a:cubicBezTo>
                        <a:cubicBezTo>
                          <a:pt x="91" y="277"/>
                          <a:pt x="99" y="291"/>
                          <a:pt x="115" y="297"/>
                        </a:cubicBezTo>
                        <a:cubicBezTo>
                          <a:pt x="131" y="255"/>
                          <a:pt x="100" y="232"/>
                          <a:pt x="83" y="217"/>
                        </a:cubicBezTo>
                        <a:close/>
                      </a:path>
                    </a:pathLst>
                  </a:custGeom>
                  <a:solidFill>
                    <a:srgbClr val="D878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4" name="Freeform 1193"/>
                  <p:cNvSpPr>
                    <a:spLocks/>
                  </p:cNvSpPr>
                  <p:nvPr/>
                </p:nvSpPr>
                <p:spPr bwMode="auto">
                  <a:xfrm>
                    <a:off x="5120" y="2079"/>
                    <a:ext cx="284" cy="670"/>
                  </a:xfrm>
                  <a:custGeom>
                    <a:avLst/>
                    <a:gdLst>
                      <a:gd name="T0" fmla="*/ 78 w 120"/>
                      <a:gd name="T1" fmla="*/ 207 h 282"/>
                      <a:gd name="T2" fmla="*/ 37 w 120"/>
                      <a:gd name="T3" fmla="*/ 183 h 282"/>
                      <a:gd name="T4" fmla="*/ 38 w 120"/>
                      <a:gd name="T5" fmla="*/ 115 h 282"/>
                      <a:gd name="T6" fmla="*/ 37 w 120"/>
                      <a:gd name="T7" fmla="*/ 67 h 282"/>
                      <a:gd name="T8" fmla="*/ 42 w 120"/>
                      <a:gd name="T9" fmla="*/ 37 h 282"/>
                      <a:gd name="T10" fmla="*/ 58 w 120"/>
                      <a:gd name="T11" fmla="*/ 19 h 282"/>
                      <a:gd name="T12" fmla="*/ 74 w 120"/>
                      <a:gd name="T13" fmla="*/ 3 h 282"/>
                      <a:gd name="T14" fmla="*/ 64 w 120"/>
                      <a:gd name="T15" fmla="*/ 0 h 282"/>
                      <a:gd name="T16" fmla="*/ 18 w 120"/>
                      <a:gd name="T17" fmla="*/ 22 h 282"/>
                      <a:gd name="T18" fmla="*/ 0 w 120"/>
                      <a:gd name="T19" fmla="*/ 180 h 282"/>
                      <a:gd name="T20" fmla="*/ 87 w 120"/>
                      <a:gd name="T21" fmla="*/ 264 h 282"/>
                      <a:gd name="T22" fmla="*/ 106 w 120"/>
                      <a:gd name="T23" fmla="*/ 282 h 282"/>
                      <a:gd name="T24" fmla="*/ 78 w 120"/>
                      <a:gd name="T25" fmla="*/ 207 h 2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20" h="282">
                        <a:moveTo>
                          <a:pt x="78" y="207"/>
                        </a:moveTo>
                        <a:cubicBezTo>
                          <a:pt x="64" y="199"/>
                          <a:pt x="40" y="188"/>
                          <a:pt x="37" y="183"/>
                        </a:cubicBezTo>
                        <a:cubicBezTo>
                          <a:pt x="34" y="179"/>
                          <a:pt x="36" y="148"/>
                          <a:pt x="38" y="115"/>
                        </a:cubicBezTo>
                        <a:cubicBezTo>
                          <a:pt x="40" y="82"/>
                          <a:pt x="39" y="73"/>
                          <a:pt x="37" y="67"/>
                        </a:cubicBezTo>
                        <a:cubicBezTo>
                          <a:pt x="32" y="55"/>
                          <a:pt x="32" y="52"/>
                          <a:pt x="42" y="37"/>
                        </a:cubicBezTo>
                        <a:cubicBezTo>
                          <a:pt x="48" y="28"/>
                          <a:pt x="50" y="20"/>
                          <a:pt x="58" y="19"/>
                        </a:cubicBezTo>
                        <a:cubicBezTo>
                          <a:pt x="66" y="17"/>
                          <a:pt x="71" y="9"/>
                          <a:pt x="74" y="3"/>
                        </a:cubicBezTo>
                        <a:cubicBezTo>
                          <a:pt x="64" y="0"/>
                          <a:pt x="64" y="0"/>
                          <a:pt x="64" y="0"/>
                        </a:cubicBezTo>
                        <a:cubicBezTo>
                          <a:pt x="64" y="0"/>
                          <a:pt x="23" y="17"/>
                          <a:pt x="18" y="22"/>
                        </a:cubicBezTo>
                        <a:cubicBezTo>
                          <a:pt x="7" y="33"/>
                          <a:pt x="2" y="144"/>
                          <a:pt x="0" y="180"/>
                        </a:cubicBezTo>
                        <a:cubicBezTo>
                          <a:pt x="87" y="264"/>
                          <a:pt x="87" y="264"/>
                          <a:pt x="87" y="264"/>
                        </a:cubicBezTo>
                        <a:cubicBezTo>
                          <a:pt x="87" y="264"/>
                          <a:pt x="93" y="275"/>
                          <a:pt x="106" y="282"/>
                        </a:cubicBezTo>
                        <a:cubicBezTo>
                          <a:pt x="120" y="247"/>
                          <a:pt x="92" y="215"/>
                          <a:pt x="78" y="207"/>
                        </a:cubicBezTo>
                        <a:close/>
                      </a:path>
                    </a:pathLst>
                  </a:custGeom>
                  <a:solidFill>
                    <a:srgbClr val="C15E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5" name="Freeform 1194"/>
                  <p:cNvSpPr>
                    <a:spLocks/>
                  </p:cNvSpPr>
                  <p:nvPr/>
                </p:nvSpPr>
                <p:spPr bwMode="auto">
                  <a:xfrm>
                    <a:off x="4224" y="1585"/>
                    <a:ext cx="735" cy="1126"/>
                  </a:xfrm>
                  <a:custGeom>
                    <a:avLst/>
                    <a:gdLst>
                      <a:gd name="T0" fmla="*/ 243 w 311"/>
                      <a:gd name="T1" fmla="*/ 279 h 474"/>
                      <a:gd name="T2" fmla="*/ 302 w 311"/>
                      <a:gd name="T3" fmla="*/ 61 h 474"/>
                      <a:gd name="T4" fmla="*/ 245 w 311"/>
                      <a:gd name="T5" fmla="*/ 108 h 474"/>
                      <a:gd name="T6" fmla="*/ 177 w 311"/>
                      <a:gd name="T7" fmla="*/ 147 h 474"/>
                      <a:gd name="T8" fmla="*/ 249 w 311"/>
                      <a:gd name="T9" fmla="*/ 57 h 474"/>
                      <a:gd name="T10" fmla="*/ 162 w 311"/>
                      <a:gd name="T11" fmla="*/ 127 h 474"/>
                      <a:gd name="T12" fmla="*/ 173 w 311"/>
                      <a:gd name="T13" fmla="*/ 93 h 474"/>
                      <a:gd name="T14" fmla="*/ 126 w 311"/>
                      <a:gd name="T15" fmla="*/ 216 h 474"/>
                      <a:gd name="T16" fmla="*/ 110 w 311"/>
                      <a:gd name="T17" fmla="*/ 334 h 474"/>
                      <a:gd name="T18" fmla="*/ 118 w 311"/>
                      <a:gd name="T19" fmla="*/ 242 h 474"/>
                      <a:gd name="T20" fmla="*/ 239 w 311"/>
                      <a:gd name="T21" fmla="*/ 0 h 474"/>
                      <a:gd name="T22" fmla="*/ 108 w 311"/>
                      <a:gd name="T23" fmla="*/ 191 h 474"/>
                      <a:gd name="T24" fmla="*/ 88 w 311"/>
                      <a:gd name="T25" fmla="*/ 367 h 474"/>
                      <a:gd name="T26" fmla="*/ 64 w 311"/>
                      <a:gd name="T27" fmla="*/ 379 h 474"/>
                      <a:gd name="T28" fmla="*/ 41 w 311"/>
                      <a:gd name="T29" fmla="*/ 402 h 474"/>
                      <a:gd name="T30" fmla="*/ 23 w 311"/>
                      <a:gd name="T31" fmla="*/ 440 h 474"/>
                      <a:gd name="T32" fmla="*/ 11 w 311"/>
                      <a:gd name="T33" fmla="*/ 429 h 474"/>
                      <a:gd name="T34" fmla="*/ 38 w 311"/>
                      <a:gd name="T35" fmla="*/ 471 h 474"/>
                      <a:gd name="T36" fmla="*/ 80 w 311"/>
                      <a:gd name="T37" fmla="*/ 440 h 474"/>
                      <a:gd name="T38" fmla="*/ 147 w 311"/>
                      <a:gd name="T39" fmla="*/ 446 h 474"/>
                      <a:gd name="T40" fmla="*/ 243 w 311"/>
                      <a:gd name="T41" fmla="*/ 279 h 4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11" h="474">
                        <a:moveTo>
                          <a:pt x="243" y="279"/>
                        </a:moveTo>
                        <a:cubicBezTo>
                          <a:pt x="253" y="188"/>
                          <a:pt x="311" y="92"/>
                          <a:pt x="302" y="61"/>
                        </a:cubicBezTo>
                        <a:cubicBezTo>
                          <a:pt x="298" y="71"/>
                          <a:pt x="282" y="89"/>
                          <a:pt x="245" y="108"/>
                        </a:cubicBezTo>
                        <a:cubicBezTo>
                          <a:pt x="208" y="127"/>
                          <a:pt x="183" y="140"/>
                          <a:pt x="177" y="147"/>
                        </a:cubicBezTo>
                        <a:cubicBezTo>
                          <a:pt x="177" y="147"/>
                          <a:pt x="189" y="95"/>
                          <a:pt x="249" y="57"/>
                        </a:cubicBezTo>
                        <a:cubicBezTo>
                          <a:pt x="249" y="57"/>
                          <a:pt x="198" y="67"/>
                          <a:pt x="162" y="127"/>
                        </a:cubicBezTo>
                        <a:cubicBezTo>
                          <a:pt x="162" y="127"/>
                          <a:pt x="161" y="108"/>
                          <a:pt x="173" y="93"/>
                        </a:cubicBezTo>
                        <a:cubicBezTo>
                          <a:pt x="173" y="93"/>
                          <a:pt x="129" y="110"/>
                          <a:pt x="126" y="216"/>
                        </a:cubicBezTo>
                        <a:cubicBezTo>
                          <a:pt x="123" y="293"/>
                          <a:pt x="122" y="314"/>
                          <a:pt x="110" y="334"/>
                        </a:cubicBezTo>
                        <a:cubicBezTo>
                          <a:pt x="110" y="334"/>
                          <a:pt x="120" y="311"/>
                          <a:pt x="118" y="242"/>
                        </a:cubicBezTo>
                        <a:cubicBezTo>
                          <a:pt x="114" y="151"/>
                          <a:pt x="120" y="47"/>
                          <a:pt x="239" y="0"/>
                        </a:cubicBezTo>
                        <a:cubicBezTo>
                          <a:pt x="169" y="19"/>
                          <a:pt x="107" y="82"/>
                          <a:pt x="108" y="191"/>
                        </a:cubicBezTo>
                        <a:cubicBezTo>
                          <a:pt x="109" y="334"/>
                          <a:pt x="106" y="368"/>
                          <a:pt x="88" y="367"/>
                        </a:cubicBezTo>
                        <a:cubicBezTo>
                          <a:pt x="75" y="366"/>
                          <a:pt x="64" y="379"/>
                          <a:pt x="64" y="379"/>
                        </a:cubicBezTo>
                        <a:cubicBezTo>
                          <a:pt x="64" y="379"/>
                          <a:pt x="48" y="385"/>
                          <a:pt x="41" y="402"/>
                        </a:cubicBezTo>
                        <a:cubicBezTo>
                          <a:pt x="35" y="418"/>
                          <a:pt x="39" y="440"/>
                          <a:pt x="23" y="440"/>
                        </a:cubicBezTo>
                        <a:cubicBezTo>
                          <a:pt x="12" y="440"/>
                          <a:pt x="11" y="429"/>
                          <a:pt x="11" y="429"/>
                        </a:cubicBezTo>
                        <a:cubicBezTo>
                          <a:pt x="11" y="429"/>
                          <a:pt x="0" y="466"/>
                          <a:pt x="38" y="471"/>
                        </a:cubicBezTo>
                        <a:cubicBezTo>
                          <a:pt x="68" y="474"/>
                          <a:pt x="80" y="440"/>
                          <a:pt x="80" y="440"/>
                        </a:cubicBezTo>
                        <a:cubicBezTo>
                          <a:pt x="147" y="446"/>
                          <a:pt x="147" y="446"/>
                          <a:pt x="147" y="446"/>
                        </a:cubicBezTo>
                        <a:cubicBezTo>
                          <a:pt x="198" y="398"/>
                          <a:pt x="238" y="329"/>
                          <a:pt x="243" y="279"/>
                        </a:cubicBezTo>
                        <a:close/>
                      </a:path>
                    </a:pathLst>
                  </a:custGeom>
                  <a:solidFill>
                    <a:srgbClr val="D878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6" name="Freeform 1195"/>
                  <p:cNvSpPr>
                    <a:spLocks/>
                  </p:cNvSpPr>
                  <p:nvPr/>
                </p:nvSpPr>
                <p:spPr bwMode="auto">
                  <a:xfrm>
                    <a:off x="4316" y="1733"/>
                    <a:ext cx="622" cy="971"/>
                  </a:xfrm>
                  <a:custGeom>
                    <a:avLst/>
                    <a:gdLst>
                      <a:gd name="T0" fmla="*/ 261 w 263"/>
                      <a:gd name="T1" fmla="*/ 26 h 409"/>
                      <a:gd name="T2" fmla="*/ 263 w 263"/>
                      <a:gd name="T3" fmla="*/ 0 h 409"/>
                      <a:gd name="T4" fmla="*/ 214 w 263"/>
                      <a:gd name="T5" fmla="*/ 42 h 409"/>
                      <a:gd name="T6" fmla="*/ 130 w 263"/>
                      <a:gd name="T7" fmla="*/ 104 h 409"/>
                      <a:gd name="T8" fmla="*/ 112 w 263"/>
                      <a:gd name="T9" fmla="*/ 111 h 409"/>
                      <a:gd name="T10" fmla="*/ 91 w 263"/>
                      <a:gd name="T11" fmla="*/ 158 h 409"/>
                      <a:gd name="T12" fmla="*/ 107 w 263"/>
                      <a:gd name="T13" fmla="*/ 230 h 409"/>
                      <a:gd name="T14" fmla="*/ 80 w 263"/>
                      <a:gd name="T15" fmla="*/ 308 h 409"/>
                      <a:gd name="T16" fmla="*/ 11 w 263"/>
                      <a:gd name="T17" fmla="*/ 353 h 409"/>
                      <a:gd name="T18" fmla="*/ 6 w 263"/>
                      <a:gd name="T19" fmla="*/ 409 h 409"/>
                      <a:gd name="T20" fmla="*/ 41 w 263"/>
                      <a:gd name="T21" fmla="*/ 378 h 409"/>
                      <a:gd name="T22" fmla="*/ 108 w 263"/>
                      <a:gd name="T23" fmla="*/ 384 h 409"/>
                      <a:gd name="T24" fmla="*/ 204 w 263"/>
                      <a:gd name="T25" fmla="*/ 217 h 409"/>
                      <a:gd name="T26" fmla="*/ 261 w 263"/>
                      <a:gd name="T27" fmla="*/ 26 h 4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63" h="409">
                        <a:moveTo>
                          <a:pt x="261" y="26"/>
                        </a:moveTo>
                        <a:cubicBezTo>
                          <a:pt x="262" y="10"/>
                          <a:pt x="263" y="0"/>
                          <a:pt x="263" y="0"/>
                        </a:cubicBezTo>
                        <a:cubicBezTo>
                          <a:pt x="261" y="4"/>
                          <a:pt x="256" y="18"/>
                          <a:pt x="214" y="42"/>
                        </a:cubicBezTo>
                        <a:cubicBezTo>
                          <a:pt x="173" y="67"/>
                          <a:pt x="151" y="76"/>
                          <a:pt x="130" y="104"/>
                        </a:cubicBezTo>
                        <a:cubicBezTo>
                          <a:pt x="117" y="120"/>
                          <a:pt x="108" y="126"/>
                          <a:pt x="112" y="111"/>
                        </a:cubicBezTo>
                        <a:cubicBezTo>
                          <a:pt x="115" y="99"/>
                          <a:pt x="84" y="112"/>
                          <a:pt x="91" y="158"/>
                        </a:cubicBezTo>
                        <a:cubicBezTo>
                          <a:pt x="95" y="189"/>
                          <a:pt x="102" y="197"/>
                          <a:pt x="107" y="230"/>
                        </a:cubicBezTo>
                        <a:cubicBezTo>
                          <a:pt x="112" y="269"/>
                          <a:pt x="105" y="299"/>
                          <a:pt x="80" y="308"/>
                        </a:cubicBezTo>
                        <a:cubicBezTo>
                          <a:pt x="53" y="317"/>
                          <a:pt x="25" y="329"/>
                          <a:pt x="11" y="353"/>
                        </a:cubicBezTo>
                        <a:cubicBezTo>
                          <a:pt x="4" y="366"/>
                          <a:pt x="0" y="386"/>
                          <a:pt x="6" y="409"/>
                        </a:cubicBezTo>
                        <a:cubicBezTo>
                          <a:pt x="31" y="407"/>
                          <a:pt x="41" y="378"/>
                          <a:pt x="41" y="378"/>
                        </a:cubicBezTo>
                        <a:cubicBezTo>
                          <a:pt x="108" y="384"/>
                          <a:pt x="108" y="384"/>
                          <a:pt x="108" y="384"/>
                        </a:cubicBezTo>
                        <a:cubicBezTo>
                          <a:pt x="159" y="336"/>
                          <a:pt x="199" y="267"/>
                          <a:pt x="204" y="217"/>
                        </a:cubicBezTo>
                        <a:cubicBezTo>
                          <a:pt x="212" y="144"/>
                          <a:pt x="250" y="69"/>
                          <a:pt x="261" y="26"/>
                        </a:cubicBezTo>
                        <a:close/>
                      </a:path>
                    </a:pathLst>
                  </a:custGeom>
                  <a:solidFill>
                    <a:srgbClr val="C15E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7" name="Freeform 1196"/>
                  <p:cNvSpPr>
                    <a:spLocks noEditPoints="1"/>
                  </p:cNvSpPr>
                  <p:nvPr/>
                </p:nvSpPr>
                <p:spPr bwMode="auto">
                  <a:xfrm>
                    <a:off x="4235" y="1566"/>
                    <a:ext cx="1255" cy="1199"/>
                  </a:xfrm>
                  <a:custGeom>
                    <a:avLst/>
                    <a:gdLst>
                      <a:gd name="T0" fmla="*/ 460 w 530"/>
                      <a:gd name="T1" fmla="*/ 482 h 505"/>
                      <a:gd name="T2" fmla="*/ 37 w 530"/>
                      <a:gd name="T3" fmla="*/ 480 h 505"/>
                      <a:gd name="T4" fmla="*/ 8 w 530"/>
                      <a:gd name="T5" fmla="*/ 467 h 505"/>
                      <a:gd name="T6" fmla="*/ 7 w 530"/>
                      <a:gd name="T7" fmla="*/ 429 h 505"/>
                      <a:gd name="T8" fmla="*/ 18 w 530"/>
                      <a:gd name="T9" fmla="*/ 446 h 505"/>
                      <a:gd name="T10" fmla="*/ 31 w 530"/>
                      <a:gd name="T11" fmla="*/ 425 h 505"/>
                      <a:gd name="T12" fmla="*/ 58 w 530"/>
                      <a:gd name="T13" fmla="*/ 386 h 505"/>
                      <a:gd name="T14" fmla="*/ 90 w 530"/>
                      <a:gd name="T15" fmla="*/ 371 h 505"/>
                      <a:gd name="T16" fmla="*/ 155 w 530"/>
                      <a:gd name="T17" fmla="*/ 52 h 505"/>
                      <a:gd name="T18" fmla="*/ 289 w 530"/>
                      <a:gd name="T19" fmla="*/ 0 h 505"/>
                      <a:gd name="T20" fmla="*/ 461 w 530"/>
                      <a:gd name="T21" fmla="*/ 221 h 505"/>
                      <a:gd name="T22" fmla="*/ 473 w 530"/>
                      <a:gd name="T23" fmla="*/ 395 h 505"/>
                      <a:gd name="T24" fmla="*/ 473 w 530"/>
                      <a:gd name="T25" fmla="*/ 398 h 505"/>
                      <a:gd name="T26" fmla="*/ 458 w 530"/>
                      <a:gd name="T27" fmla="*/ 396 h 505"/>
                      <a:gd name="T28" fmla="*/ 502 w 530"/>
                      <a:gd name="T29" fmla="*/ 464 h 505"/>
                      <a:gd name="T30" fmla="*/ 530 w 530"/>
                      <a:gd name="T31" fmla="*/ 500 h 505"/>
                      <a:gd name="T32" fmla="*/ 504 w 530"/>
                      <a:gd name="T33" fmla="*/ 505 h 505"/>
                      <a:gd name="T34" fmla="*/ 75 w 530"/>
                      <a:gd name="T35" fmla="*/ 447 h 505"/>
                      <a:gd name="T36" fmla="*/ 462 w 530"/>
                      <a:gd name="T37" fmla="*/ 480 h 505"/>
                      <a:gd name="T38" fmla="*/ 519 w 530"/>
                      <a:gd name="T39" fmla="*/ 500 h 505"/>
                      <a:gd name="T40" fmla="*/ 475 w 530"/>
                      <a:gd name="T41" fmla="*/ 428 h 505"/>
                      <a:gd name="T42" fmla="*/ 454 w 530"/>
                      <a:gd name="T43" fmla="*/ 385 h 505"/>
                      <a:gd name="T44" fmla="*/ 468 w 530"/>
                      <a:gd name="T45" fmla="*/ 395 h 505"/>
                      <a:gd name="T46" fmla="*/ 458 w 530"/>
                      <a:gd name="T47" fmla="*/ 221 h 505"/>
                      <a:gd name="T48" fmla="*/ 289 w 530"/>
                      <a:gd name="T49" fmla="*/ 3 h 505"/>
                      <a:gd name="T50" fmla="*/ 157 w 530"/>
                      <a:gd name="T51" fmla="*/ 54 h 505"/>
                      <a:gd name="T52" fmla="*/ 92 w 530"/>
                      <a:gd name="T53" fmla="*/ 373 h 505"/>
                      <a:gd name="T54" fmla="*/ 60 w 530"/>
                      <a:gd name="T55" fmla="*/ 388 h 505"/>
                      <a:gd name="T56" fmla="*/ 59 w 530"/>
                      <a:gd name="T57" fmla="*/ 389 h 505"/>
                      <a:gd name="T58" fmla="*/ 34 w 530"/>
                      <a:gd name="T59" fmla="*/ 426 h 505"/>
                      <a:gd name="T60" fmla="*/ 18 w 530"/>
                      <a:gd name="T61" fmla="*/ 449 h 505"/>
                      <a:gd name="T62" fmla="*/ 11 w 530"/>
                      <a:gd name="T63" fmla="*/ 465 h 505"/>
                      <a:gd name="T64" fmla="*/ 37 w 530"/>
                      <a:gd name="T65" fmla="*/ 477 h 505"/>
                      <a:gd name="T66" fmla="*/ 74 w 530"/>
                      <a:gd name="T67" fmla="*/ 447 h 5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30" h="505">
                        <a:moveTo>
                          <a:pt x="504" y="505"/>
                        </a:moveTo>
                        <a:cubicBezTo>
                          <a:pt x="477" y="505"/>
                          <a:pt x="463" y="486"/>
                          <a:pt x="460" y="482"/>
                        </a:cubicBezTo>
                        <a:cubicBezTo>
                          <a:pt x="76" y="450"/>
                          <a:pt x="76" y="450"/>
                          <a:pt x="76" y="450"/>
                        </a:cubicBezTo>
                        <a:cubicBezTo>
                          <a:pt x="74" y="456"/>
                          <a:pt x="62" y="480"/>
                          <a:pt x="37" y="480"/>
                        </a:cubicBezTo>
                        <a:cubicBezTo>
                          <a:pt x="36" y="480"/>
                          <a:pt x="34" y="480"/>
                          <a:pt x="33" y="480"/>
                        </a:cubicBezTo>
                        <a:cubicBezTo>
                          <a:pt x="21" y="479"/>
                          <a:pt x="13" y="474"/>
                          <a:pt x="8" y="467"/>
                        </a:cubicBezTo>
                        <a:cubicBezTo>
                          <a:pt x="0" y="454"/>
                          <a:pt x="5" y="437"/>
                          <a:pt x="5" y="436"/>
                        </a:cubicBezTo>
                        <a:cubicBezTo>
                          <a:pt x="7" y="429"/>
                          <a:pt x="7" y="429"/>
                          <a:pt x="7" y="429"/>
                        </a:cubicBezTo>
                        <a:cubicBezTo>
                          <a:pt x="8" y="437"/>
                          <a:pt x="8" y="437"/>
                          <a:pt x="8" y="437"/>
                        </a:cubicBezTo>
                        <a:cubicBezTo>
                          <a:pt x="8" y="437"/>
                          <a:pt x="9" y="446"/>
                          <a:pt x="18" y="446"/>
                        </a:cubicBezTo>
                        <a:cubicBezTo>
                          <a:pt x="18" y="446"/>
                          <a:pt x="18" y="446"/>
                          <a:pt x="18" y="446"/>
                        </a:cubicBezTo>
                        <a:cubicBezTo>
                          <a:pt x="27" y="446"/>
                          <a:pt x="29" y="437"/>
                          <a:pt x="31" y="425"/>
                        </a:cubicBezTo>
                        <a:cubicBezTo>
                          <a:pt x="32" y="420"/>
                          <a:pt x="34" y="414"/>
                          <a:pt x="36" y="409"/>
                        </a:cubicBezTo>
                        <a:cubicBezTo>
                          <a:pt x="42" y="393"/>
                          <a:pt x="55" y="387"/>
                          <a:pt x="58" y="386"/>
                        </a:cubicBezTo>
                        <a:cubicBezTo>
                          <a:pt x="60" y="384"/>
                          <a:pt x="70" y="373"/>
                          <a:pt x="83" y="373"/>
                        </a:cubicBezTo>
                        <a:cubicBezTo>
                          <a:pt x="86" y="374"/>
                          <a:pt x="88" y="373"/>
                          <a:pt x="90" y="371"/>
                        </a:cubicBezTo>
                        <a:cubicBezTo>
                          <a:pt x="101" y="360"/>
                          <a:pt x="102" y="309"/>
                          <a:pt x="101" y="199"/>
                        </a:cubicBezTo>
                        <a:cubicBezTo>
                          <a:pt x="101" y="139"/>
                          <a:pt x="119" y="88"/>
                          <a:pt x="155" y="52"/>
                        </a:cubicBezTo>
                        <a:cubicBezTo>
                          <a:pt x="188" y="19"/>
                          <a:pt x="234" y="0"/>
                          <a:pt x="282" y="0"/>
                        </a:cubicBezTo>
                        <a:cubicBezTo>
                          <a:pt x="284" y="0"/>
                          <a:pt x="287" y="0"/>
                          <a:pt x="289" y="0"/>
                        </a:cubicBezTo>
                        <a:cubicBezTo>
                          <a:pt x="344" y="2"/>
                          <a:pt x="387" y="22"/>
                          <a:pt x="417" y="59"/>
                        </a:cubicBezTo>
                        <a:cubicBezTo>
                          <a:pt x="464" y="116"/>
                          <a:pt x="465" y="197"/>
                          <a:pt x="461" y="221"/>
                        </a:cubicBezTo>
                        <a:cubicBezTo>
                          <a:pt x="455" y="266"/>
                          <a:pt x="451" y="312"/>
                          <a:pt x="451" y="345"/>
                        </a:cubicBezTo>
                        <a:cubicBezTo>
                          <a:pt x="451" y="384"/>
                          <a:pt x="473" y="395"/>
                          <a:pt x="473" y="395"/>
                        </a:cubicBezTo>
                        <a:cubicBezTo>
                          <a:pt x="477" y="397"/>
                          <a:pt x="477" y="397"/>
                          <a:pt x="477" y="397"/>
                        </a:cubicBezTo>
                        <a:cubicBezTo>
                          <a:pt x="473" y="398"/>
                          <a:pt x="473" y="398"/>
                          <a:pt x="473" y="398"/>
                        </a:cubicBezTo>
                        <a:cubicBezTo>
                          <a:pt x="471" y="398"/>
                          <a:pt x="470" y="398"/>
                          <a:pt x="468" y="398"/>
                        </a:cubicBezTo>
                        <a:cubicBezTo>
                          <a:pt x="463" y="398"/>
                          <a:pt x="460" y="397"/>
                          <a:pt x="458" y="396"/>
                        </a:cubicBezTo>
                        <a:cubicBezTo>
                          <a:pt x="461" y="409"/>
                          <a:pt x="469" y="417"/>
                          <a:pt x="478" y="425"/>
                        </a:cubicBezTo>
                        <a:cubicBezTo>
                          <a:pt x="488" y="435"/>
                          <a:pt x="498" y="445"/>
                          <a:pt x="502" y="464"/>
                        </a:cubicBezTo>
                        <a:cubicBezTo>
                          <a:pt x="508" y="496"/>
                          <a:pt x="524" y="499"/>
                          <a:pt x="524" y="499"/>
                        </a:cubicBezTo>
                        <a:cubicBezTo>
                          <a:pt x="530" y="500"/>
                          <a:pt x="530" y="500"/>
                          <a:pt x="530" y="500"/>
                        </a:cubicBezTo>
                        <a:cubicBezTo>
                          <a:pt x="524" y="502"/>
                          <a:pt x="524" y="502"/>
                          <a:pt x="524" y="502"/>
                        </a:cubicBezTo>
                        <a:cubicBezTo>
                          <a:pt x="517" y="504"/>
                          <a:pt x="510" y="505"/>
                          <a:pt x="504" y="505"/>
                        </a:cubicBezTo>
                        <a:close/>
                        <a:moveTo>
                          <a:pt x="74" y="447"/>
                        </a:moveTo>
                        <a:cubicBezTo>
                          <a:pt x="75" y="447"/>
                          <a:pt x="75" y="447"/>
                          <a:pt x="75" y="447"/>
                        </a:cubicBezTo>
                        <a:cubicBezTo>
                          <a:pt x="462" y="479"/>
                          <a:pt x="462" y="479"/>
                          <a:pt x="462" y="479"/>
                        </a:cubicBezTo>
                        <a:cubicBezTo>
                          <a:pt x="462" y="480"/>
                          <a:pt x="462" y="480"/>
                          <a:pt x="462" y="480"/>
                        </a:cubicBezTo>
                        <a:cubicBezTo>
                          <a:pt x="462" y="480"/>
                          <a:pt x="476" y="502"/>
                          <a:pt x="504" y="502"/>
                        </a:cubicBezTo>
                        <a:cubicBezTo>
                          <a:pt x="509" y="502"/>
                          <a:pt x="514" y="501"/>
                          <a:pt x="519" y="500"/>
                        </a:cubicBezTo>
                        <a:cubicBezTo>
                          <a:pt x="513" y="497"/>
                          <a:pt x="503" y="488"/>
                          <a:pt x="499" y="465"/>
                        </a:cubicBezTo>
                        <a:cubicBezTo>
                          <a:pt x="495" y="446"/>
                          <a:pt x="485" y="437"/>
                          <a:pt x="475" y="428"/>
                        </a:cubicBezTo>
                        <a:cubicBezTo>
                          <a:pt x="465" y="418"/>
                          <a:pt x="456" y="409"/>
                          <a:pt x="454" y="392"/>
                        </a:cubicBezTo>
                        <a:cubicBezTo>
                          <a:pt x="454" y="385"/>
                          <a:pt x="454" y="385"/>
                          <a:pt x="454" y="385"/>
                        </a:cubicBezTo>
                        <a:cubicBezTo>
                          <a:pt x="457" y="391"/>
                          <a:pt x="457" y="391"/>
                          <a:pt x="457" y="391"/>
                        </a:cubicBezTo>
                        <a:cubicBezTo>
                          <a:pt x="457" y="391"/>
                          <a:pt x="460" y="395"/>
                          <a:pt x="468" y="395"/>
                        </a:cubicBezTo>
                        <a:cubicBezTo>
                          <a:pt x="461" y="390"/>
                          <a:pt x="448" y="376"/>
                          <a:pt x="448" y="345"/>
                        </a:cubicBezTo>
                        <a:cubicBezTo>
                          <a:pt x="448" y="312"/>
                          <a:pt x="452" y="266"/>
                          <a:pt x="458" y="221"/>
                        </a:cubicBezTo>
                        <a:cubicBezTo>
                          <a:pt x="462" y="197"/>
                          <a:pt x="461" y="117"/>
                          <a:pt x="414" y="61"/>
                        </a:cubicBezTo>
                        <a:cubicBezTo>
                          <a:pt x="385" y="25"/>
                          <a:pt x="342" y="5"/>
                          <a:pt x="289" y="3"/>
                        </a:cubicBezTo>
                        <a:cubicBezTo>
                          <a:pt x="286" y="3"/>
                          <a:pt x="284" y="3"/>
                          <a:pt x="282" y="3"/>
                        </a:cubicBezTo>
                        <a:cubicBezTo>
                          <a:pt x="235" y="3"/>
                          <a:pt x="189" y="22"/>
                          <a:pt x="157" y="54"/>
                        </a:cubicBezTo>
                        <a:cubicBezTo>
                          <a:pt x="122" y="90"/>
                          <a:pt x="104" y="140"/>
                          <a:pt x="104" y="199"/>
                        </a:cubicBezTo>
                        <a:cubicBezTo>
                          <a:pt x="106" y="325"/>
                          <a:pt x="103" y="362"/>
                          <a:pt x="92" y="373"/>
                        </a:cubicBezTo>
                        <a:cubicBezTo>
                          <a:pt x="89" y="376"/>
                          <a:pt x="86" y="377"/>
                          <a:pt x="82" y="376"/>
                        </a:cubicBezTo>
                        <a:cubicBezTo>
                          <a:pt x="71" y="376"/>
                          <a:pt x="60" y="388"/>
                          <a:pt x="60" y="388"/>
                        </a:cubicBezTo>
                        <a:cubicBezTo>
                          <a:pt x="60" y="389"/>
                          <a:pt x="60" y="389"/>
                          <a:pt x="60" y="389"/>
                        </a:cubicBezTo>
                        <a:cubicBezTo>
                          <a:pt x="59" y="389"/>
                          <a:pt x="59" y="389"/>
                          <a:pt x="59" y="389"/>
                        </a:cubicBezTo>
                        <a:cubicBezTo>
                          <a:pt x="59" y="389"/>
                          <a:pt x="45" y="394"/>
                          <a:pt x="39" y="410"/>
                        </a:cubicBezTo>
                        <a:cubicBezTo>
                          <a:pt x="37" y="415"/>
                          <a:pt x="35" y="421"/>
                          <a:pt x="34" y="426"/>
                        </a:cubicBezTo>
                        <a:cubicBezTo>
                          <a:pt x="32" y="437"/>
                          <a:pt x="30" y="449"/>
                          <a:pt x="18" y="449"/>
                        </a:cubicBezTo>
                        <a:cubicBezTo>
                          <a:pt x="18" y="449"/>
                          <a:pt x="18" y="449"/>
                          <a:pt x="18" y="449"/>
                        </a:cubicBezTo>
                        <a:cubicBezTo>
                          <a:pt x="12" y="449"/>
                          <a:pt x="9" y="446"/>
                          <a:pt x="7" y="443"/>
                        </a:cubicBezTo>
                        <a:cubicBezTo>
                          <a:pt x="6" y="448"/>
                          <a:pt x="6" y="458"/>
                          <a:pt x="11" y="465"/>
                        </a:cubicBezTo>
                        <a:cubicBezTo>
                          <a:pt x="15" y="472"/>
                          <a:pt x="23" y="476"/>
                          <a:pt x="33" y="477"/>
                        </a:cubicBezTo>
                        <a:cubicBezTo>
                          <a:pt x="35" y="477"/>
                          <a:pt x="36" y="477"/>
                          <a:pt x="37" y="477"/>
                        </a:cubicBezTo>
                        <a:cubicBezTo>
                          <a:pt x="63" y="477"/>
                          <a:pt x="74" y="448"/>
                          <a:pt x="74" y="448"/>
                        </a:cubicBezTo>
                        <a:lnTo>
                          <a:pt x="74" y="447"/>
                        </a:lnTo>
                        <a:close/>
                      </a:path>
                    </a:pathLst>
                  </a:custGeom>
                  <a:solidFill>
                    <a:srgbClr val="912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8" name="Freeform 1197"/>
                  <p:cNvSpPr>
                    <a:spLocks/>
                  </p:cNvSpPr>
                  <p:nvPr/>
                </p:nvSpPr>
                <p:spPr bwMode="auto">
                  <a:xfrm>
                    <a:off x="4349" y="2224"/>
                    <a:ext cx="1053" cy="515"/>
                  </a:xfrm>
                  <a:custGeom>
                    <a:avLst/>
                    <a:gdLst>
                      <a:gd name="T0" fmla="*/ 188 w 445"/>
                      <a:gd name="T1" fmla="*/ 8 h 217"/>
                      <a:gd name="T2" fmla="*/ 108 w 445"/>
                      <a:gd name="T3" fmla="*/ 108 h 217"/>
                      <a:gd name="T4" fmla="*/ 38 w 445"/>
                      <a:gd name="T5" fmla="*/ 123 h 217"/>
                      <a:gd name="T6" fmla="*/ 12 w 445"/>
                      <a:gd name="T7" fmla="*/ 195 h 217"/>
                      <a:gd name="T8" fmla="*/ 60 w 445"/>
                      <a:gd name="T9" fmla="*/ 145 h 217"/>
                      <a:gd name="T10" fmla="*/ 188 w 445"/>
                      <a:gd name="T11" fmla="*/ 205 h 217"/>
                      <a:gd name="T12" fmla="*/ 273 w 445"/>
                      <a:gd name="T13" fmla="*/ 206 h 217"/>
                      <a:gd name="T14" fmla="*/ 388 w 445"/>
                      <a:gd name="T15" fmla="*/ 182 h 217"/>
                      <a:gd name="T16" fmla="*/ 427 w 445"/>
                      <a:gd name="T17" fmla="*/ 217 h 217"/>
                      <a:gd name="T18" fmla="*/ 412 w 445"/>
                      <a:gd name="T19" fmla="*/ 157 h 217"/>
                      <a:gd name="T20" fmla="*/ 322 w 445"/>
                      <a:gd name="T21" fmla="*/ 123 h 217"/>
                      <a:gd name="T22" fmla="*/ 279 w 445"/>
                      <a:gd name="T23" fmla="*/ 0 h 217"/>
                      <a:gd name="T24" fmla="*/ 188 w 445"/>
                      <a:gd name="T25" fmla="*/ 8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5" h="217">
                        <a:moveTo>
                          <a:pt x="188" y="8"/>
                        </a:moveTo>
                        <a:cubicBezTo>
                          <a:pt x="108" y="108"/>
                          <a:pt x="108" y="108"/>
                          <a:pt x="108" y="108"/>
                        </a:cubicBezTo>
                        <a:cubicBezTo>
                          <a:pt x="108" y="108"/>
                          <a:pt x="74" y="105"/>
                          <a:pt x="38" y="123"/>
                        </a:cubicBezTo>
                        <a:cubicBezTo>
                          <a:pt x="4" y="139"/>
                          <a:pt x="0" y="173"/>
                          <a:pt x="12" y="195"/>
                        </a:cubicBezTo>
                        <a:cubicBezTo>
                          <a:pt x="7" y="183"/>
                          <a:pt x="8" y="144"/>
                          <a:pt x="60" y="145"/>
                        </a:cubicBezTo>
                        <a:cubicBezTo>
                          <a:pt x="114" y="146"/>
                          <a:pt x="163" y="192"/>
                          <a:pt x="188" y="205"/>
                        </a:cubicBezTo>
                        <a:cubicBezTo>
                          <a:pt x="206" y="214"/>
                          <a:pt x="242" y="216"/>
                          <a:pt x="273" y="206"/>
                        </a:cubicBezTo>
                        <a:cubicBezTo>
                          <a:pt x="307" y="196"/>
                          <a:pt x="354" y="182"/>
                          <a:pt x="388" y="182"/>
                        </a:cubicBezTo>
                        <a:cubicBezTo>
                          <a:pt x="422" y="182"/>
                          <a:pt x="431" y="200"/>
                          <a:pt x="427" y="217"/>
                        </a:cubicBezTo>
                        <a:cubicBezTo>
                          <a:pt x="427" y="217"/>
                          <a:pt x="445" y="189"/>
                          <a:pt x="412" y="157"/>
                        </a:cubicBezTo>
                        <a:cubicBezTo>
                          <a:pt x="384" y="129"/>
                          <a:pt x="322" y="123"/>
                          <a:pt x="322" y="123"/>
                        </a:cubicBezTo>
                        <a:cubicBezTo>
                          <a:pt x="279" y="0"/>
                          <a:pt x="279" y="0"/>
                          <a:pt x="279" y="0"/>
                        </a:cubicBezTo>
                        <a:lnTo>
                          <a:pt x="188" y="8"/>
                        </a:lnTo>
                        <a:close/>
                      </a:path>
                    </a:pathLst>
                  </a:custGeom>
                  <a:solidFill>
                    <a:srgbClr val="FF00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9" name="Freeform 1198"/>
                  <p:cNvSpPr>
                    <a:spLocks/>
                  </p:cNvSpPr>
                  <p:nvPr/>
                </p:nvSpPr>
                <p:spPr bwMode="auto">
                  <a:xfrm>
                    <a:off x="5161" y="2526"/>
                    <a:ext cx="241" cy="213"/>
                  </a:xfrm>
                  <a:custGeom>
                    <a:avLst/>
                    <a:gdLst>
                      <a:gd name="T0" fmla="*/ 69 w 102"/>
                      <a:gd name="T1" fmla="*/ 30 h 90"/>
                      <a:gd name="T2" fmla="*/ 0 w 102"/>
                      <a:gd name="T3" fmla="*/ 0 h 90"/>
                      <a:gd name="T4" fmla="*/ 3 w 102"/>
                      <a:gd name="T5" fmla="*/ 13 h 90"/>
                      <a:gd name="T6" fmla="*/ 70 w 102"/>
                      <a:gd name="T7" fmla="*/ 38 h 90"/>
                      <a:gd name="T8" fmla="*/ 80 w 102"/>
                      <a:gd name="T9" fmla="*/ 68 h 90"/>
                      <a:gd name="T10" fmla="*/ 84 w 102"/>
                      <a:gd name="T11" fmla="*/ 90 h 90"/>
                      <a:gd name="T12" fmla="*/ 69 w 102"/>
                      <a:gd name="T13" fmla="*/ 3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2" h="90">
                        <a:moveTo>
                          <a:pt x="69" y="30"/>
                        </a:moveTo>
                        <a:cubicBezTo>
                          <a:pt x="52" y="12"/>
                          <a:pt x="21" y="4"/>
                          <a:pt x="0" y="0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20" y="14"/>
                          <a:pt x="52" y="18"/>
                          <a:pt x="70" y="38"/>
                        </a:cubicBezTo>
                        <a:cubicBezTo>
                          <a:pt x="79" y="48"/>
                          <a:pt x="81" y="59"/>
                          <a:pt x="80" y="68"/>
                        </a:cubicBezTo>
                        <a:cubicBezTo>
                          <a:pt x="85" y="74"/>
                          <a:pt x="86" y="82"/>
                          <a:pt x="84" y="90"/>
                        </a:cubicBezTo>
                        <a:cubicBezTo>
                          <a:pt x="84" y="90"/>
                          <a:pt x="102" y="62"/>
                          <a:pt x="69" y="30"/>
                        </a:cubicBezTo>
                        <a:close/>
                      </a:path>
                    </a:pathLst>
                  </a:custGeom>
                  <a:solidFill>
                    <a:srgbClr val="FF36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0" name="Freeform 1199"/>
                  <p:cNvSpPr>
                    <a:spLocks/>
                  </p:cNvSpPr>
                  <p:nvPr/>
                </p:nvSpPr>
                <p:spPr bwMode="auto">
                  <a:xfrm>
                    <a:off x="4349" y="2312"/>
                    <a:ext cx="956" cy="439"/>
                  </a:xfrm>
                  <a:custGeom>
                    <a:avLst/>
                    <a:gdLst>
                      <a:gd name="T0" fmla="*/ 387 w 404"/>
                      <a:gd name="T1" fmla="*/ 124 h 185"/>
                      <a:gd name="T2" fmla="*/ 301 w 404"/>
                      <a:gd name="T3" fmla="*/ 132 h 185"/>
                      <a:gd name="T4" fmla="*/ 218 w 404"/>
                      <a:gd name="T5" fmla="*/ 132 h 185"/>
                      <a:gd name="T6" fmla="*/ 243 w 404"/>
                      <a:gd name="T7" fmla="*/ 115 h 185"/>
                      <a:gd name="T8" fmla="*/ 248 w 404"/>
                      <a:gd name="T9" fmla="*/ 102 h 185"/>
                      <a:gd name="T10" fmla="*/ 228 w 404"/>
                      <a:gd name="T11" fmla="*/ 59 h 185"/>
                      <a:gd name="T12" fmla="*/ 246 w 404"/>
                      <a:gd name="T13" fmla="*/ 13 h 185"/>
                      <a:gd name="T14" fmla="*/ 210 w 404"/>
                      <a:gd name="T15" fmla="*/ 0 h 185"/>
                      <a:gd name="T16" fmla="*/ 108 w 404"/>
                      <a:gd name="T17" fmla="*/ 71 h 185"/>
                      <a:gd name="T18" fmla="*/ 38 w 404"/>
                      <a:gd name="T19" fmla="*/ 86 h 185"/>
                      <a:gd name="T20" fmla="*/ 12 w 404"/>
                      <a:gd name="T21" fmla="*/ 158 h 185"/>
                      <a:gd name="T22" fmla="*/ 61 w 404"/>
                      <a:gd name="T23" fmla="*/ 108 h 185"/>
                      <a:gd name="T24" fmla="*/ 216 w 404"/>
                      <a:gd name="T25" fmla="*/ 172 h 185"/>
                      <a:gd name="T26" fmla="*/ 335 w 404"/>
                      <a:gd name="T27" fmla="*/ 137 h 185"/>
                      <a:gd name="T28" fmla="*/ 387 w 404"/>
                      <a:gd name="T29" fmla="*/ 124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04" h="185">
                        <a:moveTo>
                          <a:pt x="387" y="124"/>
                        </a:moveTo>
                        <a:cubicBezTo>
                          <a:pt x="370" y="120"/>
                          <a:pt x="349" y="118"/>
                          <a:pt x="301" y="132"/>
                        </a:cubicBezTo>
                        <a:cubicBezTo>
                          <a:pt x="252" y="147"/>
                          <a:pt x="222" y="140"/>
                          <a:pt x="218" y="132"/>
                        </a:cubicBezTo>
                        <a:cubicBezTo>
                          <a:pt x="215" y="124"/>
                          <a:pt x="228" y="118"/>
                          <a:pt x="243" y="115"/>
                        </a:cubicBezTo>
                        <a:cubicBezTo>
                          <a:pt x="258" y="112"/>
                          <a:pt x="263" y="110"/>
                          <a:pt x="248" y="102"/>
                        </a:cubicBezTo>
                        <a:cubicBezTo>
                          <a:pt x="235" y="95"/>
                          <a:pt x="226" y="79"/>
                          <a:pt x="228" y="59"/>
                        </a:cubicBezTo>
                        <a:cubicBezTo>
                          <a:pt x="229" y="39"/>
                          <a:pt x="238" y="18"/>
                          <a:pt x="246" y="13"/>
                        </a:cubicBezTo>
                        <a:cubicBezTo>
                          <a:pt x="210" y="0"/>
                          <a:pt x="210" y="0"/>
                          <a:pt x="210" y="0"/>
                        </a:cubicBezTo>
                        <a:cubicBezTo>
                          <a:pt x="181" y="19"/>
                          <a:pt x="108" y="71"/>
                          <a:pt x="108" y="71"/>
                        </a:cubicBezTo>
                        <a:cubicBezTo>
                          <a:pt x="108" y="71"/>
                          <a:pt x="74" y="68"/>
                          <a:pt x="38" y="86"/>
                        </a:cubicBezTo>
                        <a:cubicBezTo>
                          <a:pt x="4" y="102"/>
                          <a:pt x="0" y="136"/>
                          <a:pt x="12" y="158"/>
                        </a:cubicBezTo>
                        <a:cubicBezTo>
                          <a:pt x="7" y="146"/>
                          <a:pt x="10" y="104"/>
                          <a:pt x="61" y="108"/>
                        </a:cubicBezTo>
                        <a:cubicBezTo>
                          <a:pt x="103" y="111"/>
                          <a:pt x="181" y="163"/>
                          <a:pt x="216" y="172"/>
                        </a:cubicBezTo>
                        <a:cubicBezTo>
                          <a:pt x="267" y="185"/>
                          <a:pt x="292" y="150"/>
                          <a:pt x="335" y="137"/>
                        </a:cubicBezTo>
                        <a:cubicBezTo>
                          <a:pt x="377" y="123"/>
                          <a:pt x="404" y="128"/>
                          <a:pt x="387" y="124"/>
                        </a:cubicBezTo>
                        <a:close/>
                      </a:path>
                    </a:pathLst>
                  </a:custGeom>
                  <a:solidFill>
                    <a:srgbClr val="E60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1" name="Freeform 1200"/>
                  <p:cNvSpPr>
                    <a:spLocks/>
                  </p:cNvSpPr>
                  <p:nvPr/>
                </p:nvSpPr>
                <p:spPr bwMode="auto">
                  <a:xfrm>
                    <a:off x="5000" y="2602"/>
                    <a:ext cx="234" cy="66"/>
                  </a:xfrm>
                  <a:custGeom>
                    <a:avLst/>
                    <a:gdLst>
                      <a:gd name="T0" fmla="*/ 48 w 99"/>
                      <a:gd name="T1" fmla="*/ 12 h 28"/>
                      <a:gd name="T2" fmla="*/ 26 w 99"/>
                      <a:gd name="T3" fmla="*/ 10 h 28"/>
                      <a:gd name="T4" fmla="*/ 23 w 99"/>
                      <a:gd name="T5" fmla="*/ 11 h 28"/>
                      <a:gd name="T6" fmla="*/ 0 w 99"/>
                      <a:gd name="T7" fmla="*/ 28 h 28"/>
                      <a:gd name="T8" fmla="*/ 11 w 99"/>
                      <a:gd name="T9" fmla="*/ 26 h 28"/>
                      <a:gd name="T10" fmla="*/ 54 w 99"/>
                      <a:gd name="T11" fmla="*/ 13 h 28"/>
                      <a:gd name="T12" fmla="*/ 99 w 99"/>
                      <a:gd name="T13" fmla="*/ 3 h 28"/>
                      <a:gd name="T14" fmla="*/ 48 w 99"/>
                      <a:gd name="T15" fmla="*/ 12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9" h="28">
                        <a:moveTo>
                          <a:pt x="48" y="12"/>
                        </a:moveTo>
                        <a:cubicBezTo>
                          <a:pt x="46" y="12"/>
                          <a:pt x="28" y="10"/>
                          <a:pt x="26" y="10"/>
                        </a:cubicBezTo>
                        <a:cubicBezTo>
                          <a:pt x="25" y="11"/>
                          <a:pt x="24" y="11"/>
                          <a:pt x="23" y="11"/>
                        </a:cubicBezTo>
                        <a:cubicBezTo>
                          <a:pt x="34" y="17"/>
                          <a:pt x="3" y="27"/>
                          <a:pt x="0" y="28"/>
                        </a:cubicBezTo>
                        <a:cubicBezTo>
                          <a:pt x="11" y="26"/>
                          <a:pt x="11" y="26"/>
                          <a:pt x="11" y="26"/>
                        </a:cubicBezTo>
                        <a:cubicBezTo>
                          <a:pt x="24" y="22"/>
                          <a:pt x="44" y="16"/>
                          <a:pt x="54" y="13"/>
                        </a:cubicBezTo>
                        <a:cubicBezTo>
                          <a:pt x="65" y="9"/>
                          <a:pt x="85" y="2"/>
                          <a:pt x="99" y="3"/>
                        </a:cubicBezTo>
                        <a:cubicBezTo>
                          <a:pt x="99" y="3"/>
                          <a:pt x="83" y="0"/>
                          <a:pt x="48" y="12"/>
                        </a:cubicBezTo>
                        <a:close/>
                      </a:path>
                    </a:pathLst>
                  </a:custGeom>
                  <a:solidFill>
                    <a:srgbClr val="BD00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2" name="Freeform 1201"/>
                  <p:cNvSpPr>
                    <a:spLocks/>
                  </p:cNvSpPr>
                  <p:nvPr/>
                </p:nvSpPr>
                <p:spPr bwMode="auto">
                  <a:xfrm>
                    <a:off x="4349" y="2305"/>
                    <a:ext cx="608" cy="425"/>
                  </a:xfrm>
                  <a:custGeom>
                    <a:avLst/>
                    <a:gdLst>
                      <a:gd name="T0" fmla="*/ 247 w 257"/>
                      <a:gd name="T1" fmla="*/ 152 h 179"/>
                      <a:gd name="T2" fmla="*/ 215 w 257"/>
                      <a:gd name="T3" fmla="*/ 144 h 179"/>
                      <a:gd name="T4" fmla="*/ 181 w 257"/>
                      <a:gd name="T5" fmla="*/ 125 h 179"/>
                      <a:gd name="T6" fmla="*/ 220 w 257"/>
                      <a:gd name="T7" fmla="*/ 117 h 179"/>
                      <a:gd name="T8" fmla="*/ 247 w 257"/>
                      <a:gd name="T9" fmla="*/ 110 h 179"/>
                      <a:gd name="T10" fmla="*/ 221 w 257"/>
                      <a:gd name="T11" fmla="*/ 100 h 179"/>
                      <a:gd name="T12" fmla="*/ 217 w 257"/>
                      <a:gd name="T13" fmla="*/ 53 h 179"/>
                      <a:gd name="T14" fmla="*/ 234 w 257"/>
                      <a:gd name="T15" fmla="*/ 17 h 179"/>
                      <a:gd name="T16" fmla="*/ 214 w 257"/>
                      <a:gd name="T17" fmla="*/ 0 h 179"/>
                      <a:gd name="T18" fmla="*/ 117 w 257"/>
                      <a:gd name="T19" fmla="*/ 117 h 179"/>
                      <a:gd name="T20" fmla="*/ 63 w 257"/>
                      <a:gd name="T21" fmla="*/ 93 h 179"/>
                      <a:gd name="T22" fmla="*/ 106 w 257"/>
                      <a:gd name="T23" fmla="*/ 80 h 179"/>
                      <a:gd name="T24" fmla="*/ 108 w 257"/>
                      <a:gd name="T25" fmla="*/ 74 h 179"/>
                      <a:gd name="T26" fmla="*/ 38 w 257"/>
                      <a:gd name="T27" fmla="*/ 89 h 179"/>
                      <a:gd name="T28" fmla="*/ 12 w 257"/>
                      <a:gd name="T29" fmla="*/ 161 h 179"/>
                      <a:gd name="T30" fmla="*/ 61 w 257"/>
                      <a:gd name="T31" fmla="*/ 111 h 179"/>
                      <a:gd name="T32" fmla="*/ 128 w 257"/>
                      <a:gd name="T33" fmla="*/ 131 h 179"/>
                      <a:gd name="T34" fmla="*/ 216 w 257"/>
                      <a:gd name="T35" fmla="*/ 175 h 179"/>
                      <a:gd name="T36" fmla="*/ 246 w 257"/>
                      <a:gd name="T37" fmla="*/ 177 h 179"/>
                      <a:gd name="T38" fmla="*/ 215 w 257"/>
                      <a:gd name="T39" fmla="*/ 170 h 179"/>
                      <a:gd name="T40" fmla="*/ 200 w 257"/>
                      <a:gd name="T41" fmla="*/ 163 h 179"/>
                      <a:gd name="T42" fmla="*/ 184 w 257"/>
                      <a:gd name="T43" fmla="*/ 155 h 179"/>
                      <a:gd name="T44" fmla="*/ 247 w 257"/>
                      <a:gd name="T45" fmla="*/ 152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57" h="179">
                        <a:moveTo>
                          <a:pt x="247" y="152"/>
                        </a:moveTo>
                        <a:cubicBezTo>
                          <a:pt x="257" y="147"/>
                          <a:pt x="237" y="148"/>
                          <a:pt x="215" y="144"/>
                        </a:cubicBezTo>
                        <a:cubicBezTo>
                          <a:pt x="194" y="141"/>
                          <a:pt x="177" y="135"/>
                          <a:pt x="181" y="125"/>
                        </a:cubicBezTo>
                        <a:cubicBezTo>
                          <a:pt x="184" y="116"/>
                          <a:pt x="203" y="118"/>
                          <a:pt x="220" y="117"/>
                        </a:cubicBezTo>
                        <a:cubicBezTo>
                          <a:pt x="237" y="117"/>
                          <a:pt x="247" y="116"/>
                          <a:pt x="247" y="110"/>
                        </a:cubicBezTo>
                        <a:cubicBezTo>
                          <a:pt x="247" y="104"/>
                          <a:pt x="236" y="107"/>
                          <a:pt x="221" y="100"/>
                        </a:cubicBezTo>
                        <a:cubicBezTo>
                          <a:pt x="207" y="92"/>
                          <a:pt x="213" y="68"/>
                          <a:pt x="217" y="53"/>
                        </a:cubicBezTo>
                        <a:cubicBezTo>
                          <a:pt x="220" y="38"/>
                          <a:pt x="226" y="17"/>
                          <a:pt x="234" y="17"/>
                        </a:cubicBezTo>
                        <a:cubicBezTo>
                          <a:pt x="214" y="0"/>
                          <a:pt x="214" y="0"/>
                          <a:pt x="214" y="0"/>
                        </a:cubicBezTo>
                        <a:cubicBezTo>
                          <a:pt x="214" y="0"/>
                          <a:pt x="123" y="121"/>
                          <a:pt x="117" y="117"/>
                        </a:cubicBezTo>
                        <a:cubicBezTo>
                          <a:pt x="87" y="96"/>
                          <a:pt x="60" y="102"/>
                          <a:pt x="63" y="93"/>
                        </a:cubicBezTo>
                        <a:cubicBezTo>
                          <a:pt x="66" y="85"/>
                          <a:pt x="90" y="80"/>
                          <a:pt x="106" y="80"/>
                        </a:cubicBezTo>
                        <a:cubicBezTo>
                          <a:pt x="108" y="74"/>
                          <a:pt x="108" y="74"/>
                          <a:pt x="108" y="74"/>
                        </a:cubicBezTo>
                        <a:cubicBezTo>
                          <a:pt x="108" y="74"/>
                          <a:pt x="74" y="71"/>
                          <a:pt x="38" y="89"/>
                        </a:cubicBezTo>
                        <a:cubicBezTo>
                          <a:pt x="4" y="105"/>
                          <a:pt x="0" y="139"/>
                          <a:pt x="12" y="161"/>
                        </a:cubicBezTo>
                        <a:cubicBezTo>
                          <a:pt x="7" y="149"/>
                          <a:pt x="10" y="108"/>
                          <a:pt x="61" y="111"/>
                        </a:cubicBezTo>
                        <a:cubicBezTo>
                          <a:pt x="102" y="114"/>
                          <a:pt x="127" y="131"/>
                          <a:pt x="128" y="131"/>
                        </a:cubicBezTo>
                        <a:cubicBezTo>
                          <a:pt x="138" y="140"/>
                          <a:pt x="194" y="168"/>
                          <a:pt x="216" y="175"/>
                        </a:cubicBezTo>
                        <a:cubicBezTo>
                          <a:pt x="228" y="179"/>
                          <a:pt x="232" y="179"/>
                          <a:pt x="246" y="177"/>
                        </a:cubicBezTo>
                        <a:cubicBezTo>
                          <a:pt x="227" y="176"/>
                          <a:pt x="231" y="172"/>
                          <a:pt x="215" y="170"/>
                        </a:cubicBezTo>
                        <a:cubicBezTo>
                          <a:pt x="210" y="170"/>
                          <a:pt x="204" y="164"/>
                          <a:pt x="200" y="163"/>
                        </a:cubicBezTo>
                        <a:cubicBezTo>
                          <a:pt x="197" y="163"/>
                          <a:pt x="188" y="159"/>
                          <a:pt x="184" y="155"/>
                        </a:cubicBezTo>
                        <a:cubicBezTo>
                          <a:pt x="214" y="159"/>
                          <a:pt x="241" y="154"/>
                          <a:pt x="247" y="152"/>
                        </a:cubicBezTo>
                        <a:close/>
                      </a:path>
                    </a:pathLst>
                  </a:custGeom>
                  <a:solidFill>
                    <a:srgbClr val="BD00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3" name="Freeform 1202"/>
                  <p:cNvSpPr>
                    <a:spLocks noEditPoints="1"/>
                  </p:cNvSpPr>
                  <p:nvPr/>
                </p:nvSpPr>
                <p:spPr bwMode="auto">
                  <a:xfrm>
                    <a:off x="4356" y="2222"/>
                    <a:ext cx="1048" cy="531"/>
                  </a:xfrm>
                  <a:custGeom>
                    <a:avLst/>
                    <a:gdLst>
                      <a:gd name="T0" fmla="*/ 421 w 443"/>
                      <a:gd name="T1" fmla="*/ 224 h 224"/>
                      <a:gd name="T2" fmla="*/ 423 w 443"/>
                      <a:gd name="T3" fmla="*/ 218 h 224"/>
                      <a:gd name="T4" fmla="*/ 419 w 443"/>
                      <a:gd name="T5" fmla="*/ 196 h 224"/>
                      <a:gd name="T6" fmla="*/ 385 w 443"/>
                      <a:gd name="T7" fmla="*/ 184 h 224"/>
                      <a:gd name="T8" fmla="*/ 385 w 443"/>
                      <a:gd name="T9" fmla="*/ 184 h 224"/>
                      <a:gd name="T10" fmla="*/ 270 w 443"/>
                      <a:gd name="T11" fmla="*/ 208 h 224"/>
                      <a:gd name="T12" fmla="*/ 227 w 443"/>
                      <a:gd name="T13" fmla="*/ 215 h 224"/>
                      <a:gd name="T14" fmla="*/ 185 w 443"/>
                      <a:gd name="T15" fmla="*/ 207 h 224"/>
                      <a:gd name="T16" fmla="*/ 161 w 443"/>
                      <a:gd name="T17" fmla="*/ 192 h 224"/>
                      <a:gd name="T18" fmla="*/ 57 w 443"/>
                      <a:gd name="T19" fmla="*/ 147 h 224"/>
                      <a:gd name="T20" fmla="*/ 54 w 443"/>
                      <a:gd name="T21" fmla="*/ 147 h 224"/>
                      <a:gd name="T22" fmla="*/ 14 w 443"/>
                      <a:gd name="T23" fmla="*/ 164 h 224"/>
                      <a:gd name="T24" fmla="*/ 10 w 443"/>
                      <a:gd name="T25" fmla="*/ 196 h 224"/>
                      <a:gd name="T26" fmla="*/ 8 w 443"/>
                      <a:gd name="T27" fmla="*/ 196 h 224"/>
                      <a:gd name="T28" fmla="*/ 4 w 443"/>
                      <a:gd name="T29" fmla="*/ 155 h 224"/>
                      <a:gd name="T30" fmla="*/ 34 w 443"/>
                      <a:gd name="T31" fmla="*/ 123 h 224"/>
                      <a:gd name="T32" fmla="*/ 100 w 443"/>
                      <a:gd name="T33" fmla="*/ 108 h 224"/>
                      <a:gd name="T34" fmla="*/ 105 w 443"/>
                      <a:gd name="T35" fmla="*/ 108 h 224"/>
                      <a:gd name="T36" fmla="*/ 185 w 443"/>
                      <a:gd name="T37" fmla="*/ 8 h 224"/>
                      <a:gd name="T38" fmla="*/ 277 w 443"/>
                      <a:gd name="T39" fmla="*/ 0 h 224"/>
                      <a:gd name="T40" fmla="*/ 277 w 443"/>
                      <a:gd name="T41" fmla="*/ 0 h 224"/>
                      <a:gd name="T42" fmla="*/ 320 w 443"/>
                      <a:gd name="T43" fmla="*/ 123 h 224"/>
                      <a:gd name="T44" fmla="*/ 410 w 443"/>
                      <a:gd name="T45" fmla="*/ 157 h 224"/>
                      <a:gd name="T46" fmla="*/ 425 w 443"/>
                      <a:gd name="T47" fmla="*/ 218 h 224"/>
                      <a:gd name="T48" fmla="*/ 421 w 443"/>
                      <a:gd name="T49" fmla="*/ 224 h 224"/>
                      <a:gd name="T50" fmla="*/ 54 w 443"/>
                      <a:gd name="T51" fmla="*/ 145 h 224"/>
                      <a:gd name="T52" fmla="*/ 57 w 443"/>
                      <a:gd name="T53" fmla="*/ 145 h 224"/>
                      <a:gd name="T54" fmla="*/ 162 w 443"/>
                      <a:gd name="T55" fmla="*/ 190 h 224"/>
                      <a:gd name="T56" fmla="*/ 186 w 443"/>
                      <a:gd name="T57" fmla="*/ 205 h 224"/>
                      <a:gd name="T58" fmla="*/ 227 w 443"/>
                      <a:gd name="T59" fmla="*/ 213 h 224"/>
                      <a:gd name="T60" fmla="*/ 269 w 443"/>
                      <a:gd name="T61" fmla="*/ 206 h 224"/>
                      <a:gd name="T62" fmla="*/ 385 w 443"/>
                      <a:gd name="T63" fmla="*/ 182 h 224"/>
                      <a:gd name="T64" fmla="*/ 385 w 443"/>
                      <a:gd name="T65" fmla="*/ 182 h 224"/>
                      <a:gd name="T66" fmla="*/ 421 w 443"/>
                      <a:gd name="T67" fmla="*/ 195 h 224"/>
                      <a:gd name="T68" fmla="*/ 426 w 443"/>
                      <a:gd name="T69" fmla="*/ 210 h 224"/>
                      <a:gd name="T70" fmla="*/ 409 w 443"/>
                      <a:gd name="T71" fmla="*/ 159 h 224"/>
                      <a:gd name="T72" fmla="*/ 319 w 443"/>
                      <a:gd name="T73" fmla="*/ 125 h 224"/>
                      <a:gd name="T74" fmla="*/ 319 w 443"/>
                      <a:gd name="T75" fmla="*/ 125 h 224"/>
                      <a:gd name="T76" fmla="*/ 318 w 443"/>
                      <a:gd name="T77" fmla="*/ 125 h 224"/>
                      <a:gd name="T78" fmla="*/ 275 w 443"/>
                      <a:gd name="T79" fmla="*/ 2 h 224"/>
                      <a:gd name="T80" fmla="*/ 186 w 443"/>
                      <a:gd name="T81" fmla="*/ 10 h 224"/>
                      <a:gd name="T82" fmla="*/ 106 w 443"/>
                      <a:gd name="T83" fmla="*/ 110 h 224"/>
                      <a:gd name="T84" fmla="*/ 105 w 443"/>
                      <a:gd name="T85" fmla="*/ 110 h 224"/>
                      <a:gd name="T86" fmla="*/ 100 w 443"/>
                      <a:gd name="T87" fmla="*/ 110 h 224"/>
                      <a:gd name="T88" fmla="*/ 35 w 443"/>
                      <a:gd name="T89" fmla="*/ 125 h 224"/>
                      <a:gd name="T90" fmla="*/ 6 w 443"/>
                      <a:gd name="T91" fmla="*/ 156 h 224"/>
                      <a:gd name="T92" fmla="*/ 6 w 443"/>
                      <a:gd name="T93" fmla="*/ 186 h 224"/>
                      <a:gd name="T94" fmla="*/ 12 w 443"/>
                      <a:gd name="T95" fmla="*/ 163 h 224"/>
                      <a:gd name="T96" fmla="*/ 54 w 443"/>
                      <a:gd name="T97" fmla="*/ 145 h 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43" h="224">
                        <a:moveTo>
                          <a:pt x="421" y="224"/>
                        </a:moveTo>
                        <a:cubicBezTo>
                          <a:pt x="423" y="218"/>
                          <a:pt x="423" y="218"/>
                          <a:pt x="423" y="218"/>
                        </a:cubicBezTo>
                        <a:cubicBezTo>
                          <a:pt x="425" y="210"/>
                          <a:pt x="424" y="202"/>
                          <a:pt x="419" y="196"/>
                        </a:cubicBezTo>
                        <a:cubicBezTo>
                          <a:pt x="413" y="188"/>
                          <a:pt x="401" y="184"/>
                          <a:pt x="385" y="184"/>
                        </a:cubicBezTo>
                        <a:cubicBezTo>
                          <a:pt x="385" y="184"/>
                          <a:pt x="385" y="184"/>
                          <a:pt x="385" y="184"/>
                        </a:cubicBezTo>
                        <a:cubicBezTo>
                          <a:pt x="350" y="184"/>
                          <a:pt x="300" y="199"/>
                          <a:pt x="270" y="208"/>
                        </a:cubicBezTo>
                        <a:cubicBezTo>
                          <a:pt x="257" y="213"/>
                          <a:pt x="242" y="215"/>
                          <a:pt x="227" y="215"/>
                        </a:cubicBezTo>
                        <a:cubicBezTo>
                          <a:pt x="210" y="215"/>
                          <a:pt x="195" y="212"/>
                          <a:pt x="185" y="207"/>
                        </a:cubicBezTo>
                        <a:cubicBezTo>
                          <a:pt x="178" y="204"/>
                          <a:pt x="170" y="198"/>
                          <a:pt x="161" y="192"/>
                        </a:cubicBezTo>
                        <a:cubicBezTo>
                          <a:pt x="134" y="173"/>
                          <a:pt x="97" y="148"/>
                          <a:pt x="57" y="147"/>
                        </a:cubicBezTo>
                        <a:cubicBezTo>
                          <a:pt x="56" y="147"/>
                          <a:pt x="55" y="147"/>
                          <a:pt x="54" y="147"/>
                        </a:cubicBezTo>
                        <a:cubicBezTo>
                          <a:pt x="35" y="147"/>
                          <a:pt x="21" y="153"/>
                          <a:pt x="14" y="164"/>
                        </a:cubicBezTo>
                        <a:cubicBezTo>
                          <a:pt x="6" y="176"/>
                          <a:pt x="7" y="189"/>
                          <a:pt x="10" y="196"/>
                        </a:cubicBezTo>
                        <a:cubicBezTo>
                          <a:pt x="8" y="196"/>
                          <a:pt x="8" y="196"/>
                          <a:pt x="8" y="196"/>
                        </a:cubicBezTo>
                        <a:cubicBezTo>
                          <a:pt x="1" y="184"/>
                          <a:pt x="0" y="169"/>
                          <a:pt x="4" y="155"/>
                        </a:cubicBezTo>
                        <a:cubicBezTo>
                          <a:pt x="7" y="145"/>
                          <a:pt x="15" y="132"/>
                          <a:pt x="34" y="123"/>
                        </a:cubicBezTo>
                        <a:cubicBezTo>
                          <a:pt x="63" y="109"/>
                          <a:pt x="90" y="108"/>
                          <a:pt x="100" y="108"/>
                        </a:cubicBezTo>
                        <a:cubicBezTo>
                          <a:pt x="102" y="108"/>
                          <a:pt x="104" y="108"/>
                          <a:pt x="105" y="108"/>
                        </a:cubicBezTo>
                        <a:cubicBezTo>
                          <a:pt x="185" y="8"/>
                          <a:pt x="185" y="8"/>
                          <a:pt x="185" y="8"/>
                        </a:cubicBezTo>
                        <a:cubicBezTo>
                          <a:pt x="277" y="0"/>
                          <a:pt x="277" y="0"/>
                          <a:pt x="277" y="0"/>
                        </a:cubicBezTo>
                        <a:cubicBezTo>
                          <a:pt x="277" y="0"/>
                          <a:pt x="277" y="0"/>
                          <a:pt x="277" y="0"/>
                        </a:cubicBezTo>
                        <a:cubicBezTo>
                          <a:pt x="320" y="123"/>
                          <a:pt x="320" y="123"/>
                          <a:pt x="320" y="123"/>
                        </a:cubicBezTo>
                        <a:cubicBezTo>
                          <a:pt x="327" y="124"/>
                          <a:pt x="384" y="131"/>
                          <a:pt x="410" y="157"/>
                        </a:cubicBezTo>
                        <a:cubicBezTo>
                          <a:pt x="443" y="190"/>
                          <a:pt x="425" y="218"/>
                          <a:pt x="425" y="218"/>
                        </a:cubicBezTo>
                        <a:lnTo>
                          <a:pt x="421" y="224"/>
                        </a:lnTo>
                        <a:close/>
                        <a:moveTo>
                          <a:pt x="54" y="145"/>
                        </a:moveTo>
                        <a:cubicBezTo>
                          <a:pt x="55" y="145"/>
                          <a:pt x="56" y="145"/>
                          <a:pt x="57" y="145"/>
                        </a:cubicBezTo>
                        <a:cubicBezTo>
                          <a:pt x="97" y="146"/>
                          <a:pt x="135" y="171"/>
                          <a:pt x="162" y="190"/>
                        </a:cubicBezTo>
                        <a:cubicBezTo>
                          <a:pt x="171" y="196"/>
                          <a:pt x="179" y="202"/>
                          <a:pt x="186" y="205"/>
                        </a:cubicBezTo>
                        <a:cubicBezTo>
                          <a:pt x="195" y="210"/>
                          <a:pt x="210" y="213"/>
                          <a:pt x="227" y="213"/>
                        </a:cubicBezTo>
                        <a:cubicBezTo>
                          <a:pt x="241" y="213"/>
                          <a:pt x="256" y="210"/>
                          <a:pt x="269" y="206"/>
                        </a:cubicBezTo>
                        <a:cubicBezTo>
                          <a:pt x="299" y="197"/>
                          <a:pt x="349" y="182"/>
                          <a:pt x="385" y="182"/>
                        </a:cubicBezTo>
                        <a:cubicBezTo>
                          <a:pt x="385" y="182"/>
                          <a:pt x="385" y="182"/>
                          <a:pt x="385" y="182"/>
                        </a:cubicBezTo>
                        <a:cubicBezTo>
                          <a:pt x="406" y="182"/>
                          <a:pt x="416" y="189"/>
                          <a:pt x="421" y="195"/>
                        </a:cubicBezTo>
                        <a:cubicBezTo>
                          <a:pt x="424" y="199"/>
                          <a:pt x="426" y="205"/>
                          <a:pt x="426" y="210"/>
                        </a:cubicBezTo>
                        <a:cubicBezTo>
                          <a:pt x="429" y="200"/>
                          <a:pt x="431" y="181"/>
                          <a:pt x="409" y="159"/>
                        </a:cubicBezTo>
                        <a:cubicBezTo>
                          <a:pt x="381" y="131"/>
                          <a:pt x="320" y="126"/>
                          <a:pt x="319" y="125"/>
                        </a:cubicBezTo>
                        <a:cubicBezTo>
                          <a:pt x="319" y="125"/>
                          <a:pt x="319" y="125"/>
                          <a:pt x="319" y="125"/>
                        </a:cubicBezTo>
                        <a:cubicBezTo>
                          <a:pt x="318" y="125"/>
                          <a:pt x="318" y="125"/>
                          <a:pt x="318" y="125"/>
                        </a:cubicBezTo>
                        <a:cubicBezTo>
                          <a:pt x="275" y="2"/>
                          <a:pt x="275" y="2"/>
                          <a:pt x="275" y="2"/>
                        </a:cubicBezTo>
                        <a:cubicBezTo>
                          <a:pt x="186" y="10"/>
                          <a:pt x="186" y="10"/>
                          <a:pt x="186" y="10"/>
                        </a:cubicBezTo>
                        <a:cubicBezTo>
                          <a:pt x="106" y="110"/>
                          <a:pt x="106" y="110"/>
                          <a:pt x="106" y="110"/>
                        </a:cubicBezTo>
                        <a:cubicBezTo>
                          <a:pt x="105" y="110"/>
                          <a:pt x="105" y="110"/>
                          <a:pt x="105" y="110"/>
                        </a:cubicBezTo>
                        <a:cubicBezTo>
                          <a:pt x="105" y="110"/>
                          <a:pt x="103" y="110"/>
                          <a:pt x="100" y="110"/>
                        </a:cubicBezTo>
                        <a:cubicBezTo>
                          <a:pt x="90" y="110"/>
                          <a:pt x="63" y="112"/>
                          <a:pt x="35" y="125"/>
                        </a:cubicBezTo>
                        <a:cubicBezTo>
                          <a:pt x="17" y="133"/>
                          <a:pt x="9" y="147"/>
                          <a:pt x="6" y="156"/>
                        </a:cubicBezTo>
                        <a:cubicBezTo>
                          <a:pt x="3" y="166"/>
                          <a:pt x="3" y="176"/>
                          <a:pt x="6" y="186"/>
                        </a:cubicBezTo>
                        <a:cubicBezTo>
                          <a:pt x="6" y="179"/>
                          <a:pt x="7" y="170"/>
                          <a:pt x="12" y="163"/>
                        </a:cubicBezTo>
                        <a:cubicBezTo>
                          <a:pt x="18" y="155"/>
                          <a:pt x="29" y="145"/>
                          <a:pt x="54" y="145"/>
                        </a:cubicBezTo>
                        <a:close/>
                      </a:path>
                    </a:pathLst>
                  </a:custGeom>
                  <a:solidFill>
                    <a:srgbClr val="6400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4" name="Freeform 1203"/>
                  <p:cNvSpPr>
                    <a:spLocks/>
                  </p:cNvSpPr>
                  <p:nvPr/>
                </p:nvSpPr>
                <p:spPr bwMode="auto">
                  <a:xfrm>
                    <a:off x="4839" y="2283"/>
                    <a:ext cx="149" cy="62"/>
                  </a:xfrm>
                  <a:custGeom>
                    <a:avLst/>
                    <a:gdLst>
                      <a:gd name="T0" fmla="*/ 0 w 63"/>
                      <a:gd name="T1" fmla="*/ 0 h 26"/>
                      <a:gd name="T2" fmla="*/ 31 w 63"/>
                      <a:gd name="T3" fmla="*/ 26 h 26"/>
                      <a:gd name="T4" fmla="*/ 63 w 63"/>
                      <a:gd name="T5" fmla="*/ 1 h 26"/>
                      <a:gd name="T6" fmla="*/ 0 w 63"/>
                      <a:gd name="T7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26">
                        <a:moveTo>
                          <a:pt x="0" y="0"/>
                        </a:moveTo>
                        <a:cubicBezTo>
                          <a:pt x="1" y="9"/>
                          <a:pt x="10" y="25"/>
                          <a:pt x="31" y="26"/>
                        </a:cubicBezTo>
                        <a:cubicBezTo>
                          <a:pt x="54" y="26"/>
                          <a:pt x="63" y="7"/>
                          <a:pt x="63" y="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5" name="Freeform 1204"/>
                  <p:cNvSpPr>
                    <a:spLocks/>
                  </p:cNvSpPr>
                  <p:nvPr/>
                </p:nvSpPr>
                <p:spPr bwMode="auto">
                  <a:xfrm>
                    <a:off x="4839" y="2283"/>
                    <a:ext cx="149" cy="79"/>
                  </a:xfrm>
                  <a:custGeom>
                    <a:avLst/>
                    <a:gdLst>
                      <a:gd name="T0" fmla="*/ 24 w 63"/>
                      <a:gd name="T1" fmla="*/ 13 h 33"/>
                      <a:gd name="T2" fmla="*/ 59 w 63"/>
                      <a:gd name="T3" fmla="*/ 12 h 33"/>
                      <a:gd name="T4" fmla="*/ 63 w 63"/>
                      <a:gd name="T5" fmla="*/ 1 h 33"/>
                      <a:gd name="T6" fmla="*/ 0 w 63"/>
                      <a:gd name="T7" fmla="*/ 0 h 33"/>
                      <a:gd name="T8" fmla="*/ 44 w 63"/>
                      <a:gd name="T9" fmla="*/ 23 h 33"/>
                      <a:gd name="T10" fmla="*/ 24 w 63"/>
                      <a:gd name="T11" fmla="*/ 1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" h="33">
                        <a:moveTo>
                          <a:pt x="24" y="13"/>
                        </a:moveTo>
                        <a:cubicBezTo>
                          <a:pt x="39" y="14"/>
                          <a:pt x="51" y="14"/>
                          <a:pt x="59" y="12"/>
                        </a:cubicBezTo>
                        <a:cubicBezTo>
                          <a:pt x="62" y="7"/>
                          <a:pt x="63" y="3"/>
                          <a:pt x="63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9"/>
                          <a:pt x="14" y="33"/>
                          <a:pt x="44" y="23"/>
                        </a:cubicBezTo>
                        <a:cubicBezTo>
                          <a:pt x="27" y="24"/>
                          <a:pt x="17" y="13"/>
                          <a:pt x="24" y="13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6" name="Freeform 1205"/>
                  <p:cNvSpPr>
                    <a:spLocks/>
                  </p:cNvSpPr>
                  <p:nvPr/>
                </p:nvSpPr>
                <p:spPr bwMode="auto">
                  <a:xfrm>
                    <a:off x="4839" y="2283"/>
                    <a:ext cx="149" cy="62"/>
                  </a:xfrm>
                  <a:custGeom>
                    <a:avLst/>
                    <a:gdLst>
                      <a:gd name="T0" fmla="*/ 33 w 63"/>
                      <a:gd name="T1" fmla="*/ 24 h 26"/>
                      <a:gd name="T2" fmla="*/ 22 w 63"/>
                      <a:gd name="T3" fmla="*/ 9 h 26"/>
                      <a:gd name="T4" fmla="*/ 61 w 63"/>
                      <a:gd name="T5" fmla="*/ 8 h 26"/>
                      <a:gd name="T6" fmla="*/ 63 w 63"/>
                      <a:gd name="T7" fmla="*/ 1 h 26"/>
                      <a:gd name="T8" fmla="*/ 0 w 63"/>
                      <a:gd name="T9" fmla="*/ 0 h 26"/>
                      <a:gd name="T10" fmla="*/ 33 w 63"/>
                      <a:gd name="T11" fmla="*/ 2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" h="26">
                        <a:moveTo>
                          <a:pt x="33" y="24"/>
                        </a:moveTo>
                        <a:cubicBezTo>
                          <a:pt x="15" y="23"/>
                          <a:pt x="9" y="8"/>
                          <a:pt x="22" y="9"/>
                        </a:cubicBezTo>
                        <a:cubicBezTo>
                          <a:pt x="35" y="11"/>
                          <a:pt x="52" y="10"/>
                          <a:pt x="61" y="8"/>
                        </a:cubicBezTo>
                        <a:cubicBezTo>
                          <a:pt x="62" y="5"/>
                          <a:pt x="63" y="3"/>
                          <a:pt x="63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8"/>
                          <a:pt x="10" y="26"/>
                          <a:pt x="33" y="24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7" name="Freeform 1206"/>
                  <p:cNvSpPr>
                    <a:spLocks noEditPoints="1"/>
                  </p:cNvSpPr>
                  <p:nvPr/>
                </p:nvSpPr>
                <p:spPr bwMode="auto">
                  <a:xfrm>
                    <a:off x="4836" y="2281"/>
                    <a:ext cx="154" cy="67"/>
                  </a:xfrm>
                  <a:custGeom>
                    <a:avLst/>
                    <a:gdLst>
                      <a:gd name="T0" fmla="*/ 33 w 65"/>
                      <a:gd name="T1" fmla="*/ 28 h 28"/>
                      <a:gd name="T2" fmla="*/ 33 w 65"/>
                      <a:gd name="T3" fmla="*/ 28 h 28"/>
                      <a:gd name="T4" fmla="*/ 32 w 65"/>
                      <a:gd name="T5" fmla="*/ 28 h 28"/>
                      <a:gd name="T6" fmla="*/ 0 w 65"/>
                      <a:gd name="T7" fmla="*/ 1 h 28"/>
                      <a:gd name="T8" fmla="*/ 0 w 65"/>
                      <a:gd name="T9" fmla="*/ 0 h 28"/>
                      <a:gd name="T10" fmla="*/ 65 w 65"/>
                      <a:gd name="T11" fmla="*/ 1 h 28"/>
                      <a:gd name="T12" fmla="*/ 65 w 65"/>
                      <a:gd name="T13" fmla="*/ 2 h 28"/>
                      <a:gd name="T14" fmla="*/ 33 w 65"/>
                      <a:gd name="T15" fmla="*/ 28 h 28"/>
                      <a:gd name="T16" fmla="*/ 2 w 65"/>
                      <a:gd name="T17" fmla="*/ 2 h 28"/>
                      <a:gd name="T18" fmla="*/ 32 w 65"/>
                      <a:gd name="T19" fmla="*/ 25 h 28"/>
                      <a:gd name="T20" fmla="*/ 33 w 65"/>
                      <a:gd name="T21" fmla="*/ 25 h 28"/>
                      <a:gd name="T22" fmla="*/ 63 w 65"/>
                      <a:gd name="T23" fmla="*/ 3 h 28"/>
                      <a:gd name="T24" fmla="*/ 2 w 65"/>
                      <a:gd name="T25" fmla="*/ 2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5" h="28">
                        <a:moveTo>
                          <a:pt x="33" y="28"/>
                        </a:moveTo>
                        <a:cubicBezTo>
                          <a:pt x="33" y="28"/>
                          <a:pt x="33" y="28"/>
                          <a:pt x="33" y="28"/>
                        </a:cubicBezTo>
                        <a:cubicBezTo>
                          <a:pt x="32" y="28"/>
                          <a:pt x="32" y="28"/>
                          <a:pt x="32" y="28"/>
                        </a:cubicBezTo>
                        <a:cubicBezTo>
                          <a:pt x="10" y="27"/>
                          <a:pt x="1" y="1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65" y="1"/>
                          <a:pt x="65" y="1"/>
                          <a:pt x="65" y="1"/>
                        </a:cubicBezTo>
                        <a:cubicBezTo>
                          <a:pt x="65" y="2"/>
                          <a:pt x="65" y="2"/>
                          <a:pt x="65" y="2"/>
                        </a:cubicBezTo>
                        <a:cubicBezTo>
                          <a:pt x="65" y="9"/>
                          <a:pt x="56" y="28"/>
                          <a:pt x="33" y="28"/>
                        </a:cubicBezTo>
                        <a:close/>
                        <a:moveTo>
                          <a:pt x="2" y="2"/>
                        </a:moveTo>
                        <a:cubicBezTo>
                          <a:pt x="4" y="11"/>
                          <a:pt x="12" y="25"/>
                          <a:pt x="32" y="25"/>
                        </a:cubicBezTo>
                        <a:cubicBezTo>
                          <a:pt x="33" y="25"/>
                          <a:pt x="33" y="25"/>
                          <a:pt x="33" y="25"/>
                        </a:cubicBezTo>
                        <a:cubicBezTo>
                          <a:pt x="54" y="25"/>
                          <a:pt x="62" y="9"/>
                          <a:pt x="63" y="3"/>
                        </a:cubicBezTo>
                        <a:lnTo>
                          <a:pt x="2" y="2"/>
                        </a:lnTo>
                        <a:close/>
                      </a:path>
                    </a:pathLst>
                  </a:custGeom>
                  <a:solidFill>
                    <a:srgbClr val="6400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8" name="Freeform 1207"/>
                  <p:cNvSpPr>
                    <a:spLocks/>
                  </p:cNvSpPr>
                  <p:nvPr/>
                </p:nvSpPr>
                <p:spPr bwMode="auto">
                  <a:xfrm>
                    <a:off x="4801" y="2514"/>
                    <a:ext cx="123" cy="52"/>
                  </a:xfrm>
                  <a:custGeom>
                    <a:avLst/>
                    <a:gdLst>
                      <a:gd name="T0" fmla="*/ 0 w 52"/>
                      <a:gd name="T1" fmla="*/ 0 h 22"/>
                      <a:gd name="T2" fmla="*/ 11 w 52"/>
                      <a:gd name="T3" fmla="*/ 10 h 22"/>
                      <a:gd name="T4" fmla="*/ 24 w 52"/>
                      <a:gd name="T5" fmla="*/ 16 h 22"/>
                      <a:gd name="T6" fmla="*/ 38 w 52"/>
                      <a:gd name="T7" fmla="*/ 20 h 22"/>
                      <a:gd name="T8" fmla="*/ 52 w 52"/>
                      <a:gd name="T9" fmla="*/ 22 h 22"/>
                      <a:gd name="T10" fmla="*/ 38 w 52"/>
                      <a:gd name="T11" fmla="*/ 21 h 22"/>
                      <a:gd name="T12" fmla="*/ 23 w 52"/>
                      <a:gd name="T13" fmla="*/ 17 h 22"/>
                      <a:gd name="T14" fmla="*/ 10 w 52"/>
                      <a:gd name="T15" fmla="*/ 10 h 22"/>
                      <a:gd name="T16" fmla="*/ 0 w 52"/>
                      <a:gd name="T17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2" h="22">
                        <a:moveTo>
                          <a:pt x="0" y="0"/>
                        </a:moveTo>
                        <a:cubicBezTo>
                          <a:pt x="3" y="4"/>
                          <a:pt x="7" y="7"/>
                          <a:pt x="11" y="10"/>
                        </a:cubicBezTo>
                        <a:cubicBezTo>
                          <a:pt x="15" y="12"/>
                          <a:pt x="19" y="15"/>
                          <a:pt x="24" y="16"/>
                        </a:cubicBezTo>
                        <a:cubicBezTo>
                          <a:pt x="28" y="18"/>
                          <a:pt x="33" y="19"/>
                          <a:pt x="38" y="20"/>
                        </a:cubicBezTo>
                        <a:cubicBezTo>
                          <a:pt x="43" y="21"/>
                          <a:pt x="48" y="21"/>
                          <a:pt x="52" y="22"/>
                        </a:cubicBezTo>
                        <a:cubicBezTo>
                          <a:pt x="48" y="22"/>
                          <a:pt x="43" y="22"/>
                          <a:pt x="38" y="21"/>
                        </a:cubicBezTo>
                        <a:cubicBezTo>
                          <a:pt x="33" y="20"/>
                          <a:pt x="28" y="19"/>
                          <a:pt x="23" y="17"/>
                        </a:cubicBezTo>
                        <a:cubicBezTo>
                          <a:pt x="19" y="16"/>
                          <a:pt x="14" y="13"/>
                          <a:pt x="10" y="10"/>
                        </a:cubicBezTo>
                        <a:cubicBezTo>
                          <a:pt x="6" y="8"/>
                          <a:pt x="3" y="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400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9" name="Freeform 1208"/>
                  <p:cNvSpPr>
                    <a:spLocks/>
                  </p:cNvSpPr>
                  <p:nvPr/>
                </p:nvSpPr>
                <p:spPr bwMode="auto">
                  <a:xfrm>
                    <a:off x="4782" y="2547"/>
                    <a:ext cx="142" cy="28"/>
                  </a:xfrm>
                  <a:custGeom>
                    <a:avLst/>
                    <a:gdLst>
                      <a:gd name="T0" fmla="*/ 0 w 60"/>
                      <a:gd name="T1" fmla="*/ 0 h 12"/>
                      <a:gd name="T2" fmla="*/ 6 w 60"/>
                      <a:gd name="T3" fmla="*/ 4 h 12"/>
                      <a:gd name="T4" fmla="*/ 14 w 60"/>
                      <a:gd name="T5" fmla="*/ 7 h 12"/>
                      <a:gd name="T6" fmla="*/ 29 w 60"/>
                      <a:gd name="T7" fmla="*/ 10 h 12"/>
                      <a:gd name="T8" fmla="*/ 44 w 60"/>
                      <a:gd name="T9" fmla="*/ 11 h 12"/>
                      <a:gd name="T10" fmla="*/ 60 w 60"/>
                      <a:gd name="T11" fmla="*/ 9 h 12"/>
                      <a:gd name="T12" fmla="*/ 45 w 60"/>
                      <a:gd name="T13" fmla="*/ 12 h 12"/>
                      <a:gd name="T14" fmla="*/ 29 w 60"/>
                      <a:gd name="T15" fmla="*/ 12 h 12"/>
                      <a:gd name="T16" fmla="*/ 13 w 60"/>
                      <a:gd name="T17" fmla="*/ 8 h 12"/>
                      <a:gd name="T18" fmla="*/ 0 w 60"/>
                      <a:gd name="T1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0" h="12">
                        <a:moveTo>
                          <a:pt x="0" y="0"/>
                        </a:moveTo>
                        <a:cubicBezTo>
                          <a:pt x="2" y="2"/>
                          <a:pt x="4" y="3"/>
                          <a:pt x="6" y="4"/>
                        </a:cubicBezTo>
                        <a:cubicBezTo>
                          <a:pt x="9" y="6"/>
                          <a:pt x="11" y="7"/>
                          <a:pt x="14" y="7"/>
                        </a:cubicBezTo>
                        <a:cubicBezTo>
                          <a:pt x="19" y="9"/>
                          <a:pt x="24" y="10"/>
                          <a:pt x="29" y="10"/>
                        </a:cubicBezTo>
                        <a:cubicBezTo>
                          <a:pt x="34" y="11"/>
                          <a:pt x="39" y="11"/>
                          <a:pt x="44" y="11"/>
                        </a:cubicBezTo>
                        <a:cubicBezTo>
                          <a:pt x="50" y="10"/>
                          <a:pt x="55" y="10"/>
                          <a:pt x="60" y="9"/>
                        </a:cubicBezTo>
                        <a:cubicBezTo>
                          <a:pt x="55" y="10"/>
                          <a:pt x="50" y="11"/>
                          <a:pt x="45" y="12"/>
                        </a:cubicBezTo>
                        <a:cubicBezTo>
                          <a:pt x="39" y="12"/>
                          <a:pt x="34" y="12"/>
                          <a:pt x="29" y="12"/>
                        </a:cubicBezTo>
                        <a:cubicBezTo>
                          <a:pt x="24" y="11"/>
                          <a:pt x="18" y="10"/>
                          <a:pt x="13" y="8"/>
                        </a:cubicBezTo>
                        <a:cubicBezTo>
                          <a:pt x="8" y="6"/>
                          <a:pt x="4" y="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400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0" name="Freeform 1209"/>
                  <p:cNvSpPr>
                    <a:spLocks/>
                  </p:cNvSpPr>
                  <p:nvPr/>
                </p:nvSpPr>
                <p:spPr bwMode="auto">
                  <a:xfrm>
                    <a:off x="4744" y="2630"/>
                    <a:ext cx="145" cy="33"/>
                  </a:xfrm>
                  <a:custGeom>
                    <a:avLst/>
                    <a:gdLst>
                      <a:gd name="T0" fmla="*/ 0 w 61"/>
                      <a:gd name="T1" fmla="*/ 0 h 14"/>
                      <a:gd name="T2" fmla="*/ 14 w 61"/>
                      <a:gd name="T3" fmla="*/ 6 h 14"/>
                      <a:gd name="T4" fmla="*/ 30 w 61"/>
                      <a:gd name="T5" fmla="*/ 10 h 14"/>
                      <a:gd name="T6" fmla="*/ 45 w 61"/>
                      <a:gd name="T7" fmla="*/ 13 h 14"/>
                      <a:gd name="T8" fmla="*/ 61 w 61"/>
                      <a:gd name="T9" fmla="*/ 13 h 14"/>
                      <a:gd name="T10" fmla="*/ 45 w 61"/>
                      <a:gd name="T11" fmla="*/ 14 h 14"/>
                      <a:gd name="T12" fmla="*/ 29 w 61"/>
                      <a:gd name="T13" fmla="*/ 12 h 14"/>
                      <a:gd name="T14" fmla="*/ 14 w 61"/>
                      <a:gd name="T15" fmla="*/ 7 h 14"/>
                      <a:gd name="T16" fmla="*/ 0 w 61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1" h="14">
                        <a:moveTo>
                          <a:pt x="0" y="0"/>
                        </a:moveTo>
                        <a:cubicBezTo>
                          <a:pt x="4" y="3"/>
                          <a:pt x="9" y="5"/>
                          <a:pt x="14" y="6"/>
                        </a:cubicBezTo>
                        <a:cubicBezTo>
                          <a:pt x="19" y="8"/>
                          <a:pt x="24" y="9"/>
                          <a:pt x="30" y="10"/>
                        </a:cubicBezTo>
                        <a:cubicBezTo>
                          <a:pt x="35" y="12"/>
                          <a:pt x="40" y="12"/>
                          <a:pt x="45" y="13"/>
                        </a:cubicBezTo>
                        <a:cubicBezTo>
                          <a:pt x="51" y="13"/>
                          <a:pt x="56" y="13"/>
                          <a:pt x="61" y="13"/>
                        </a:cubicBezTo>
                        <a:cubicBezTo>
                          <a:pt x="56" y="14"/>
                          <a:pt x="51" y="14"/>
                          <a:pt x="45" y="14"/>
                        </a:cubicBezTo>
                        <a:cubicBezTo>
                          <a:pt x="40" y="13"/>
                          <a:pt x="35" y="13"/>
                          <a:pt x="29" y="12"/>
                        </a:cubicBezTo>
                        <a:cubicBezTo>
                          <a:pt x="24" y="11"/>
                          <a:pt x="19" y="9"/>
                          <a:pt x="14" y="7"/>
                        </a:cubicBezTo>
                        <a:cubicBezTo>
                          <a:pt x="9" y="5"/>
                          <a:pt x="4" y="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400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1" name="Freeform 1210"/>
                  <p:cNvSpPr>
                    <a:spLocks/>
                  </p:cNvSpPr>
                  <p:nvPr/>
                </p:nvSpPr>
                <p:spPr bwMode="auto">
                  <a:xfrm>
                    <a:off x="4976" y="2606"/>
                    <a:ext cx="267" cy="69"/>
                  </a:xfrm>
                  <a:custGeom>
                    <a:avLst/>
                    <a:gdLst>
                      <a:gd name="T0" fmla="*/ 0 w 113"/>
                      <a:gd name="T1" fmla="*/ 29 h 29"/>
                      <a:gd name="T2" fmla="*/ 28 w 113"/>
                      <a:gd name="T3" fmla="*/ 20 h 29"/>
                      <a:gd name="T4" fmla="*/ 56 w 113"/>
                      <a:gd name="T5" fmla="*/ 11 h 29"/>
                      <a:gd name="T6" fmla="*/ 84 w 113"/>
                      <a:gd name="T7" fmla="*/ 2 h 29"/>
                      <a:gd name="T8" fmla="*/ 99 w 113"/>
                      <a:gd name="T9" fmla="*/ 0 h 29"/>
                      <a:gd name="T10" fmla="*/ 113 w 113"/>
                      <a:gd name="T11" fmla="*/ 1 h 29"/>
                      <a:gd name="T12" fmla="*/ 84 w 113"/>
                      <a:gd name="T13" fmla="*/ 3 h 29"/>
                      <a:gd name="T14" fmla="*/ 56 w 113"/>
                      <a:gd name="T15" fmla="*/ 12 h 29"/>
                      <a:gd name="T16" fmla="*/ 29 w 113"/>
                      <a:gd name="T17" fmla="*/ 21 h 29"/>
                      <a:gd name="T18" fmla="*/ 15 w 113"/>
                      <a:gd name="T19" fmla="*/ 25 h 29"/>
                      <a:gd name="T20" fmla="*/ 0 w 113"/>
                      <a:gd name="T21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3" h="29">
                        <a:moveTo>
                          <a:pt x="0" y="29"/>
                        </a:moveTo>
                        <a:cubicBezTo>
                          <a:pt x="10" y="26"/>
                          <a:pt x="19" y="23"/>
                          <a:pt x="28" y="20"/>
                        </a:cubicBezTo>
                        <a:cubicBezTo>
                          <a:pt x="56" y="11"/>
                          <a:pt x="56" y="11"/>
                          <a:pt x="56" y="11"/>
                        </a:cubicBezTo>
                        <a:cubicBezTo>
                          <a:pt x="65" y="7"/>
                          <a:pt x="75" y="4"/>
                          <a:pt x="84" y="2"/>
                        </a:cubicBezTo>
                        <a:cubicBezTo>
                          <a:pt x="89" y="1"/>
                          <a:pt x="94" y="1"/>
                          <a:pt x="99" y="0"/>
                        </a:cubicBezTo>
                        <a:cubicBezTo>
                          <a:pt x="104" y="0"/>
                          <a:pt x="108" y="0"/>
                          <a:pt x="113" y="1"/>
                        </a:cubicBezTo>
                        <a:cubicBezTo>
                          <a:pt x="104" y="0"/>
                          <a:pt x="94" y="1"/>
                          <a:pt x="84" y="3"/>
                        </a:cubicBezTo>
                        <a:cubicBezTo>
                          <a:pt x="75" y="5"/>
                          <a:pt x="66" y="8"/>
                          <a:pt x="56" y="12"/>
                        </a:cubicBezTo>
                        <a:cubicBezTo>
                          <a:pt x="47" y="15"/>
                          <a:pt x="38" y="18"/>
                          <a:pt x="29" y="21"/>
                        </a:cubicBezTo>
                        <a:cubicBezTo>
                          <a:pt x="24" y="23"/>
                          <a:pt x="19" y="24"/>
                          <a:pt x="15" y="25"/>
                        </a:cubicBezTo>
                        <a:cubicBezTo>
                          <a:pt x="10" y="27"/>
                          <a:pt x="5" y="28"/>
                          <a:pt x="0" y="29"/>
                        </a:cubicBezTo>
                        <a:close/>
                      </a:path>
                    </a:pathLst>
                  </a:custGeom>
                  <a:solidFill>
                    <a:srgbClr val="6400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2" name="Freeform 1211"/>
                  <p:cNvSpPr>
                    <a:spLocks/>
                  </p:cNvSpPr>
                  <p:nvPr/>
                </p:nvSpPr>
                <p:spPr bwMode="auto">
                  <a:xfrm>
                    <a:off x="1886" y="2837"/>
                    <a:ext cx="139" cy="78"/>
                  </a:xfrm>
                  <a:custGeom>
                    <a:avLst/>
                    <a:gdLst>
                      <a:gd name="T0" fmla="*/ 0 w 59"/>
                      <a:gd name="T1" fmla="*/ 0 h 33"/>
                      <a:gd name="T2" fmla="*/ 18 w 59"/>
                      <a:gd name="T3" fmla="*/ 32 h 33"/>
                      <a:gd name="T4" fmla="*/ 59 w 59"/>
                      <a:gd name="T5" fmla="*/ 20 h 33"/>
                      <a:gd name="T6" fmla="*/ 0 w 59"/>
                      <a:gd name="T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9" h="33">
                        <a:moveTo>
                          <a:pt x="0" y="0"/>
                        </a:moveTo>
                        <a:cubicBezTo>
                          <a:pt x="1" y="11"/>
                          <a:pt x="8" y="26"/>
                          <a:pt x="18" y="32"/>
                        </a:cubicBezTo>
                        <a:cubicBezTo>
                          <a:pt x="31" y="33"/>
                          <a:pt x="52" y="28"/>
                          <a:pt x="59" y="2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EC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3" name="Freeform 1212"/>
                  <p:cNvSpPr>
                    <a:spLocks/>
                  </p:cNvSpPr>
                  <p:nvPr/>
                </p:nvSpPr>
                <p:spPr bwMode="auto">
                  <a:xfrm>
                    <a:off x="1893" y="2837"/>
                    <a:ext cx="132" cy="76"/>
                  </a:xfrm>
                  <a:custGeom>
                    <a:avLst/>
                    <a:gdLst>
                      <a:gd name="T0" fmla="*/ 16 w 56"/>
                      <a:gd name="T1" fmla="*/ 31 h 32"/>
                      <a:gd name="T2" fmla="*/ 20 w 56"/>
                      <a:gd name="T3" fmla="*/ 31 h 32"/>
                      <a:gd name="T4" fmla="*/ 39 w 56"/>
                      <a:gd name="T5" fmla="*/ 28 h 32"/>
                      <a:gd name="T6" fmla="*/ 56 w 56"/>
                      <a:gd name="T7" fmla="*/ 20 h 32"/>
                      <a:gd name="T8" fmla="*/ 0 w 56"/>
                      <a:gd name="T9" fmla="*/ 0 h 32"/>
                      <a:gd name="T10" fmla="*/ 16 w 56"/>
                      <a:gd name="T11" fmla="*/ 31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6" h="32">
                        <a:moveTo>
                          <a:pt x="16" y="31"/>
                        </a:moveTo>
                        <a:cubicBezTo>
                          <a:pt x="17" y="32"/>
                          <a:pt x="18" y="31"/>
                          <a:pt x="20" y="31"/>
                        </a:cubicBezTo>
                        <a:cubicBezTo>
                          <a:pt x="15" y="26"/>
                          <a:pt x="19" y="20"/>
                          <a:pt x="39" y="28"/>
                        </a:cubicBezTo>
                        <a:cubicBezTo>
                          <a:pt x="47" y="26"/>
                          <a:pt x="52" y="24"/>
                          <a:pt x="56" y="2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2"/>
                          <a:pt x="8" y="26"/>
                          <a:pt x="16" y="31"/>
                        </a:cubicBezTo>
                        <a:close/>
                      </a:path>
                    </a:pathLst>
                  </a:custGeom>
                  <a:solidFill>
                    <a:srgbClr val="7DB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4" name="Freeform 1213"/>
                  <p:cNvSpPr>
                    <a:spLocks noEditPoints="1"/>
                  </p:cNvSpPr>
                  <p:nvPr/>
                </p:nvSpPr>
                <p:spPr bwMode="auto">
                  <a:xfrm>
                    <a:off x="1883" y="2832"/>
                    <a:ext cx="145" cy="83"/>
                  </a:xfrm>
                  <a:custGeom>
                    <a:avLst/>
                    <a:gdLst>
                      <a:gd name="T0" fmla="*/ 24 w 61"/>
                      <a:gd name="T1" fmla="*/ 35 h 35"/>
                      <a:gd name="T2" fmla="*/ 24 w 61"/>
                      <a:gd name="T3" fmla="*/ 35 h 35"/>
                      <a:gd name="T4" fmla="*/ 19 w 61"/>
                      <a:gd name="T5" fmla="*/ 35 h 35"/>
                      <a:gd name="T6" fmla="*/ 19 w 61"/>
                      <a:gd name="T7" fmla="*/ 35 h 35"/>
                      <a:gd name="T8" fmla="*/ 0 w 61"/>
                      <a:gd name="T9" fmla="*/ 2 h 35"/>
                      <a:gd name="T10" fmla="*/ 0 w 61"/>
                      <a:gd name="T11" fmla="*/ 0 h 35"/>
                      <a:gd name="T12" fmla="*/ 61 w 61"/>
                      <a:gd name="T13" fmla="*/ 22 h 35"/>
                      <a:gd name="T14" fmla="*/ 60 w 61"/>
                      <a:gd name="T15" fmla="*/ 23 h 35"/>
                      <a:gd name="T16" fmla="*/ 24 w 61"/>
                      <a:gd name="T17" fmla="*/ 35 h 35"/>
                      <a:gd name="T18" fmla="*/ 19 w 61"/>
                      <a:gd name="T19" fmla="*/ 32 h 35"/>
                      <a:gd name="T20" fmla="*/ 24 w 61"/>
                      <a:gd name="T21" fmla="*/ 33 h 35"/>
                      <a:gd name="T22" fmla="*/ 24 w 61"/>
                      <a:gd name="T23" fmla="*/ 33 h 35"/>
                      <a:gd name="T24" fmla="*/ 57 w 61"/>
                      <a:gd name="T25" fmla="*/ 23 h 35"/>
                      <a:gd name="T26" fmla="*/ 3 w 61"/>
                      <a:gd name="T27" fmla="*/ 3 h 35"/>
                      <a:gd name="T28" fmla="*/ 19 w 61"/>
                      <a:gd name="T29" fmla="*/ 32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1" h="35">
                        <a:moveTo>
                          <a:pt x="24" y="35"/>
                        </a:moveTo>
                        <a:cubicBezTo>
                          <a:pt x="24" y="35"/>
                          <a:pt x="24" y="35"/>
                          <a:pt x="24" y="35"/>
                        </a:cubicBezTo>
                        <a:cubicBezTo>
                          <a:pt x="22" y="35"/>
                          <a:pt x="20" y="35"/>
                          <a:pt x="19" y="35"/>
                        </a:cubicBezTo>
                        <a:cubicBezTo>
                          <a:pt x="19" y="35"/>
                          <a:pt x="19" y="35"/>
                          <a:pt x="19" y="35"/>
                        </a:cubicBezTo>
                        <a:cubicBezTo>
                          <a:pt x="8" y="29"/>
                          <a:pt x="1" y="13"/>
                          <a:pt x="0" y="2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61" y="22"/>
                          <a:pt x="61" y="22"/>
                          <a:pt x="61" y="22"/>
                        </a:cubicBezTo>
                        <a:cubicBezTo>
                          <a:pt x="60" y="23"/>
                          <a:pt x="60" y="23"/>
                          <a:pt x="60" y="23"/>
                        </a:cubicBezTo>
                        <a:cubicBezTo>
                          <a:pt x="54" y="30"/>
                          <a:pt x="37" y="35"/>
                          <a:pt x="24" y="35"/>
                        </a:cubicBezTo>
                        <a:close/>
                        <a:moveTo>
                          <a:pt x="19" y="32"/>
                        </a:moveTo>
                        <a:cubicBezTo>
                          <a:pt x="21" y="33"/>
                          <a:pt x="22" y="33"/>
                          <a:pt x="24" y="33"/>
                        </a:cubicBezTo>
                        <a:cubicBezTo>
                          <a:pt x="24" y="33"/>
                          <a:pt x="24" y="33"/>
                          <a:pt x="24" y="33"/>
                        </a:cubicBezTo>
                        <a:cubicBezTo>
                          <a:pt x="36" y="33"/>
                          <a:pt x="51" y="28"/>
                          <a:pt x="57" y="2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14"/>
                          <a:pt x="10" y="28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rgbClr val="264F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5" name="Freeform 1214"/>
                  <p:cNvSpPr>
                    <a:spLocks/>
                  </p:cNvSpPr>
                  <p:nvPr/>
                </p:nvSpPr>
                <p:spPr bwMode="auto">
                  <a:xfrm>
                    <a:off x="2683" y="1920"/>
                    <a:ext cx="362" cy="679"/>
                  </a:xfrm>
                  <a:custGeom>
                    <a:avLst/>
                    <a:gdLst>
                      <a:gd name="T0" fmla="*/ 6 w 153"/>
                      <a:gd name="T1" fmla="*/ 91 h 286"/>
                      <a:gd name="T2" fmla="*/ 34 w 153"/>
                      <a:gd name="T3" fmla="*/ 190 h 286"/>
                      <a:gd name="T4" fmla="*/ 30 w 153"/>
                      <a:gd name="T5" fmla="*/ 153 h 286"/>
                      <a:gd name="T6" fmla="*/ 47 w 153"/>
                      <a:gd name="T7" fmla="*/ 201 h 286"/>
                      <a:gd name="T8" fmla="*/ 73 w 153"/>
                      <a:gd name="T9" fmla="*/ 274 h 286"/>
                      <a:gd name="T10" fmla="*/ 103 w 153"/>
                      <a:gd name="T11" fmla="*/ 246 h 286"/>
                      <a:gd name="T12" fmla="*/ 128 w 153"/>
                      <a:gd name="T13" fmla="*/ 71 h 286"/>
                      <a:gd name="T14" fmla="*/ 48 w 153"/>
                      <a:gd name="T15" fmla="*/ 0 h 286"/>
                      <a:gd name="T16" fmla="*/ 6 w 153"/>
                      <a:gd name="T17" fmla="*/ 91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3" h="286">
                        <a:moveTo>
                          <a:pt x="6" y="91"/>
                        </a:moveTo>
                        <a:cubicBezTo>
                          <a:pt x="0" y="124"/>
                          <a:pt x="11" y="166"/>
                          <a:pt x="34" y="190"/>
                        </a:cubicBezTo>
                        <a:cubicBezTo>
                          <a:pt x="34" y="190"/>
                          <a:pt x="25" y="170"/>
                          <a:pt x="30" y="153"/>
                        </a:cubicBezTo>
                        <a:cubicBezTo>
                          <a:pt x="30" y="153"/>
                          <a:pt x="29" y="174"/>
                          <a:pt x="47" y="201"/>
                        </a:cubicBezTo>
                        <a:cubicBezTo>
                          <a:pt x="65" y="228"/>
                          <a:pt x="75" y="258"/>
                          <a:pt x="73" y="274"/>
                        </a:cubicBezTo>
                        <a:cubicBezTo>
                          <a:pt x="72" y="286"/>
                          <a:pt x="84" y="278"/>
                          <a:pt x="103" y="246"/>
                        </a:cubicBezTo>
                        <a:cubicBezTo>
                          <a:pt x="123" y="214"/>
                          <a:pt x="153" y="139"/>
                          <a:pt x="128" y="71"/>
                        </a:cubicBezTo>
                        <a:cubicBezTo>
                          <a:pt x="102" y="3"/>
                          <a:pt x="48" y="0"/>
                          <a:pt x="48" y="0"/>
                        </a:cubicBezTo>
                        <a:lnTo>
                          <a:pt x="6" y="91"/>
                        </a:lnTo>
                        <a:close/>
                      </a:path>
                    </a:pathLst>
                  </a:custGeom>
                  <a:solidFill>
                    <a:srgbClr val="B04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6" name="Freeform 1215"/>
                  <p:cNvSpPr>
                    <a:spLocks/>
                  </p:cNvSpPr>
                  <p:nvPr/>
                </p:nvSpPr>
                <p:spPr bwMode="auto">
                  <a:xfrm>
                    <a:off x="2875" y="1953"/>
                    <a:ext cx="154" cy="416"/>
                  </a:xfrm>
                  <a:custGeom>
                    <a:avLst/>
                    <a:gdLst>
                      <a:gd name="T0" fmla="*/ 47 w 65"/>
                      <a:gd name="T1" fmla="*/ 57 h 175"/>
                      <a:gd name="T2" fmla="*/ 9 w 65"/>
                      <a:gd name="T3" fmla="*/ 3 h 175"/>
                      <a:gd name="T4" fmla="*/ 0 w 65"/>
                      <a:gd name="T5" fmla="*/ 12 h 175"/>
                      <a:gd name="T6" fmla="*/ 45 w 65"/>
                      <a:gd name="T7" fmla="*/ 81 h 175"/>
                      <a:gd name="T8" fmla="*/ 46 w 65"/>
                      <a:gd name="T9" fmla="*/ 175 h 175"/>
                      <a:gd name="T10" fmla="*/ 47 w 65"/>
                      <a:gd name="T11" fmla="*/ 57 h 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" h="175">
                        <a:moveTo>
                          <a:pt x="47" y="57"/>
                        </a:moveTo>
                        <a:cubicBezTo>
                          <a:pt x="37" y="31"/>
                          <a:pt x="18" y="10"/>
                          <a:pt x="9" y="3"/>
                        </a:cubicBezTo>
                        <a:cubicBezTo>
                          <a:pt x="3" y="0"/>
                          <a:pt x="2" y="7"/>
                          <a:pt x="0" y="12"/>
                        </a:cubicBezTo>
                        <a:cubicBezTo>
                          <a:pt x="14" y="24"/>
                          <a:pt x="35" y="41"/>
                          <a:pt x="45" y="81"/>
                        </a:cubicBezTo>
                        <a:cubicBezTo>
                          <a:pt x="53" y="114"/>
                          <a:pt x="53" y="136"/>
                          <a:pt x="46" y="175"/>
                        </a:cubicBezTo>
                        <a:cubicBezTo>
                          <a:pt x="52" y="150"/>
                          <a:pt x="65" y="109"/>
                          <a:pt x="47" y="57"/>
                        </a:cubicBezTo>
                        <a:close/>
                      </a:path>
                    </a:pathLst>
                  </a:custGeom>
                  <a:solidFill>
                    <a:srgbClr val="BF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7" name="Freeform 1216"/>
                  <p:cNvSpPr>
                    <a:spLocks/>
                  </p:cNvSpPr>
                  <p:nvPr/>
                </p:nvSpPr>
                <p:spPr bwMode="auto">
                  <a:xfrm>
                    <a:off x="2683" y="1920"/>
                    <a:ext cx="324" cy="679"/>
                  </a:xfrm>
                  <a:custGeom>
                    <a:avLst/>
                    <a:gdLst>
                      <a:gd name="T0" fmla="*/ 137 w 137"/>
                      <a:gd name="T1" fmla="*/ 136 h 286"/>
                      <a:gd name="T2" fmla="*/ 102 w 137"/>
                      <a:gd name="T3" fmla="*/ 191 h 286"/>
                      <a:gd name="T4" fmla="*/ 95 w 137"/>
                      <a:gd name="T5" fmla="*/ 145 h 286"/>
                      <a:gd name="T6" fmla="*/ 78 w 137"/>
                      <a:gd name="T7" fmla="*/ 218 h 286"/>
                      <a:gd name="T8" fmla="*/ 62 w 137"/>
                      <a:gd name="T9" fmla="*/ 146 h 286"/>
                      <a:gd name="T10" fmla="*/ 91 w 137"/>
                      <a:gd name="T11" fmla="*/ 19 h 286"/>
                      <a:gd name="T12" fmla="*/ 48 w 137"/>
                      <a:gd name="T13" fmla="*/ 0 h 286"/>
                      <a:gd name="T14" fmla="*/ 6 w 137"/>
                      <a:gd name="T15" fmla="*/ 91 h 286"/>
                      <a:gd name="T16" fmla="*/ 34 w 137"/>
                      <a:gd name="T17" fmla="*/ 190 h 286"/>
                      <a:gd name="T18" fmla="*/ 30 w 137"/>
                      <a:gd name="T19" fmla="*/ 153 h 286"/>
                      <a:gd name="T20" fmla="*/ 47 w 137"/>
                      <a:gd name="T21" fmla="*/ 201 h 286"/>
                      <a:gd name="T22" fmla="*/ 73 w 137"/>
                      <a:gd name="T23" fmla="*/ 274 h 286"/>
                      <a:gd name="T24" fmla="*/ 103 w 137"/>
                      <a:gd name="T25" fmla="*/ 246 h 286"/>
                      <a:gd name="T26" fmla="*/ 137 w 137"/>
                      <a:gd name="T27" fmla="*/ 136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37" h="286">
                        <a:moveTo>
                          <a:pt x="137" y="136"/>
                        </a:moveTo>
                        <a:cubicBezTo>
                          <a:pt x="130" y="179"/>
                          <a:pt x="101" y="222"/>
                          <a:pt x="102" y="191"/>
                        </a:cubicBezTo>
                        <a:cubicBezTo>
                          <a:pt x="105" y="154"/>
                          <a:pt x="92" y="101"/>
                          <a:pt x="95" y="145"/>
                        </a:cubicBezTo>
                        <a:cubicBezTo>
                          <a:pt x="98" y="188"/>
                          <a:pt x="78" y="224"/>
                          <a:pt x="78" y="218"/>
                        </a:cubicBezTo>
                        <a:cubicBezTo>
                          <a:pt x="79" y="196"/>
                          <a:pt x="69" y="179"/>
                          <a:pt x="62" y="146"/>
                        </a:cubicBezTo>
                        <a:cubicBezTo>
                          <a:pt x="48" y="80"/>
                          <a:pt x="77" y="37"/>
                          <a:pt x="91" y="19"/>
                        </a:cubicBezTo>
                        <a:cubicBezTo>
                          <a:pt x="69" y="1"/>
                          <a:pt x="48" y="0"/>
                          <a:pt x="48" y="0"/>
                        </a:cubicBezTo>
                        <a:cubicBezTo>
                          <a:pt x="6" y="91"/>
                          <a:pt x="6" y="91"/>
                          <a:pt x="6" y="91"/>
                        </a:cubicBezTo>
                        <a:cubicBezTo>
                          <a:pt x="0" y="124"/>
                          <a:pt x="11" y="166"/>
                          <a:pt x="34" y="190"/>
                        </a:cubicBezTo>
                        <a:cubicBezTo>
                          <a:pt x="34" y="190"/>
                          <a:pt x="25" y="170"/>
                          <a:pt x="30" y="153"/>
                        </a:cubicBezTo>
                        <a:cubicBezTo>
                          <a:pt x="30" y="153"/>
                          <a:pt x="29" y="174"/>
                          <a:pt x="47" y="201"/>
                        </a:cubicBezTo>
                        <a:cubicBezTo>
                          <a:pt x="65" y="228"/>
                          <a:pt x="75" y="258"/>
                          <a:pt x="73" y="274"/>
                        </a:cubicBezTo>
                        <a:cubicBezTo>
                          <a:pt x="72" y="286"/>
                          <a:pt x="84" y="278"/>
                          <a:pt x="103" y="246"/>
                        </a:cubicBezTo>
                        <a:cubicBezTo>
                          <a:pt x="117" y="224"/>
                          <a:pt x="135" y="182"/>
                          <a:pt x="137" y="136"/>
                        </a:cubicBezTo>
                        <a:close/>
                      </a:path>
                    </a:pathLst>
                  </a:custGeom>
                  <a:solidFill>
                    <a:srgbClr val="9E3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8" name="Freeform 1217"/>
                  <p:cNvSpPr>
                    <a:spLocks/>
                  </p:cNvSpPr>
                  <p:nvPr/>
                </p:nvSpPr>
                <p:spPr bwMode="auto">
                  <a:xfrm>
                    <a:off x="2683" y="1958"/>
                    <a:ext cx="305" cy="636"/>
                  </a:xfrm>
                  <a:custGeom>
                    <a:avLst/>
                    <a:gdLst>
                      <a:gd name="T0" fmla="*/ 72 w 129"/>
                      <a:gd name="T1" fmla="*/ 222 h 268"/>
                      <a:gd name="T2" fmla="*/ 39 w 129"/>
                      <a:gd name="T3" fmla="*/ 137 h 268"/>
                      <a:gd name="T4" fmla="*/ 38 w 129"/>
                      <a:gd name="T5" fmla="*/ 103 h 268"/>
                      <a:gd name="T6" fmla="*/ 53 w 129"/>
                      <a:gd name="T7" fmla="*/ 54 h 268"/>
                      <a:gd name="T8" fmla="*/ 70 w 129"/>
                      <a:gd name="T9" fmla="*/ 21 h 268"/>
                      <a:gd name="T10" fmla="*/ 65 w 129"/>
                      <a:gd name="T11" fmla="*/ 0 h 268"/>
                      <a:gd name="T12" fmla="*/ 6 w 129"/>
                      <a:gd name="T13" fmla="*/ 75 h 268"/>
                      <a:gd name="T14" fmla="*/ 34 w 129"/>
                      <a:gd name="T15" fmla="*/ 174 h 268"/>
                      <a:gd name="T16" fmla="*/ 30 w 129"/>
                      <a:gd name="T17" fmla="*/ 137 h 268"/>
                      <a:gd name="T18" fmla="*/ 47 w 129"/>
                      <a:gd name="T19" fmla="*/ 185 h 268"/>
                      <a:gd name="T20" fmla="*/ 73 w 129"/>
                      <a:gd name="T21" fmla="*/ 258 h 268"/>
                      <a:gd name="T22" fmla="*/ 103 w 129"/>
                      <a:gd name="T23" fmla="*/ 230 h 268"/>
                      <a:gd name="T24" fmla="*/ 129 w 129"/>
                      <a:gd name="T25" fmla="*/ 165 h 268"/>
                      <a:gd name="T26" fmla="*/ 72 w 129"/>
                      <a:gd name="T27" fmla="*/ 222 h 2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29" h="268">
                        <a:moveTo>
                          <a:pt x="72" y="222"/>
                        </a:moveTo>
                        <a:cubicBezTo>
                          <a:pt x="64" y="188"/>
                          <a:pt x="48" y="177"/>
                          <a:pt x="39" y="137"/>
                        </a:cubicBezTo>
                        <a:cubicBezTo>
                          <a:pt x="34" y="117"/>
                          <a:pt x="38" y="103"/>
                          <a:pt x="38" y="103"/>
                        </a:cubicBezTo>
                        <a:cubicBezTo>
                          <a:pt x="60" y="80"/>
                          <a:pt x="47" y="60"/>
                          <a:pt x="53" y="54"/>
                        </a:cubicBezTo>
                        <a:cubicBezTo>
                          <a:pt x="59" y="48"/>
                          <a:pt x="64" y="40"/>
                          <a:pt x="70" y="21"/>
                        </a:cubicBezTo>
                        <a:cubicBezTo>
                          <a:pt x="65" y="0"/>
                          <a:pt x="65" y="0"/>
                          <a:pt x="65" y="0"/>
                        </a:cubicBezTo>
                        <a:cubicBezTo>
                          <a:pt x="6" y="75"/>
                          <a:pt x="6" y="75"/>
                          <a:pt x="6" y="75"/>
                        </a:cubicBezTo>
                        <a:cubicBezTo>
                          <a:pt x="0" y="108"/>
                          <a:pt x="11" y="150"/>
                          <a:pt x="34" y="174"/>
                        </a:cubicBezTo>
                        <a:cubicBezTo>
                          <a:pt x="34" y="174"/>
                          <a:pt x="25" y="154"/>
                          <a:pt x="30" y="137"/>
                        </a:cubicBezTo>
                        <a:cubicBezTo>
                          <a:pt x="30" y="137"/>
                          <a:pt x="29" y="158"/>
                          <a:pt x="47" y="185"/>
                        </a:cubicBezTo>
                        <a:cubicBezTo>
                          <a:pt x="65" y="212"/>
                          <a:pt x="75" y="242"/>
                          <a:pt x="73" y="258"/>
                        </a:cubicBezTo>
                        <a:cubicBezTo>
                          <a:pt x="72" y="268"/>
                          <a:pt x="81" y="264"/>
                          <a:pt x="103" y="230"/>
                        </a:cubicBezTo>
                        <a:cubicBezTo>
                          <a:pt x="112" y="216"/>
                          <a:pt x="122" y="194"/>
                          <a:pt x="129" y="165"/>
                        </a:cubicBezTo>
                        <a:cubicBezTo>
                          <a:pt x="109" y="220"/>
                          <a:pt x="77" y="243"/>
                          <a:pt x="72" y="222"/>
                        </a:cubicBezTo>
                        <a:close/>
                      </a:path>
                    </a:pathLst>
                  </a:custGeom>
                  <a:solidFill>
                    <a:srgbClr val="872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9" name="Freeform 1218"/>
                  <p:cNvSpPr>
                    <a:spLocks noEditPoints="1"/>
                  </p:cNvSpPr>
                  <p:nvPr/>
                </p:nvSpPr>
                <p:spPr bwMode="auto">
                  <a:xfrm>
                    <a:off x="3145" y="2048"/>
                    <a:ext cx="384" cy="672"/>
                  </a:xfrm>
                  <a:custGeom>
                    <a:avLst/>
                    <a:gdLst>
                      <a:gd name="T0" fmla="*/ 77 w 162"/>
                      <a:gd name="T1" fmla="*/ 283 h 283"/>
                      <a:gd name="T2" fmla="*/ 75 w 162"/>
                      <a:gd name="T3" fmla="*/ 282 h 283"/>
                      <a:gd name="T4" fmla="*/ 74 w 162"/>
                      <a:gd name="T5" fmla="*/ 276 h 283"/>
                      <a:gd name="T6" fmla="*/ 48 w 162"/>
                      <a:gd name="T7" fmla="*/ 204 h 283"/>
                      <a:gd name="T8" fmla="*/ 32 w 162"/>
                      <a:gd name="T9" fmla="*/ 166 h 283"/>
                      <a:gd name="T10" fmla="*/ 37 w 162"/>
                      <a:gd name="T11" fmla="*/ 191 h 283"/>
                      <a:gd name="T12" fmla="*/ 41 w 162"/>
                      <a:gd name="T13" fmla="*/ 199 h 283"/>
                      <a:gd name="T14" fmla="*/ 35 w 162"/>
                      <a:gd name="T15" fmla="*/ 193 h 283"/>
                      <a:gd name="T16" fmla="*/ 7 w 162"/>
                      <a:gd name="T17" fmla="*/ 93 h 283"/>
                      <a:gd name="T18" fmla="*/ 7 w 162"/>
                      <a:gd name="T19" fmla="*/ 93 h 283"/>
                      <a:gd name="T20" fmla="*/ 49 w 162"/>
                      <a:gd name="T21" fmla="*/ 0 h 283"/>
                      <a:gd name="T22" fmla="*/ 50 w 162"/>
                      <a:gd name="T23" fmla="*/ 0 h 283"/>
                      <a:gd name="T24" fmla="*/ 131 w 162"/>
                      <a:gd name="T25" fmla="*/ 72 h 283"/>
                      <a:gd name="T26" fmla="*/ 106 w 162"/>
                      <a:gd name="T27" fmla="*/ 249 h 283"/>
                      <a:gd name="T28" fmla="*/ 77 w 162"/>
                      <a:gd name="T29" fmla="*/ 283 h 283"/>
                      <a:gd name="T30" fmla="*/ 33 w 162"/>
                      <a:gd name="T31" fmla="*/ 145 h 283"/>
                      <a:gd name="T32" fmla="*/ 33 w 162"/>
                      <a:gd name="T33" fmla="*/ 155 h 283"/>
                      <a:gd name="T34" fmla="*/ 50 w 162"/>
                      <a:gd name="T35" fmla="*/ 202 h 283"/>
                      <a:gd name="T36" fmla="*/ 77 w 162"/>
                      <a:gd name="T37" fmla="*/ 277 h 283"/>
                      <a:gd name="T38" fmla="*/ 77 w 162"/>
                      <a:gd name="T39" fmla="*/ 280 h 283"/>
                      <a:gd name="T40" fmla="*/ 77 w 162"/>
                      <a:gd name="T41" fmla="*/ 280 h 283"/>
                      <a:gd name="T42" fmla="*/ 104 w 162"/>
                      <a:gd name="T43" fmla="*/ 247 h 283"/>
                      <a:gd name="T44" fmla="*/ 128 w 162"/>
                      <a:gd name="T45" fmla="*/ 73 h 283"/>
                      <a:gd name="T46" fmla="*/ 51 w 162"/>
                      <a:gd name="T47" fmla="*/ 3 h 283"/>
                      <a:gd name="T48" fmla="*/ 10 w 162"/>
                      <a:gd name="T49" fmla="*/ 94 h 283"/>
                      <a:gd name="T50" fmla="*/ 32 w 162"/>
                      <a:gd name="T51" fmla="*/ 185 h 283"/>
                      <a:gd name="T52" fmla="*/ 30 w 162"/>
                      <a:gd name="T53" fmla="*/ 155 h 283"/>
                      <a:gd name="T54" fmla="*/ 33 w 162"/>
                      <a:gd name="T55" fmla="*/ 145 h 2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62" h="283">
                        <a:moveTo>
                          <a:pt x="77" y="283"/>
                        </a:moveTo>
                        <a:cubicBezTo>
                          <a:pt x="76" y="283"/>
                          <a:pt x="75" y="282"/>
                          <a:pt x="75" y="282"/>
                        </a:cubicBezTo>
                        <a:cubicBezTo>
                          <a:pt x="74" y="281"/>
                          <a:pt x="73" y="279"/>
                          <a:pt x="74" y="276"/>
                        </a:cubicBezTo>
                        <a:cubicBezTo>
                          <a:pt x="76" y="260"/>
                          <a:pt x="65" y="231"/>
                          <a:pt x="48" y="204"/>
                        </a:cubicBezTo>
                        <a:cubicBezTo>
                          <a:pt x="38" y="188"/>
                          <a:pt x="33" y="175"/>
                          <a:pt x="32" y="166"/>
                        </a:cubicBezTo>
                        <a:cubicBezTo>
                          <a:pt x="32" y="179"/>
                          <a:pt x="37" y="191"/>
                          <a:pt x="37" y="191"/>
                        </a:cubicBezTo>
                        <a:cubicBezTo>
                          <a:pt x="41" y="199"/>
                          <a:pt x="41" y="199"/>
                          <a:pt x="41" y="199"/>
                        </a:cubicBezTo>
                        <a:cubicBezTo>
                          <a:pt x="35" y="193"/>
                          <a:pt x="35" y="193"/>
                          <a:pt x="35" y="193"/>
                        </a:cubicBezTo>
                        <a:cubicBezTo>
                          <a:pt x="12" y="169"/>
                          <a:pt x="0" y="128"/>
                          <a:pt x="7" y="93"/>
                        </a:cubicBezTo>
                        <a:cubicBezTo>
                          <a:pt x="7" y="93"/>
                          <a:pt x="7" y="93"/>
                          <a:pt x="7" y="93"/>
                        </a:cubicBezTo>
                        <a:cubicBezTo>
                          <a:pt x="49" y="0"/>
                          <a:pt x="49" y="0"/>
                          <a:pt x="49" y="0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50" y="0"/>
                          <a:pt x="105" y="5"/>
                          <a:pt x="131" y="72"/>
                        </a:cubicBezTo>
                        <a:cubicBezTo>
                          <a:pt x="162" y="154"/>
                          <a:pt x="112" y="239"/>
                          <a:pt x="106" y="249"/>
                        </a:cubicBezTo>
                        <a:cubicBezTo>
                          <a:pt x="93" y="270"/>
                          <a:pt x="83" y="283"/>
                          <a:pt x="77" y="283"/>
                        </a:cubicBezTo>
                        <a:close/>
                        <a:moveTo>
                          <a:pt x="33" y="145"/>
                        </a:moveTo>
                        <a:cubicBezTo>
                          <a:pt x="33" y="155"/>
                          <a:pt x="33" y="155"/>
                          <a:pt x="33" y="155"/>
                        </a:cubicBezTo>
                        <a:cubicBezTo>
                          <a:pt x="33" y="155"/>
                          <a:pt x="33" y="176"/>
                          <a:pt x="50" y="202"/>
                        </a:cubicBezTo>
                        <a:cubicBezTo>
                          <a:pt x="68" y="230"/>
                          <a:pt x="79" y="260"/>
                          <a:pt x="77" y="277"/>
                        </a:cubicBezTo>
                        <a:cubicBezTo>
                          <a:pt x="76" y="279"/>
                          <a:pt x="77" y="280"/>
                          <a:pt x="77" y="280"/>
                        </a:cubicBezTo>
                        <a:cubicBezTo>
                          <a:pt x="77" y="280"/>
                          <a:pt x="77" y="280"/>
                          <a:pt x="77" y="280"/>
                        </a:cubicBezTo>
                        <a:cubicBezTo>
                          <a:pt x="80" y="280"/>
                          <a:pt x="88" y="273"/>
                          <a:pt x="104" y="247"/>
                        </a:cubicBezTo>
                        <a:cubicBezTo>
                          <a:pt x="110" y="238"/>
                          <a:pt x="159" y="154"/>
                          <a:pt x="128" y="73"/>
                        </a:cubicBezTo>
                        <a:cubicBezTo>
                          <a:pt x="105" y="12"/>
                          <a:pt x="58" y="4"/>
                          <a:pt x="51" y="3"/>
                        </a:cubicBezTo>
                        <a:cubicBezTo>
                          <a:pt x="10" y="94"/>
                          <a:pt x="10" y="94"/>
                          <a:pt x="10" y="94"/>
                        </a:cubicBezTo>
                        <a:cubicBezTo>
                          <a:pt x="4" y="125"/>
                          <a:pt x="13" y="161"/>
                          <a:pt x="32" y="185"/>
                        </a:cubicBezTo>
                        <a:cubicBezTo>
                          <a:pt x="30" y="178"/>
                          <a:pt x="27" y="166"/>
                          <a:pt x="30" y="155"/>
                        </a:cubicBezTo>
                        <a:lnTo>
                          <a:pt x="33" y="145"/>
                        </a:lnTo>
                        <a:close/>
                      </a:path>
                    </a:pathLst>
                  </a:custGeom>
                  <a:solidFill>
                    <a:srgbClr val="5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0" name="Freeform 1219"/>
                  <p:cNvSpPr>
                    <a:spLocks/>
                  </p:cNvSpPr>
                  <p:nvPr/>
                </p:nvSpPr>
                <p:spPr bwMode="auto">
                  <a:xfrm>
                    <a:off x="1682" y="1949"/>
                    <a:ext cx="369" cy="731"/>
                  </a:xfrm>
                  <a:custGeom>
                    <a:avLst/>
                    <a:gdLst>
                      <a:gd name="T0" fmla="*/ 74 w 156"/>
                      <a:gd name="T1" fmla="*/ 0 h 308"/>
                      <a:gd name="T2" fmla="*/ 4 w 156"/>
                      <a:gd name="T3" fmla="*/ 128 h 308"/>
                      <a:gd name="T4" fmla="*/ 66 w 156"/>
                      <a:gd name="T5" fmla="*/ 285 h 308"/>
                      <a:gd name="T6" fmla="*/ 114 w 156"/>
                      <a:gd name="T7" fmla="*/ 219 h 308"/>
                      <a:gd name="T8" fmla="*/ 125 w 156"/>
                      <a:gd name="T9" fmla="*/ 136 h 308"/>
                      <a:gd name="T10" fmla="*/ 132 w 156"/>
                      <a:gd name="T11" fmla="*/ 179 h 308"/>
                      <a:gd name="T12" fmla="*/ 126 w 156"/>
                      <a:gd name="T13" fmla="*/ 69 h 308"/>
                      <a:gd name="T14" fmla="*/ 74 w 156"/>
                      <a:gd name="T15" fmla="*/ 0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6" h="308">
                        <a:moveTo>
                          <a:pt x="74" y="0"/>
                        </a:moveTo>
                        <a:cubicBezTo>
                          <a:pt x="53" y="13"/>
                          <a:pt x="0" y="56"/>
                          <a:pt x="4" y="128"/>
                        </a:cubicBezTo>
                        <a:cubicBezTo>
                          <a:pt x="8" y="201"/>
                          <a:pt x="73" y="260"/>
                          <a:pt x="66" y="285"/>
                        </a:cubicBezTo>
                        <a:cubicBezTo>
                          <a:pt x="60" y="308"/>
                          <a:pt x="96" y="262"/>
                          <a:pt x="114" y="219"/>
                        </a:cubicBezTo>
                        <a:cubicBezTo>
                          <a:pt x="132" y="174"/>
                          <a:pt x="125" y="136"/>
                          <a:pt x="125" y="136"/>
                        </a:cubicBezTo>
                        <a:cubicBezTo>
                          <a:pt x="125" y="136"/>
                          <a:pt x="136" y="153"/>
                          <a:pt x="132" y="179"/>
                        </a:cubicBezTo>
                        <a:cubicBezTo>
                          <a:pt x="132" y="179"/>
                          <a:pt x="156" y="122"/>
                          <a:pt x="126" y="69"/>
                        </a:cubicBez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rgbClr val="B04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1" name="Freeform 1220"/>
                  <p:cNvSpPr>
                    <a:spLocks/>
                  </p:cNvSpPr>
                  <p:nvPr/>
                </p:nvSpPr>
                <p:spPr bwMode="auto">
                  <a:xfrm>
                    <a:off x="1682" y="1949"/>
                    <a:ext cx="332" cy="731"/>
                  </a:xfrm>
                  <a:custGeom>
                    <a:avLst/>
                    <a:gdLst>
                      <a:gd name="T0" fmla="*/ 140 w 140"/>
                      <a:gd name="T1" fmla="*/ 145 h 308"/>
                      <a:gd name="T2" fmla="*/ 122 w 140"/>
                      <a:gd name="T3" fmla="*/ 130 h 308"/>
                      <a:gd name="T4" fmla="*/ 87 w 140"/>
                      <a:gd name="T5" fmla="*/ 222 h 308"/>
                      <a:gd name="T6" fmla="*/ 105 w 140"/>
                      <a:gd name="T7" fmla="*/ 152 h 308"/>
                      <a:gd name="T8" fmla="*/ 99 w 140"/>
                      <a:gd name="T9" fmla="*/ 144 h 308"/>
                      <a:gd name="T10" fmla="*/ 45 w 140"/>
                      <a:gd name="T11" fmla="*/ 107 h 308"/>
                      <a:gd name="T12" fmla="*/ 84 w 140"/>
                      <a:gd name="T13" fmla="*/ 24 h 308"/>
                      <a:gd name="T14" fmla="*/ 74 w 140"/>
                      <a:gd name="T15" fmla="*/ 0 h 308"/>
                      <a:gd name="T16" fmla="*/ 4 w 140"/>
                      <a:gd name="T17" fmla="*/ 128 h 308"/>
                      <a:gd name="T18" fmla="*/ 66 w 140"/>
                      <a:gd name="T19" fmla="*/ 285 h 308"/>
                      <a:gd name="T20" fmla="*/ 114 w 140"/>
                      <a:gd name="T21" fmla="*/ 219 h 308"/>
                      <a:gd name="T22" fmla="*/ 125 w 140"/>
                      <a:gd name="T23" fmla="*/ 136 h 308"/>
                      <a:gd name="T24" fmla="*/ 132 w 140"/>
                      <a:gd name="T25" fmla="*/ 179 h 308"/>
                      <a:gd name="T26" fmla="*/ 140 w 140"/>
                      <a:gd name="T27" fmla="*/ 145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40" h="308">
                        <a:moveTo>
                          <a:pt x="140" y="145"/>
                        </a:moveTo>
                        <a:cubicBezTo>
                          <a:pt x="133" y="131"/>
                          <a:pt x="121" y="126"/>
                          <a:pt x="122" y="130"/>
                        </a:cubicBezTo>
                        <a:cubicBezTo>
                          <a:pt x="123" y="157"/>
                          <a:pt x="112" y="198"/>
                          <a:pt x="87" y="222"/>
                        </a:cubicBezTo>
                        <a:cubicBezTo>
                          <a:pt x="70" y="238"/>
                          <a:pt x="104" y="208"/>
                          <a:pt x="105" y="152"/>
                        </a:cubicBezTo>
                        <a:cubicBezTo>
                          <a:pt x="105" y="141"/>
                          <a:pt x="103" y="140"/>
                          <a:pt x="99" y="144"/>
                        </a:cubicBezTo>
                        <a:cubicBezTo>
                          <a:pt x="83" y="166"/>
                          <a:pt x="51" y="151"/>
                          <a:pt x="45" y="107"/>
                        </a:cubicBezTo>
                        <a:cubicBezTo>
                          <a:pt x="38" y="53"/>
                          <a:pt x="84" y="24"/>
                          <a:pt x="84" y="24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53" y="13"/>
                          <a:pt x="0" y="56"/>
                          <a:pt x="4" y="128"/>
                        </a:cubicBezTo>
                        <a:cubicBezTo>
                          <a:pt x="8" y="201"/>
                          <a:pt x="73" y="260"/>
                          <a:pt x="66" y="285"/>
                        </a:cubicBezTo>
                        <a:cubicBezTo>
                          <a:pt x="60" y="308"/>
                          <a:pt x="96" y="262"/>
                          <a:pt x="114" y="219"/>
                        </a:cubicBezTo>
                        <a:cubicBezTo>
                          <a:pt x="132" y="174"/>
                          <a:pt x="125" y="136"/>
                          <a:pt x="125" y="136"/>
                        </a:cubicBezTo>
                        <a:cubicBezTo>
                          <a:pt x="125" y="136"/>
                          <a:pt x="136" y="153"/>
                          <a:pt x="132" y="179"/>
                        </a:cubicBezTo>
                        <a:cubicBezTo>
                          <a:pt x="132" y="179"/>
                          <a:pt x="137" y="165"/>
                          <a:pt x="140" y="145"/>
                        </a:cubicBezTo>
                        <a:close/>
                      </a:path>
                    </a:pathLst>
                  </a:custGeom>
                  <a:solidFill>
                    <a:srgbClr val="9E3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2" name="Freeform 1221"/>
                  <p:cNvSpPr>
                    <a:spLocks/>
                  </p:cNvSpPr>
                  <p:nvPr/>
                </p:nvSpPr>
                <p:spPr bwMode="auto">
                  <a:xfrm>
                    <a:off x="1682" y="1953"/>
                    <a:ext cx="291" cy="727"/>
                  </a:xfrm>
                  <a:custGeom>
                    <a:avLst/>
                    <a:gdLst>
                      <a:gd name="T0" fmla="*/ 123 w 123"/>
                      <a:gd name="T1" fmla="*/ 181 h 306"/>
                      <a:gd name="T2" fmla="*/ 81 w 123"/>
                      <a:gd name="T3" fmla="*/ 251 h 306"/>
                      <a:gd name="T4" fmla="*/ 51 w 123"/>
                      <a:gd name="T5" fmla="*/ 202 h 306"/>
                      <a:gd name="T6" fmla="*/ 14 w 123"/>
                      <a:gd name="T7" fmla="*/ 99 h 306"/>
                      <a:gd name="T8" fmla="*/ 83 w 123"/>
                      <a:gd name="T9" fmla="*/ 23 h 306"/>
                      <a:gd name="T10" fmla="*/ 73 w 123"/>
                      <a:gd name="T11" fmla="*/ 0 h 306"/>
                      <a:gd name="T12" fmla="*/ 4 w 123"/>
                      <a:gd name="T13" fmla="*/ 126 h 306"/>
                      <a:gd name="T14" fmla="*/ 66 w 123"/>
                      <a:gd name="T15" fmla="*/ 283 h 306"/>
                      <a:gd name="T16" fmla="*/ 114 w 123"/>
                      <a:gd name="T17" fmla="*/ 217 h 306"/>
                      <a:gd name="T18" fmla="*/ 123 w 123"/>
                      <a:gd name="T19" fmla="*/ 181 h 3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3" h="306">
                        <a:moveTo>
                          <a:pt x="123" y="181"/>
                        </a:moveTo>
                        <a:cubicBezTo>
                          <a:pt x="115" y="212"/>
                          <a:pt x="93" y="244"/>
                          <a:pt x="81" y="251"/>
                        </a:cubicBezTo>
                        <a:cubicBezTo>
                          <a:pt x="73" y="256"/>
                          <a:pt x="79" y="244"/>
                          <a:pt x="51" y="202"/>
                        </a:cubicBezTo>
                        <a:cubicBezTo>
                          <a:pt x="36" y="180"/>
                          <a:pt x="9" y="142"/>
                          <a:pt x="14" y="99"/>
                        </a:cubicBezTo>
                        <a:cubicBezTo>
                          <a:pt x="20" y="44"/>
                          <a:pt x="66" y="22"/>
                          <a:pt x="83" y="23"/>
                        </a:cubicBezTo>
                        <a:cubicBezTo>
                          <a:pt x="77" y="12"/>
                          <a:pt x="73" y="0"/>
                          <a:pt x="73" y="0"/>
                        </a:cubicBezTo>
                        <a:cubicBezTo>
                          <a:pt x="53" y="11"/>
                          <a:pt x="0" y="54"/>
                          <a:pt x="4" y="126"/>
                        </a:cubicBezTo>
                        <a:cubicBezTo>
                          <a:pt x="8" y="199"/>
                          <a:pt x="73" y="258"/>
                          <a:pt x="66" y="283"/>
                        </a:cubicBezTo>
                        <a:cubicBezTo>
                          <a:pt x="60" y="306"/>
                          <a:pt x="96" y="260"/>
                          <a:pt x="114" y="217"/>
                        </a:cubicBezTo>
                        <a:cubicBezTo>
                          <a:pt x="118" y="206"/>
                          <a:pt x="121" y="195"/>
                          <a:pt x="123" y="181"/>
                        </a:cubicBezTo>
                        <a:close/>
                      </a:path>
                    </a:pathLst>
                  </a:custGeom>
                  <a:solidFill>
                    <a:srgbClr val="872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3" name="Freeform 1222"/>
                  <p:cNvSpPr>
                    <a:spLocks noEditPoints="1"/>
                  </p:cNvSpPr>
                  <p:nvPr/>
                </p:nvSpPr>
                <p:spPr bwMode="auto">
                  <a:xfrm>
                    <a:off x="1678" y="1946"/>
                    <a:ext cx="378" cy="698"/>
                  </a:xfrm>
                  <a:custGeom>
                    <a:avLst/>
                    <a:gdLst>
                      <a:gd name="T0" fmla="*/ 69 w 160"/>
                      <a:gd name="T1" fmla="*/ 294 h 294"/>
                      <a:gd name="T2" fmla="*/ 67 w 160"/>
                      <a:gd name="T3" fmla="*/ 293 h 294"/>
                      <a:gd name="T4" fmla="*/ 67 w 160"/>
                      <a:gd name="T5" fmla="*/ 286 h 294"/>
                      <a:gd name="T6" fmla="*/ 47 w 160"/>
                      <a:gd name="T7" fmla="*/ 237 h 294"/>
                      <a:gd name="T8" fmla="*/ 4 w 160"/>
                      <a:gd name="T9" fmla="*/ 129 h 294"/>
                      <a:gd name="T10" fmla="*/ 75 w 160"/>
                      <a:gd name="T11" fmla="*/ 0 h 294"/>
                      <a:gd name="T12" fmla="*/ 76 w 160"/>
                      <a:gd name="T13" fmla="*/ 0 h 294"/>
                      <a:gd name="T14" fmla="*/ 129 w 160"/>
                      <a:gd name="T15" fmla="*/ 69 h 294"/>
                      <a:gd name="T16" fmla="*/ 135 w 160"/>
                      <a:gd name="T17" fmla="*/ 181 h 294"/>
                      <a:gd name="T18" fmla="*/ 130 w 160"/>
                      <a:gd name="T19" fmla="*/ 192 h 294"/>
                      <a:gd name="T20" fmla="*/ 132 w 160"/>
                      <a:gd name="T21" fmla="*/ 180 h 294"/>
                      <a:gd name="T22" fmla="*/ 129 w 160"/>
                      <a:gd name="T23" fmla="*/ 145 h 294"/>
                      <a:gd name="T24" fmla="*/ 117 w 160"/>
                      <a:gd name="T25" fmla="*/ 221 h 294"/>
                      <a:gd name="T26" fmla="*/ 69 w 160"/>
                      <a:gd name="T27" fmla="*/ 294 h 294"/>
                      <a:gd name="T28" fmla="*/ 76 w 160"/>
                      <a:gd name="T29" fmla="*/ 3 h 294"/>
                      <a:gd name="T30" fmla="*/ 7 w 160"/>
                      <a:gd name="T31" fmla="*/ 129 h 294"/>
                      <a:gd name="T32" fmla="*/ 49 w 160"/>
                      <a:gd name="T33" fmla="*/ 236 h 294"/>
                      <a:gd name="T34" fmla="*/ 70 w 160"/>
                      <a:gd name="T35" fmla="*/ 287 h 294"/>
                      <a:gd name="T36" fmla="*/ 69 w 160"/>
                      <a:gd name="T37" fmla="*/ 291 h 294"/>
                      <a:gd name="T38" fmla="*/ 114 w 160"/>
                      <a:gd name="T39" fmla="*/ 220 h 294"/>
                      <a:gd name="T40" fmla="*/ 125 w 160"/>
                      <a:gd name="T41" fmla="*/ 137 h 294"/>
                      <a:gd name="T42" fmla="*/ 124 w 160"/>
                      <a:gd name="T43" fmla="*/ 130 h 294"/>
                      <a:gd name="T44" fmla="*/ 128 w 160"/>
                      <a:gd name="T45" fmla="*/ 136 h 294"/>
                      <a:gd name="T46" fmla="*/ 136 w 160"/>
                      <a:gd name="T47" fmla="*/ 167 h 294"/>
                      <a:gd name="T48" fmla="*/ 126 w 160"/>
                      <a:gd name="T49" fmla="*/ 71 h 294"/>
                      <a:gd name="T50" fmla="*/ 76 w 160"/>
                      <a:gd name="T51" fmla="*/ 3 h 2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60" h="294">
                        <a:moveTo>
                          <a:pt x="69" y="294"/>
                        </a:moveTo>
                        <a:cubicBezTo>
                          <a:pt x="68" y="294"/>
                          <a:pt x="67" y="293"/>
                          <a:pt x="67" y="293"/>
                        </a:cubicBezTo>
                        <a:cubicBezTo>
                          <a:pt x="66" y="291"/>
                          <a:pt x="66" y="289"/>
                          <a:pt x="67" y="286"/>
                        </a:cubicBezTo>
                        <a:cubicBezTo>
                          <a:pt x="70" y="276"/>
                          <a:pt x="60" y="259"/>
                          <a:pt x="47" y="237"/>
                        </a:cubicBezTo>
                        <a:cubicBezTo>
                          <a:pt x="29" y="208"/>
                          <a:pt x="7" y="171"/>
                          <a:pt x="4" y="129"/>
                        </a:cubicBezTo>
                        <a:cubicBezTo>
                          <a:pt x="0" y="47"/>
                          <a:pt x="68" y="5"/>
                          <a:pt x="75" y="0"/>
                        </a:cubicBezTo>
                        <a:cubicBezTo>
                          <a:pt x="76" y="0"/>
                          <a:pt x="76" y="0"/>
                          <a:pt x="76" y="0"/>
                        </a:cubicBezTo>
                        <a:cubicBezTo>
                          <a:pt x="129" y="69"/>
                          <a:pt x="129" y="69"/>
                          <a:pt x="129" y="69"/>
                        </a:cubicBezTo>
                        <a:cubicBezTo>
                          <a:pt x="160" y="122"/>
                          <a:pt x="135" y="180"/>
                          <a:pt x="135" y="181"/>
                        </a:cubicBezTo>
                        <a:cubicBezTo>
                          <a:pt x="130" y="192"/>
                          <a:pt x="130" y="192"/>
                          <a:pt x="130" y="192"/>
                        </a:cubicBezTo>
                        <a:cubicBezTo>
                          <a:pt x="132" y="180"/>
                          <a:pt x="132" y="180"/>
                          <a:pt x="132" y="180"/>
                        </a:cubicBezTo>
                        <a:cubicBezTo>
                          <a:pt x="135" y="164"/>
                          <a:pt x="132" y="152"/>
                          <a:pt x="129" y="145"/>
                        </a:cubicBezTo>
                        <a:cubicBezTo>
                          <a:pt x="130" y="159"/>
                          <a:pt x="130" y="188"/>
                          <a:pt x="117" y="221"/>
                        </a:cubicBezTo>
                        <a:cubicBezTo>
                          <a:pt x="103" y="255"/>
                          <a:pt x="76" y="294"/>
                          <a:pt x="69" y="294"/>
                        </a:cubicBezTo>
                        <a:close/>
                        <a:moveTo>
                          <a:pt x="76" y="3"/>
                        </a:moveTo>
                        <a:cubicBezTo>
                          <a:pt x="64" y="10"/>
                          <a:pt x="3" y="52"/>
                          <a:pt x="7" y="129"/>
                        </a:cubicBezTo>
                        <a:cubicBezTo>
                          <a:pt x="10" y="170"/>
                          <a:pt x="32" y="207"/>
                          <a:pt x="49" y="236"/>
                        </a:cubicBezTo>
                        <a:cubicBezTo>
                          <a:pt x="62" y="258"/>
                          <a:pt x="73" y="275"/>
                          <a:pt x="70" y="287"/>
                        </a:cubicBezTo>
                        <a:cubicBezTo>
                          <a:pt x="69" y="289"/>
                          <a:pt x="69" y="290"/>
                          <a:pt x="69" y="291"/>
                        </a:cubicBezTo>
                        <a:cubicBezTo>
                          <a:pt x="74" y="289"/>
                          <a:pt x="100" y="255"/>
                          <a:pt x="114" y="220"/>
                        </a:cubicBezTo>
                        <a:cubicBezTo>
                          <a:pt x="132" y="176"/>
                          <a:pt x="125" y="138"/>
                          <a:pt x="125" y="137"/>
                        </a:cubicBezTo>
                        <a:cubicBezTo>
                          <a:pt x="124" y="130"/>
                          <a:pt x="124" y="130"/>
                          <a:pt x="124" y="130"/>
                        </a:cubicBezTo>
                        <a:cubicBezTo>
                          <a:pt x="128" y="136"/>
                          <a:pt x="128" y="136"/>
                          <a:pt x="128" y="136"/>
                        </a:cubicBezTo>
                        <a:cubicBezTo>
                          <a:pt x="128" y="137"/>
                          <a:pt x="136" y="148"/>
                          <a:pt x="136" y="167"/>
                        </a:cubicBezTo>
                        <a:cubicBezTo>
                          <a:pt x="142" y="148"/>
                          <a:pt x="148" y="108"/>
                          <a:pt x="126" y="71"/>
                        </a:cubicBezTo>
                        <a:lnTo>
                          <a:pt x="76" y="3"/>
                        </a:lnTo>
                        <a:close/>
                      </a:path>
                    </a:pathLst>
                  </a:custGeom>
                  <a:solidFill>
                    <a:srgbClr val="5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4" name="Freeform 1223"/>
                  <p:cNvSpPr>
                    <a:spLocks/>
                  </p:cNvSpPr>
                  <p:nvPr/>
                </p:nvSpPr>
                <p:spPr bwMode="auto">
                  <a:xfrm>
                    <a:off x="1744" y="2222"/>
                    <a:ext cx="1169" cy="691"/>
                  </a:xfrm>
                  <a:custGeom>
                    <a:avLst/>
                    <a:gdLst>
                      <a:gd name="T0" fmla="*/ 194 w 494"/>
                      <a:gd name="T1" fmla="*/ 9 h 291"/>
                      <a:gd name="T2" fmla="*/ 117 w 494"/>
                      <a:gd name="T3" fmla="*/ 147 h 291"/>
                      <a:gd name="T4" fmla="*/ 28 w 494"/>
                      <a:gd name="T5" fmla="*/ 160 h 291"/>
                      <a:gd name="T6" fmla="*/ 78 w 494"/>
                      <a:gd name="T7" fmla="*/ 291 h 291"/>
                      <a:gd name="T8" fmla="*/ 73 w 494"/>
                      <a:gd name="T9" fmla="*/ 213 h 291"/>
                      <a:gd name="T10" fmla="*/ 120 w 494"/>
                      <a:gd name="T11" fmla="*/ 182 h 291"/>
                      <a:gd name="T12" fmla="*/ 221 w 494"/>
                      <a:gd name="T13" fmla="*/ 223 h 291"/>
                      <a:gd name="T14" fmla="*/ 312 w 494"/>
                      <a:gd name="T15" fmla="*/ 202 h 291"/>
                      <a:gd name="T16" fmla="*/ 420 w 494"/>
                      <a:gd name="T17" fmla="*/ 174 h 291"/>
                      <a:gd name="T18" fmla="*/ 430 w 494"/>
                      <a:gd name="T19" fmla="*/ 261 h 291"/>
                      <a:gd name="T20" fmla="*/ 480 w 494"/>
                      <a:gd name="T21" fmla="*/ 210 h 291"/>
                      <a:gd name="T22" fmla="*/ 411 w 494"/>
                      <a:gd name="T23" fmla="*/ 137 h 291"/>
                      <a:gd name="T24" fmla="*/ 314 w 494"/>
                      <a:gd name="T25" fmla="*/ 0 h 291"/>
                      <a:gd name="T26" fmla="*/ 194 w 494"/>
                      <a:gd name="T27" fmla="*/ 9 h 2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94" h="291">
                        <a:moveTo>
                          <a:pt x="194" y="9"/>
                        </a:moveTo>
                        <a:cubicBezTo>
                          <a:pt x="117" y="147"/>
                          <a:pt x="117" y="147"/>
                          <a:pt x="117" y="147"/>
                        </a:cubicBezTo>
                        <a:cubicBezTo>
                          <a:pt x="117" y="147"/>
                          <a:pt x="56" y="117"/>
                          <a:pt x="28" y="160"/>
                        </a:cubicBezTo>
                        <a:cubicBezTo>
                          <a:pt x="0" y="203"/>
                          <a:pt x="23" y="285"/>
                          <a:pt x="78" y="291"/>
                        </a:cubicBezTo>
                        <a:cubicBezTo>
                          <a:pt x="78" y="291"/>
                          <a:pt x="45" y="266"/>
                          <a:pt x="73" y="213"/>
                        </a:cubicBezTo>
                        <a:cubicBezTo>
                          <a:pt x="92" y="176"/>
                          <a:pt x="120" y="182"/>
                          <a:pt x="120" y="182"/>
                        </a:cubicBezTo>
                        <a:cubicBezTo>
                          <a:pt x="120" y="182"/>
                          <a:pt x="154" y="214"/>
                          <a:pt x="221" y="223"/>
                        </a:cubicBezTo>
                        <a:cubicBezTo>
                          <a:pt x="258" y="228"/>
                          <a:pt x="253" y="224"/>
                          <a:pt x="312" y="202"/>
                        </a:cubicBezTo>
                        <a:cubicBezTo>
                          <a:pt x="343" y="191"/>
                          <a:pt x="389" y="171"/>
                          <a:pt x="420" y="174"/>
                        </a:cubicBezTo>
                        <a:cubicBezTo>
                          <a:pt x="474" y="178"/>
                          <a:pt x="473" y="239"/>
                          <a:pt x="430" y="261"/>
                        </a:cubicBezTo>
                        <a:cubicBezTo>
                          <a:pt x="430" y="261"/>
                          <a:pt x="466" y="254"/>
                          <a:pt x="480" y="210"/>
                        </a:cubicBezTo>
                        <a:cubicBezTo>
                          <a:pt x="494" y="164"/>
                          <a:pt x="466" y="124"/>
                          <a:pt x="411" y="137"/>
                        </a:cubicBezTo>
                        <a:cubicBezTo>
                          <a:pt x="314" y="0"/>
                          <a:pt x="314" y="0"/>
                          <a:pt x="314" y="0"/>
                        </a:cubicBezTo>
                        <a:lnTo>
                          <a:pt x="194" y="9"/>
                        </a:lnTo>
                        <a:close/>
                      </a:path>
                    </a:pathLst>
                  </a:custGeom>
                  <a:solidFill>
                    <a:srgbClr val="B8D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5" name="Freeform 1224"/>
                  <p:cNvSpPr>
                    <a:spLocks/>
                  </p:cNvSpPr>
                  <p:nvPr/>
                </p:nvSpPr>
                <p:spPr bwMode="auto">
                  <a:xfrm>
                    <a:off x="2757" y="2537"/>
                    <a:ext cx="153" cy="304"/>
                  </a:xfrm>
                  <a:custGeom>
                    <a:avLst/>
                    <a:gdLst>
                      <a:gd name="T0" fmla="*/ 0 w 65"/>
                      <a:gd name="T1" fmla="*/ 1 h 128"/>
                      <a:gd name="T2" fmla="*/ 0 w 65"/>
                      <a:gd name="T3" fmla="*/ 3 h 128"/>
                      <a:gd name="T4" fmla="*/ 44 w 65"/>
                      <a:gd name="T5" fmla="*/ 35 h 128"/>
                      <a:gd name="T6" fmla="*/ 33 w 65"/>
                      <a:gd name="T7" fmla="*/ 86 h 128"/>
                      <a:gd name="T8" fmla="*/ 2 w 65"/>
                      <a:gd name="T9" fmla="*/ 128 h 128"/>
                      <a:gd name="T10" fmla="*/ 52 w 65"/>
                      <a:gd name="T11" fmla="*/ 77 h 128"/>
                      <a:gd name="T12" fmla="*/ 0 w 65"/>
                      <a:gd name="T13" fmla="*/ 1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5" h="128">
                        <a:moveTo>
                          <a:pt x="0" y="1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4" y="4"/>
                          <a:pt x="37" y="9"/>
                          <a:pt x="44" y="35"/>
                        </a:cubicBezTo>
                        <a:cubicBezTo>
                          <a:pt x="49" y="53"/>
                          <a:pt x="43" y="74"/>
                          <a:pt x="33" y="86"/>
                        </a:cubicBezTo>
                        <a:cubicBezTo>
                          <a:pt x="31" y="102"/>
                          <a:pt x="20" y="119"/>
                          <a:pt x="2" y="128"/>
                        </a:cubicBezTo>
                        <a:cubicBezTo>
                          <a:pt x="2" y="128"/>
                          <a:pt x="38" y="121"/>
                          <a:pt x="52" y="77"/>
                        </a:cubicBezTo>
                        <a:cubicBezTo>
                          <a:pt x="65" y="36"/>
                          <a:pt x="44" y="0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CCE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6" name="Freeform 1225"/>
                  <p:cNvSpPr>
                    <a:spLocks/>
                  </p:cNvSpPr>
                  <p:nvPr/>
                </p:nvSpPr>
                <p:spPr bwMode="auto">
                  <a:xfrm>
                    <a:off x="1744" y="2267"/>
                    <a:ext cx="1036" cy="646"/>
                  </a:xfrm>
                  <a:custGeom>
                    <a:avLst/>
                    <a:gdLst>
                      <a:gd name="T0" fmla="*/ 429 w 438"/>
                      <a:gd name="T1" fmla="*/ 115 h 272"/>
                      <a:gd name="T2" fmla="*/ 414 w 438"/>
                      <a:gd name="T3" fmla="*/ 117 h 272"/>
                      <a:gd name="T4" fmla="*/ 291 w 438"/>
                      <a:gd name="T5" fmla="*/ 122 h 272"/>
                      <a:gd name="T6" fmla="*/ 265 w 438"/>
                      <a:gd name="T7" fmla="*/ 97 h 272"/>
                      <a:gd name="T8" fmla="*/ 267 w 438"/>
                      <a:gd name="T9" fmla="*/ 56 h 272"/>
                      <a:gd name="T10" fmla="*/ 255 w 438"/>
                      <a:gd name="T11" fmla="*/ 1 h 272"/>
                      <a:gd name="T12" fmla="*/ 207 w 438"/>
                      <a:gd name="T13" fmla="*/ 0 h 272"/>
                      <a:gd name="T14" fmla="*/ 124 w 438"/>
                      <a:gd name="T15" fmla="*/ 140 h 272"/>
                      <a:gd name="T16" fmla="*/ 117 w 438"/>
                      <a:gd name="T17" fmla="*/ 128 h 272"/>
                      <a:gd name="T18" fmla="*/ 28 w 438"/>
                      <a:gd name="T19" fmla="*/ 141 h 272"/>
                      <a:gd name="T20" fmla="*/ 78 w 438"/>
                      <a:gd name="T21" fmla="*/ 272 h 272"/>
                      <a:gd name="T22" fmla="*/ 67 w 438"/>
                      <a:gd name="T23" fmla="*/ 205 h 272"/>
                      <a:gd name="T24" fmla="*/ 43 w 438"/>
                      <a:gd name="T25" fmla="*/ 151 h 272"/>
                      <a:gd name="T26" fmla="*/ 102 w 438"/>
                      <a:gd name="T27" fmla="*/ 137 h 272"/>
                      <a:gd name="T28" fmla="*/ 118 w 438"/>
                      <a:gd name="T29" fmla="*/ 162 h 272"/>
                      <a:gd name="T30" fmla="*/ 221 w 438"/>
                      <a:gd name="T31" fmla="*/ 204 h 272"/>
                      <a:gd name="T32" fmla="*/ 312 w 438"/>
                      <a:gd name="T33" fmla="*/ 183 h 272"/>
                      <a:gd name="T34" fmla="*/ 420 w 438"/>
                      <a:gd name="T35" fmla="*/ 155 h 272"/>
                      <a:gd name="T36" fmla="*/ 432 w 438"/>
                      <a:gd name="T37" fmla="*/ 157 h 272"/>
                      <a:gd name="T38" fmla="*/ 429 w 438"/>
                      <a:gd name="T39" fmla="*/ 115 h 2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38" h="272">
                        <a:moveTo>
                          <a:pt x="429" y="115"/>
                        </a:moveTo>
                        <a:cubicBezTo>
                          <a:pt x="424" y="115"/>
                          <a:pt x="420" y="116"/>
                          <a:pt x="414" y="117"/>
                        </a:cubicBezTo>
                        <a:cubicBezTo>
                          <a:pt x="411" y="125"/>
                          <a:pt x="313" y="116"/>
                          <a:pt x="291" y="122"/>
                        </a:cubicBezTo>
                        <a:cubicBezTo>
                          <a:pt x="276" y="126"/>
                          <a:pt x="261" y="117"/>
                          <a:pt x="265" y="97"/>
                        </a:cubicBezTo>
                        <a:cubicBezTo>
                          <a:pt x="268" y="85"/>
                          <a:pt x="276" y="69"/>
                          <a:pt x="267" y="56"/>
                        </a:cubicBezTo>
                        <a:cubicBezTo>
                          <a:pt x="255" y="1"/>
                          <a:pt x="255" y="1"/>
                          <a:pt x="255" y="1"/>
                        </a:cubicBezTo>
                        <a:cubicBezTo>
                          <a:pt x="207" y="0"/>
                          <a:pt x="207" y="0"/>
                          <a:pt x="207" y="0"/>
                        </a:cubicBezTo>
                        <a:cubicBezTo>
                          <a:pt x="207" y="0"/>
                          <a:pt x="130" y="105"/>
                          <a:pt x="124" y="140"/>
                        </a:cubicBezTo>
                        <a:cubicBezTo>
                          <a:pt x="121" y="136"/>
                          <a:pt x="119" y="132"/>
                          <a:pt x="117" y="128"/>
                        </a:cubicBezTo>
                        <a:cubicBezTo>
                          <a:pt x="113" y="126"/>
                          <a:pt x="55" y="100"/>
                          <a:pt x="28" y="141"/>
                        </a:cubicBezTo>
                        <a:cubicBezTo>
                          <a:pt x="0" y="184"/>
                          <a:pt x="23" y="266"/>
                          <a:pt x="78" y="272"/>
                        </a:cubicBezTo>
                        <a:cubicBezTo>
                          <a:pt x="78" y="272"/>
                          <a:pt x="51" y="250"/>
                          <a:pt x="67" y="205"/>
                        </a:cubicBezTo>
                        <a:cubicBezTo>
                          <a:pt x="43" y="200"/>
                          <a:pt x="34" y="172"/>
                          <a:pt x="43" y="151"/>
                        </a:cubicBezTo>
                        <a:cubicBezTo>
                          <a:pt x="56" y="120"/>
                          <a:pt x="99" y="126"/>
                          <a:pt x="102" y="137"/>
                        </a:cubicBezTo>
                        <a:cubicBezTo>
                          <a:pt x="107" y="151"/>
                          <a:pt x="114" y="159"/>
                          <a:pt x="118" y="162"/>
                        </a:cubicBezTo>
                        <a:cubicBezTo>
                          <a:pt x="118" y="162"/>
                          <a:pt x="149" y="195"/>
                          <a:pt x="221" y="204"/>
                        </a:cubicBezTo>
                        <a:cubicBezTo>
                          <a:pt x="258" y="209"/>
                          <a:pt x="253" y="205"/>
                          <a:pt x="312" y="183"/>
                        </a:cubicBezTo>
                        <a:cubicBezTo>
                          <a:pt x="343" y="172"/>
                          <a:pt x="389" y="152"/>
                          <a:pt x="420" y="155"/>
                        </a:cubicBezTo>
                        <a:cubicBezTo>
                          <a:pt x="424" y="155"/>
                          <a:pt x="429" y="156"/>
                          <a:pt x="432" y="157"/>
                        </a:cubicBezTo>
                        <a:cubicBezTo>
                          <a:pt x="438" y="144"/>
                          <a:pt x="434" y="126"/>
                          <a:pt x="429" y="115"/>
                        </a:cubicBezTo>
                        <a:close/>
                      </a:path>
                    </a:pathLst>
                  </a:custGeom>
                  <a:solidFill>
                    <a:srgbClr val="9EC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7" name="Freeform 1226"/>
                  <p:cNvSpPr>
                    <a:spLocks/>
                  </p:cNvSpPr>
                  <p:nvPr/>
                </p:nvSpPr>
                <p:spPr bwMode="auto">
                  <a:xfrm>
                    <a:off x="2224" y="2628"/>
                    <a:ext cx="237" cy="38"/>
                  </a:xfrm>
                  <a:custGeom>
                    <a:avLst/>
                    <a:gdLst>
                      <a:gd name="T0" fmla="*/ 0 w 100"/>
                      <a:gd name="T1" fmla="*/ 0 h 16"/>
                      <a:gd name="T2" fmla="*/ 11 w 100"/>
                      <a:gd name="T3" fmla="*/ 5 h 16"/>
                      <a:gd name="T4" fmla="*/ 24 w 100"/>
                      <a:gd name="T5" fmla="*/ 9 h 16"/>
                      <a:gd name="T6" fmla="*/ 49 w 100"/>
                      <a:gd name="T7" fmla="*/ 14 h 16"/>
                      <a:gd name="T8" fmla="*/ 74 w 100"/>
                      <a:gd name="T9" fmla="*/ 14 h 16"/>
                      <a:gd name="T10" fmla="*/ 87 w 100"/>
                      <a:gd name="T11" fmla="*/ 12 h 16"/>
                      <a:gd name="T12" fmla="*/ 100 w 100"/>
                      <a:gd name="T13" fmla="*/ 10 h 16"/>
                      <a:gd name="T14" fmla="*/ 87 w 100"/>
                      <a:gd name="T15" fmla="*/ 13 h 16"/>
                      <a:gd name="T16" fmla="*/ 75 w 100"/>
                      <a:gd name="T17" fmla="*/ 15 h 16"/>
                      <a:gd name="T18" fmla="*/ 49 w 100"/>
                      <a:gd name="T19" fmla="*/ 15 h 16"/>
                      <a:gd name="T20" fmla="*/ 23 w 100"/>
                      <a:gd name="T21" fmla="*/ 10 h 16"/>
                      <a:gd name="T22" fmla="*/ 11 w 100"/>
                      <a:gd name="T23" fmla="*/ 6 h 16"/>
                      <a:gd name="T24" fmla="*/ 0 w 100"/>
                      <a:gd name="T25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00" h="16">
                        <a:moveTo>
                          <a:pt x="0" y="0"/>
                        </a:moveTo>
                        <a:cubicBezTo>
                          <a:pt x="4" y="2"/>
                          <a:pt x="7" y="4"/>
                          <a:pt x="11" y="5"/>
                        </a:cubicBezTo>
                        <a:cubicBezTo>
                          <a:pt x="15" y="7"/>
                          <a:pt x="20" y="8"/>
                          <a:pt x="24" y="9"/>
                        </a:cubicBezTo>
                        <a:cubicBezTo>
                          <a:pt x="32" y="12"/>
                          <a:pt x="40" y="13"/>
                          <a:pt x="49" y="14"/>
                        </a:cubicBezTo>
                        <a:cubicBezTo>
                          <a:pt x="57" y="15"/>
                          <a:pt x="66" y="15"/>
                          <a:pt x="74" y="14"/>
                        </a:cubicBezTo>
                        <a:cubicBezTo>
                          <a:pt x="79" y="14"/>
                          <a:pt x="83" y="13"/>
                          <a:pt x="87" y="12"/>
                        </a:cubicBezTo>
                        <a:cubicBezTo>
                          <a:pt x="91" y="12"/>
                          <a:pt x="96" y="11"/>
                          <a:pt x="100" y="10"/>
                        </a:cubicBezTo>
                        <a:cubicBezTo>
                          <a:pt x="96" y="11"/>
                          <a:pt x="91" y="12"/>
                          <a:pt x="87" y="13"/>
                        </a:cubicBezTo>
                        <a:cubicBezTo>
                          <a:pt x="83" y="14"/>
                          <a:pt x="79" y="15"/>
                          <a:pt x="75" y="15"/>
                        </a:cubicBezTo>
                        <a:cubicBezTo>
                          <a:pt x="66" y="16"/>
                          <a:pt x="57" y="16"/>
                          <a:pt x="49" y="15"/>
                        </a:cubicBezTo>
                        <a:cubicBezTo>
                          <a:pt x="40" y="14"/>
                          <a:pt x="32" y="13"/>
                          <a:pt x="23" y="10"/>
                        </a:cubicBezTo>
                        <a:cubicBezTo>
                          <a:pt x="19" y="9"/>
                          <a:pt x="15" y="8"/>
                          <a:pt x="11" y="6"/>
                        </a:cubicBezTo>
                        <a:cubicBezTo>
                          <a:pt x="7" y="4"/>
                          <a:pt x="3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5C8F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8" name="Freeform 1227"/>
                  <p:cNvSpPr>
                    <a:spLocks/>
                  </p:cNvSpPr>
                  <p:nvPr/>
                </p:nvSpPr>
                <p:spPr bwMode="auto">
                  <a:xfrm>
                    <a:off x="2335" y="2592"/>
                    <a:ext cx="142" cy="31"/>
                  </a:xfrm>
                  <a:custGeom>
                    <a:avLst/>
                    <a:gdLst>
                      <a:gd name="T0" fmla="*/ 60 w 60"/>
                      <a:gd name="T1" fmla="*/ 0 h 13"/>
                      <a:gd name="T2" fmla="*/ 46 w 60"/>
                      <a:gd name="T3" fmla="*/ 8 h 13"/>
                      <a:gd name="T4" fmla="*/ 31 w 60"/>
                      <a:gd name="T5" fmla="*/ 11 h 13"/>
                      <a:gd name="T6" fmla="*/ 16 w 60"/>
                      <a:gd name="T7" fmla="*/ 13 h 13"/>
                      <a:gd name="T8" fmla="*/ 0 w 60"/>
                      <a:gd name="T9" fmla="*/ 11 h 13"/>
                      <a:gd name="T10" fmla="*/ 16 w 60"/>
                      <a:gd name="T11" fmla="*/ 12 h 13"/>
                      <a:gd name="T12" fmla="*/ 31 w 60"/>
                      <a:gd name="T13" fmla="*/ 10 h 13"/>
                      <a:gd name="T14" fmla="*/ 46 w 60"/>
                      <a:gd name="T15" fmla="*/ 7 h 13"/>
                      <a:gd name="T16" fmla="*/ 53 w 60"/>
                      <a:gd name="T17" fmla="*/ 4 h 13"/>
                      <a:gd name="T18" fmla="*/ 60 w 60"/>
                      <a:gd name="T19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0" h="13">
                        <a:moveTo>
                          <a:pt x="60" y="0"/>
                        </a:moveTo>
                        <a:cubicBezTo>
                          <a:pt x="56" y="4"/>
                          <a:pt x="51" y="6"/>
                          <a:pt x="46" y="8"/>
                        </a:cubicBezTo>
                        <a:cubicBezTo>
                          <a:pt x="41" y="9"/>
                          <a:pt x="36" y="11"/>
                          <a:pt x="31" y="11"/>
                        </a:cubicBezTo>
                        <a:cubicBezTo>
                          <a:pt x="26" y="12"/>
                          <a:pt x="21" y="13"/>
                          <a:pt x="16" y="13"/>
                        </a:cubicBezTo>
                        <a:cubicBezTo>
                          <a:pt x="10" y="13"/>
                          <a:pt x="5" y="12"/>
                          <a:pt x="0" y="11"/>
                        </a:cubicBezTo>
                        <a:cubicBezTo>
                          <a:pt x="5" y="12"/>
                          <a:pt x="10" y="12"/>
                          <a:pt x="16" y="12"/>
                        </a:cubicBezTo>
                        <a:cubicBezTo>
                          <a:pt x="21" y="11"/>
                          <a:pt x="26" y="11"/>
                          <a:pt x="31" y="10"/>
                        </a:cubicBezTo>
                        <a:cubicBezTo>
                          <a:pt x="36" y="9"/>
                          <a:pt x="41" y="8"/>
                          <a:pt x="46" y="7"/>
                        </a:cubicBezTo>
                        <a:cubicBezTo>
                          <a:pt x="48" y="6"/>
                          <a:pt x="51" y="5"/>
                          <a:pt x="53" y="4"/>
                        </a:cubicBezTo>
                        <a:cubicBezTo>
                          <a:pt x="56" y="3"/>
                          <a:pt x="58" y="2"/>
                          <a:pt x="60" y="0"/>
                        </a:cubicBezTo>
                        <a:close/>
                      </a:path>
                    </a:pathLst>
                  </a:custGeom>
                  <a:solidFill>
                    <a:srgbClr val="5C8F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9" name="Freeform 1228"/>
                  <p:cNvSpPr>
                    <a:spLocks/>
                  </p:cNvSpPr>
                  <p:nvPr/>
                </p:nvSpPr>
                <p:spPr bwMode="auto">
                  <a:xfrm>
                    <a:off x="2683" y="2542"/>
                    <a:ext cx="74" cy="95"/>
                  </a:xfrm>
                  <a:custGeom>
                    <a:avLst/>
                    <a:gdLst>
                      <a:gd name="T0" fmla="*/ 0 w 31"/>
                      <a:gd name="T1" fmla="*/ 40 h 40"/>
                      <a:gd name="T2" fmla="*/ 26 w 31"/>
                      <a:gd name="T3" fmla="*/ 39 h 40"/>
                      <a:gd name="T4" fmla="*/ 27 w 31"/>
                      <a:gd name="T5" fmla="*/ 0 h 40"/>
                      <a:gd name="T6" fmla="*/ 22 w 31"/>
                      <a:gd name="T7" fmla="*/ 0 h 40"/>
                      <a:gd name="T8" fmla="*/ 0 w 31"/>
                      <a:gd name="T9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40">
                        <a:moveTo>
                          <a:pt x="0" y="40"/>
                        </a:moveTo>
                        <a:cubicBezTo>
                          <a:pt x="8" y="39"/>
                          <a:pt x="16" y="38"/>
                          <a:pt x="26" y="39"/>
                        </a:cubicBezTo>
                        <a:cubicBezTo>
                          <a:pt x="31" y="27"/>
                          <a:pt x="30" y="8"/>
                          <a:pt x="27" y="0"/>
                        </a:cubicBezTo>
                        <a:cubicBezTo>
                          <a:pt x="25" y="0"/>
                          <a:pt x="24" y="0"/>
                          <a:pt x="22" y="0"/>
                        </a:cubicBezTo>
                        <a:cubicBezTo>
                          <a:pt x="22" y="0"/>
                          <a:pt x="13" y="18"/>
                          <a:pt x="0" y="40"/>
                        </a:cubicBezTo>
                        <a:close/>
                      </a:path>
                    </a:pathLst>
                  </a:custGeom>
                  <a:solidFill>
                    <a:srgbClr val="7DB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0" name="Freeform 1229"/>
                  <p:cNvSpPr>
                    <a:spLocks/>
                  </p:cNvSpPr>
                  <p:nvPr/>
                </p:nvSpPr>
                <p:spPr bwMode="auto">
                  <a:xfrm>
                    <a:off x="1744" y="2222"/>
                    <a:ext cx="866" cy="691"/>
                  </a:xfrm>
                  <a:custGeom>
                    <a:avLst/>
                    <a:gdLst>
                      <a:gd name="T0" fmla="*/ 359 w 366"/>
                      <a:gd name="T1" fmla="*/ 180 h 291"/>
                      <a:gd name="T2" fmla="*/ 298 w 366"/>
                      <a:gd name="T3" fmla="*/ 199 h 291"/>
                      <a:gd name="T4" fmla="*/ 211 w 366"/>
                      <a:gd name="T5" fmla="*/ 186 h 291"/>
                      <a:gd name="T6" fmla="*/ 209 w 366"/>
                      <a:gd name="T7" fmla="*/ 171 h 291"/>
                      <a:gd name="T8" fmla="*/ 247 w 366"/>
                      <a:gd name="T9" fmla="*/ 170 h 291"/>
                      <a:gd name="T10" fmla="*/ 230 w 366"/>
                      <a:gd name="T11" fmla="*/ 151 h 291"/>
                      <a:gd name="T12" fmla="*/ 246 w 366"/>
                      <a:gd name="T13" fmla="*/ 92 h 291"/>
                      <a:gd name="T14" fmla="*/ 244 w 366"/>
                      <a:gd name="T15" fmla="*/ 53 h 291"/>
                      <a:gd name="T16" fmla="*/ 231 w 366"/>
                      <a:gd name="T17" fmla="*/ 0 h 291"/>
                      <a:gd name="T18" fmla="*/ 124 w 366"/>
                      <a:gd name="T19" fmla="*/ 159 h 291"/>
                      <a:gd name="T20" fmla="*/ 117 w 366"/>
                      <a:gd name="T21" fmla="*/ 147 h 291"/>
                      <a:gd name="T22" fmla="*/ 28 w 366"/>
                      <a:gd name="T23" fmla="*/ 160 h 291"/>
                      <a:gd name="T24" fmla="*/ 78 w 366"/>
                      <a:gd name="T25" fmla="*/ 291 h 291"/>
                      <a:gd name="T26" fmla="*/ 62 w 366"/>
                      <a:gd name="T27" fmla="*/ 247 h 291"/>
                      <a:gd name="T28" fmla="*/ 30 w 366"/>
                      <a:gd name="T29" fmla="*/ 181 h 291"/>
                      <a:gd name="T30" fmla="*/ 87 w 366"/>
                      <a:gd name="T31" fmla="*/ 143 h 291"/>
                      <a:gd name="T32" fmla="*/ 111 w 366"/>
                      <a:gd name="T33" fmla="*/ 165 h 291"/>
                      <a:gd name="T34" fmla="*/ 236 w 366"/>
                      <a:gd name="T35" fmla="*/ 220 h 291"/>
                      <a:gd name="T36" fmla="*/ 312 w 366"/>
                      <a:gd name="T37" fmla="*/ 202 h 291"/>
                      <a:gd name="T38" fmla="*/ 366 w 366"/>
                      <a:gd name="T39" fmla="*/ 183 h 291"/>
                      <a:gd name="T40" fmla="*/ 359 w 366"/>
                      <a:gd name="T41" fmla="*/ 180 h 2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66" h="291">
                        <a:moveTo>
                          <a:pt x="359" y="180"/>
                        </a:moveTo>
                        <a:cubicBezTo>
                          <a:pt x="359" y="180"/>
                          <a:pt x="322" y="193"/>
                          <a:pt x="298" y="199"/>
                        </a:cubicBezTo>
                        <a:cubicBezTo>
                          <a:pt x="279" y="203"/>
                          <a:pt x="236" y="203"/>
                          <a:pt x="211" y="186"/>
                        </a:cubicBezTo>
                        <a:cubicBezTo>
                          <a:pt x="188" y="171"/>
                          <a:pt x="197" y="168"/>
                          <a:pt x="209" y="171"/>
                        </a:cubicBezTo>
                        <a:cubicBezTo>
                          <a:pt x="220" y="173"/>
                          <a:pt x="258" y="176"/>
                          <a:pt x="247" y="170"/>
                        </a:cubicBezTo>
                        <a:cubicBezTo>
                          <a:pt x="236" y="165"/>
                          <a:pt x="228" y="162"/>
                          <a:pt x="230" y="151"/>
                        </a:cubicBezTo>
                        <a:cubicBezTo>
                          <a:pt x="235" y="132"/>
                          <a:pt x="242" y="112"/>
                          <a:pt x="246" y="92"/>
                        </a:cubicBezTo>
                        <a:cubicBezTo>
                          <a:pt x="250" y="70"/>
                          <a:pt x="248" y="60"/>
                          <a:pt x="244" y="53"/>
                        </a:cubicBezTo>
                        <a:cubicBezTo>
                          <a:pt x="231" y="0"/>
                          <a:pt x="231" y="0"/>
                          <a:pt x="231" y="0"/>
                        </a:cubicBezTo>
                        <a:cubicBezTo>
                          <a:pt x="231" y="0"/>
                          <a:pt x="125" y="154"/>
                          <a:pt x="124" y="159"/>
                        </a:cubicBezTo>
                        <a:cubicBezTo>
                          <a:pt x="121" y="155"/>
                          <a:pt x="119" y="151"/>
                          <a:pt x="117" y="147"/>
                        </a:cubicBezTo>
                        <a:cubicBezTo>
                          <a:pt x="113" y="145"/>
                          <a:pt x="55" y="119"/>
                          <a:pt x="28" y="160"/>
                        </a:cubicBezTo>
                        <a:cubicBezTo>
                          <a:pt x="0" y="203"/>
                          <a:pt x="23" y="285"/>
                          <a:pt x="78" y="291"/>
                        </a:cubicBezTo>
                        <a:cubicBezTo>
                          <a:pt x="78" y="291"/>
                          <a:pt x="60" y="276"/>
                          <a:pt x="62" y="247"/>
                        </a:cubicBezTo>
                        <a:cubicBezTo>
                          <a:pt x="45" y="256"/>
                          <a:pt x="23" y="222"/>
                          <a:pt x="30" y="181"/>
                        </a:cubicBezTo>
                        <a:cubicBezTo>
                          <a:pt x="35" y="151"/>
                          <a:pt x="64" y="139"/>
                          <a:pt x="87" y="143"/>
                        </a:cubicBezTo>
                        <a:cubicBezTo>
                          <a:pt x="104" y="146"/>
                          <a:pt x="105" y="152"/>
                          <a:pt x="111" y="165"/>
                        </a:cubicBezTo>
                        <a:cubicBezTo>
                          <a:pt x="119" y="187"/>
                          <a:pt x="147" y="214"/>
                          <a:pt x="236" y="220"/>
                        </a:cubicBezTo>
                        <a:cubicBezTo>
                          <a:pt x="236" y="220"/>
                          <a:pt x="259" y="228"/>
                          <a:pt x="312" y="202"/>
                        </a:cubicBezTo>
                        <a:cubicBezTo>
                          <a:pt x="327" y="195"/>
                          <a:pt x="347" y="189"/>
                          <a:pt x="366" y="183"/>
                        </a:cubicBezTo>
                        <a:lnTo>
                          <a:pt x="359" y="180"/>
                        </a:lnTo>
                        <a:close/>
                      </a:path>
                    </a:pathLst>
                  </a:custGeom>
                  <a:solidFill>
                    <a:srgbClr val="7DB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1" name="Freeform 1230"/>
                  <p:cNvSpPr>
                    <a:spLocks/>
                  </p:cNvSpPr>
                  <p:nvPr/>
                </p:nvSpPr>
                <p:spPr bwMode="auto">
                  <a:xfrm>
                    <a:off x="1770" y="2219"/>
                    <a:ext cx="1128" cy="696"/>
                  </a:xfrm>
                  <a:custGeom>
                    <a:avLst/>
                    <a:gdLst>
                      <a:gd name="T0" fmla="*/ 67 w 477"/>
                      <a:gd name="T1" fmla="*/ 293 h 293"/>
                      <a:gd name="T2" fmla="*/ 15 w 477"/>
                      <a:gd name="T3" fmla="*/ 252 h 293"/>
                      <a:gd name="T4" fmla="*/ 16 w 477"/>
                      <a:gd name="T5" fmla="*/ 160 h 293"/>
                      <a:gd name="T6" fmla="*/ 105 w 477"/>
                      <a:gd name="T7" fmla="*/ 146 h 293"/>
                      <a:gd name="T8" fmla="*/ 182 w 477"/>
                      <a:gd name="T9" fmla="*/ 8 h 293"/>
                      <a:gd name="T10" fmla="*/ 303 w 477"/>
                      <a:gd name="T11" fmla="*/ 0 h 293"/>
                      <a:gd name="T12" fmla="*/ 400 w 477"/>
                      <a:gd name="T13" fmla="*/ 136 h 293"/>
                      <a:gd name="T14" fmla="*/ 460 w 477"/>
                      <a:gd name="T15" fmla="*/ 150 h 293"/>
                      <a:gd name="T16" fmla="*/ 470 w 477"/>
                      <a:gd name="T17" fmla="*/ 211 h 293"/>
                      <a:gd name="T18" fmla="*/ 419 w 477"/>
                      <a:gd name="T19" fmla="*/ 263 h 293"/>
                      <a:gd name="T20" fmla="*/ 411 w 477"/>
                      <a:gd name="T21" fmla="*/ 265 h 293"/>
                      <a:gd name="T22" fmla="*/ 419 w 477"/>
                      <a:gd name="T23" fmla="*/ 261 h 293"/>
                      <a:gd name="T24" fmla="*/ 449 w 477"/>
                      <a:gd name="T25" fmla="*/ 207 h 293"/>
                      <a:gd name="T26" fmla="*/ 409 w 477"/>
                      <a:gd name="T27" fmla="*/ 176 h 293"/>
                      <a:gd name="T28" fmla="*/ 314 w 477"/>
                      <a:gd name="T29" fmla="*/ 200 h 293"/>
                      <a:gd name="T30" fmla="*/ 302 w 477"/>
                      <a:gd name="T31" fmla="*/ 204 h 293"/>
                      <a:gd name="T32" fmla="*/ 268 w 477"/>
                      <a:gd name="T33" fmla="*/ 217 h 293"/>
                      <a:gd name="T34" fmla="*/ 209 w 477"/>
                      <a:gd name="T35" fmla="*/ 225 h 293"/>
                      <a:gd name="T36" fmla="*/ 210 w 477"/>
                      <a:gd name="T37" fmla="*/ 223 h 293"/>
                      <a:gd name="T38" fmla="*/ 267 w 477"/>
                      <a:gd name="T39" fmla="*/ 215 h 293"/>
                      <a:gd name="T40" fmla="*/ 301 w 477"/>
                      <a:gd name="T41" fmla="*/ 202 h 293"/>
                      <a:gd name="T42" fmla="*/ 313 w 477"/>
                      <a:gd name="T43" fmla="*/ 197 h 293"/>
                      <a:gd name="T44" fmla="*/ 409 w 477"/>
                      <a:gd name="T45" fmla="*/ 174 h 293"/>
                      <a:gd name="T46" fmla="*/ 451 w 477"/>
                      <a:gd name="T47" fmla="*/ 206 h 293"/>
                      <a:gd name="T48" fmla="*/ 429 w 477"/>
                      <a:gd name="T49" fmla="*/ 257 h 293"/>
                      <a:gd name="T50" fmla="*/ 468 w 477"/>
                      <a:gd name="T51" fmla="*/ 211 h 293"/>
                      <a:gd name="T52" fmla="*/ 458 w 477"/>
                      <a:gd name="T53" fmla="*/ 152 h 293"/>
                      <a:gd name="T54" fmla="*/ 400 w 477"/>
                      <a:gd name="T55" fmla="*/ 139 h 293"/>
                      <a:gd name="T56" fmla="*/ 399 w 477"/>
                      <a:gd name="T57" fmla="*/ 139 h 293"/>
                      <a:gd name="T58" fmla="*/ 302 w 477"/>
                      <a:gd name="T59" fmla="*/ 2 h 293"/>
                      <a:gd name="T60" fmla="*/ 184 w 477"/>
                      <a:gd name="T61" fmla="*/ 11 h 293"/>
                      <a:gd name="T62" fmla="*/ 106 w 477"/>
                      <a:gd name="T63" fmla="*/ 149 h 293"/>
                      <a:gd name="T64" fmla="*/ 105 w 477"/>
                      <a:gd name="T65" fmla="*/ 149 h 293"/>
                      <a:gd name="T66" fmla="*/ 18 w 477"/>
                      <a:gd name="T67" fmla="*/ 162 h 293"/>
                      <a:gd name="T68" fmla="*/ 17 w 477"/>
                      <a:gd name="T69" fmla="*/ 251 h 293"/>
                      <a:gd name="T70" fmla="*/ 67 w 477"/>
                      <a:gd name="T71" fmla="*/ 290 h 293"/>
                      <a:gd name="T72" fmla="*/ 67 w 477"/>
                      <a:gd name="T73" fmla="*/ 293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77" h="293">
                        <a:moveTo>
                          <a:pt x="67" y="293"/>
                        </a:moveTo>
                        <a:cubicBezTo>
                          <a:pt x="45" y="291"/>
                          <a:pt x="26" y="276"/>
                          <a:pt x="15" y="252"/>
                        </a:cubicBezTo>
                        <a:cubicBezTo>
                          <a:pt x="0" y="222"/>
                          <a:pt x="1" y="184"/>
                          <a:pt x="16" y="160"/>
                        </a:cubicBezTo>
                        <a:cubicBezTo>
                          <a:pt x="42" y="120"/>
                          <a:pt x="97" y="143"/>
                          <a:pt x="105" y="146"/>
                        </a:cubicBezTo>
                        <a:cubicBezTo>
                          <a:pt x="182" y="8"/>
                          <a:pt x="182" y="8"/>
                          <a:pt x="182" y="8"/>
                        </a:cubicBezTo>
                        <a:cubicBezTo>
                          <a:pt x="303" y="0"/>
                          <a:pt x="303" y="0"/>
                          <a:pt x="303" y="0"/>
                        </a:cubicBezTo>
                        <a:cubicBezTo>
                          <a:pt x="400" y="136"/>
                          <a:pt x="400" y="136"/>
                          <a:pt x="400" y="136"/>
                        </a:cubicBezTo>
                        <a:cubicBezTo>
                          <a:pt x="425" y="131"/>
                          <a:pt x="447" y="136"/>
                          <a:pt x="460" y="150"/>
                        </a:cubicBezTo>
                        <a:cubicBezTo>
                          <a:pt x="474" y="165"/>
                          <a:pt x="477" y="188"/>
                          <a:pt x="470" y="211"/>
                        </a:cubicBezTo>
                        <a:cubicBezTo>
                          <a:pt x="456" y="255"/>
                          <a:pt x="420" y="263"/>
                          <a:pt x="419" y="263"/>
                        </a:cubicBezTo>
                        <a:cubicBezTo>
                          <a:pt x="411" y="265"/>
                          <a:pt x="411" y="265"/>
                          <a:pt x="411" y="265"/>
                        </a:cubicBezTo>
                        <a:cubicBezTo>
                          <a:pt x="419" y="261"/>
                          <a:pt x="419" y="261"/>
                          <a:pt x="419" y="261"/>
                        </a:cubicBezTo>
                        <a:cubicBezTo>
                          <a:pt x="440" y="250"/>
                          <a:pt x="453" y="228"/>
                          <a:pt x="449" y="207"/>
                        </a:cubicBezTo>
                        <a:cubicBezTo>
                          <a:pt x="445" y="189"/>
                          <a:pt x="431" y="178"/>
                          <a:pt x="409" y="176"/>
                        </a:cubicBezTo>
                        <a:cubicBezTo>
                          <a:pt x="382" y="174"/>
                          <a:pt x="344" y="188"/>
                          <a:pt x="314" y="200"/>
                        </a:cubicBezTo>
                        <a:cubicBezTo>
                          <a:pt x="310" y="201"/>
                          <a:pt x="306" y="203"/>
                          <a:pt x="302" y="204"/>
                        </a:cubicBezTo>
                        <a:cubicBezTo>
                          <a:pt x="287" y="210"/>
                          <a:pt x="276" y="214"/>
                          <a:pt x="268" y="217"/>
                        </a:cubicBezTo>
                        <a:cubicBezTo>
                          <a:pt x="242" y="228"/>
                          <a:pt x="238" y="229"/>
                          <a:pt x="209" y="225"/>
                        </a:cubicBezTo>
                        <a:cubicBezTo>
                          <a:pt x="210" y="223"/>
                          <a:pt x="210" y="223"/>
                          <a:pt x="210" y="223"/>
                        </a:cubicBezTo>
                        <a:cubicBezTo>
                          <a:pt x="238" y="227"/>
                          <a:pt x="242" y="225"/>
                          <a:pt x="267" y="215"/>
                        </a:cubicBezTo>
                        <a:cubicBezTo>
                          <a:pt x="275" y="212"/>
                          <a:pt x="286" y="207"/>
                          <a:pt x="301" y="202"/>
                        </a:cubicBezTo>
                        <a:cubicBezTo>
                          <a:pt x="305" y="201"/>
                          <a:pt x="309" y="199"/>
                          <a:pt x="313" y="197"/>
                        </a:cubicBezTo>
                        <a:cubicBezTo>
                          <a:pt x="344" y="186"/>
                          <a:pt x="382" y="172"/>
                          <a:pt x="409" y="174"/>
                        </a:cubicBezTo>
                        <a:cubicBezTo>
                          <a:pt x="432" y="176"/>
                          <a:pt x="447" y="188"/>
                          <a:pt x="451" y="206"/>
                        </a:cubicBezTo>
                        <a:cubicBezTo>
                          <a:pt x="455" y="225"/>
                          <a:pt x="446" y="244"/>
                          <a:pt x="429" y="257"/>
                        </a:cubicBezTo>
                        <a:cubicBezTo>
                          <a:pt x="441" y="251"/>
                          <a:pt x="459" y="238"/>
                          <a:pt x="468" y="211"/>
                        </a:cubicBezTo>
                        <a:cubicBezTo>
                          <a:pt x="475" y="188"/>
                          <a:pt x="471" y="166"/>
                          <a:pt x="458" y="152"/>
                        </a:cubicBezTo>
                        <a:cubicBezTo>
                          <a:pt x="445" y="138"/>
                          <a:pt x="425" y="133"/>
                          <a:pt x="400" y="139"/>
                        </a:cubicBezTo>
                        <a:cubicBezTo>
                          <a:pt x="399" y="139"/>
                          <a:pt x="399" y="139"/>
                          <a:pt x="399" y="139"/>
                        </a:cubicBezTo>
                        <a:cubicBezTo>
                          <a:pt x="302" y="2"/>
                          <a:pt x="302" y="2"/>
                          <a:pt x="302" y="2"/>
                        </a:cubicBezTo>
                        <a:cubicBezTo>
                          <a:pt x="184" y="11"/>
                          <a:pt x="184" y="11"/>
                          <a:pt x="184" y="11"/>
                        </a:cubicBezTo>
                        <a:cubicBezTo>
                          <a:pt x="106" y="149"/>
                          <a:pt x="106" y="149"/>
                          <a:pt x="106" y="149"/>
                        </a:cubicBezTo>
                        <a:cubicBezTo>
                          <a:pt x="105" y="149"/>
                          <a:pt x="105" y="149"/>
                          <a:pt x="105" y="149"/>
                        </a:cubicBezTo>
                        <a:cubicBezTo>
                          <a:pt x="105" y="148"/>
                          <a:pt x="45" y="120"/>
                          <a:pt x="18" y="162"/>
                        </a:cubicBezTo>
                        <a:cubicBezTo>
                          <a:pt x="3" y="185"/>
                          <a:pt x="2" y="222"/>
                          <a:pt x="17" y="251"/>
                        </a:cubicBezTo>
                        <a:cubicBezTo>
                          <a:pt x="28" y="274"/>
                          <a:pt x="46" y="288"/>
                          <a:pt x="67" y="290"/>
                        </a:cubicBezTo>
                        <a:lnTo>
                          <a:pt x="67" y="293"/>
                        </a:lnTo>
                        <a:close/>
                      </a:path>
                    </a:pathLst>
                  </a:custGeom>
                  <a:solidFill>
                    <a:srgbClr val="264F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2" name="Freeform 1231"/>
                  <p:cNvSpPr>
                    <a:spLocks/>
                  </p:cNvSpPr>
                  <p:nvPr/>
                </p:nvSpPr>
                <p:spPr bwMode="auto">
                  <a:xfrm>
                    <a:off x="2283" y="2291"/>
                    <a:ext cx="190" cy="121"/>
                  </a:xfrm>
                  <a:custGeom>
                    <a:avLst/>
                    <a:gdLst>
                      <a:gd name="T0" fmla="*/ 9 w 80"/>
                      <a:gd name="T1" fmla="*/ 0 h 51"/>
                      <a:gd name="T2" fmla="*/ 42 w 80"/>
                      <a:gd name="T3" fmla="*/ 51 h 51"/>
                      <a:gd name="T4" fmla="*/ 74 w 80"/>
                      <a:gd name="T5" fmla="*/ 0 h 51"/>
                      <a:gd name="T6" fmla="*/ 9 w 80"/>
                      <a:gd name="T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0" h="51">
                        <a:moveTo>
                          <a:pt x="9" y="0"/>
                        </a:moveTo>
                        <a:cubicBezTo>
                          <a:pt x="0" y="21"/>
                          <a:pt x="32" y="30"/>
                          <a:pt x="42" y="51"/>
                        </a:cubicBezTo>
                        <a:cubicBezTo>
                          <a:pt x="50" y="29"/>
                          <a:pt x="80" y="19"/>
                          <a:pt x="74" y="0"/>
                        </a:cubicBez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3" name="Freeform 1232"/>
                  <p:cNvSpPr>
                    <a:spLocks/>
                  </p:cNvSpPr>
                  <p:nvPr/>
                </p:nvSpPr>
                <p:spPr bwMode="auto">
                  <a:xfrm>
                    <a:off x="2283" y="2291"/>
                    <a:ext cx="178" cy="121"/>
                  </a:xfrm>
                  <a:custGeom>
                    <a:avLst/>
                    <a:gdLst>
                      <a:gd name="T0" fmla="*/ 9 w 75"/>
                      <a:gd name="T1" fmla="*/ 0 h 51"/>
                      <a:gd name="T2" fmla="*/ 42 w 75"/>
                      <a:gd name="T3" fmla="*/ 51 h 51"/>
                      <a:gd name="T4" fmla="*/ 49 w 75"/>
                      <a:gd name="T5" fmla="*/ 39 h 51"/>
                      <a:gd name="T6" fmla="*/ 39 w 75"/>
                      <a:gd name="T7" fmla="*/ 13 h 51"/>
                      <a:gd name="T8" fmla="*/ 74 w 75"/>
                      <a:gd name="T9" fmla="*/ 8 h 51"/>
                      <a:gd name="T10" fmla="*/ 74 w 75"/>
                      <a:gd name="T11" fmla="*/ 0 h 51"/>
                      <a:gd name="T12" fmla="*/ 9 w 75"/>
                      <a:gd name="T13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5" h="51">
                        <a:moveTo>
                          <a:pt x="9" y="0"/>
                        </a:moveTo>
                        <a:cubicBezTo>
                          <a:pt x="0" y="21"/>
                          <a:pt x="32" y="30"/>
                          <a:pt x="42" y="51"/>
                        </a:cubicBezTo>
                        <a:cubicBezTo>
                          <a:pt x="44" y="46"/>
                          <a:pt x="46" y="42"/>
                          <a:pt x="49" y="39"/>
                        </a:cubicBezTo>
                        <a:cubicBezTo>
                          <a:pt x="31" y="24"/>
                          <a:pt x="29" y="13"/>
                          <a:pt x="39" y="13"/>
                        </a:cubicBezTo>
                        <a:cubicBezTo>
                          <a:pt x="53" y="13"/>
                          <a:pt x="67" y="11"/>
                          <a:pt x="74" y="8"/>
                        </a:cubicBezTo>
                        <a:cubicBezTo>
                          <a:pt x="75" y="5"/>
                          <a:pt x="75" y="3"/>
                          <a:pt x="74" y="0"/>
                        </a:cubicBez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4" name="Freeform 1233"/>
                  <p:cNvSpPr>
                    <a:spLocks/>
                  </p:cNvSpPr>
                  <p:nvPr/>
                </p:nvSpPr>
                <p:spPr bwMode="auto">
                  <a:xfrm>
                    <a:off x="2283" y="2291"/>
                    <a:ext cx="178" cy="121"/>
                  </a:xfrm>
                  <a:custGeom>
                    <a:avLst/>
                    <a:gdLst>
                      <a:gd name="T0" fmla="*/ 74 w 75"/>
                      <a:gd name="T1" fmla="*/ 0 h 51"/>
                      <a:gd name="T2" fmla="*/ 9 w 75"/>
                      <a:gd name="T3" fmla="*/ 0 h 51"/>
                      <a:gd name="T4" fmla="*/ 42 w 75"/>
                      <a:gd name="T5" fmla="*/ 51 h 51"/>
                      <a:gd name="T6" fmla="*/ 46 w 75"/>
                      <a:gd name="T7" fmla="*/ 43 h 51"/>
                      <a:gd name="T8" fmla="*/ 26 w 75"/>
                      <a:gd name="T9" fmla="*/ 24 h 51"/>
                      <a:gd name="T10" fmla="*/ 32 w 75"/>
                      <a:gd name="T11" fmla="*/ 9 h 51"/>
                      <a:gd name="T12" fmla="*/ 75 w 75"/>
                      <a:gd name="T13" fmla="*/ 5 h 51"/>
                      <a:gd name="T14" fmla="*/ 74 w 75"/>
                      <a:gd name="T15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51">
                        <a:moveTo>
                          <a:pt x="74" y="0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0" y="21"/>
                          <a:pt x="32" y="30"/>
                          <a:pt x="42" y="51"/>
                        </a:cubicBezTo>
                        <a:cubicBezTo>
                          <a:pt x="43" y="48"/>
                          <a:pt x="45" y="45"/>
                          <a:pt x="46" y="43"/>
                        </a:cubicBezTo>
                        <a:cubicBezTo>
                          <a:pt x="39" y="38"/>
                          <a:pt x="30" y="29"/>
                          <a:pt x="26" y="24"/>
                        </a:cubicBezTo>
                        <a:cubicBezTo>
                          <a:pt x="20" y="17"/>
                          <a:pt x="18" y="9"/>
                          <a:pt x="32" y="9"/>
                        </a:cubicBezTo>
                        <a:cubicBezTo>
                          <a:pt x="52" y="9"/>
                          <a:pt x="65" y="7"/>
                          <a:pt x="75" y="5"/>
                        </a:cubicBezTo>
                        <a:cubicBezTo>
                          <a:pt x="75" y="3"/>
                          <a:pt x="75" y="2"/>
                          <a:pt x="74" y="0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5" name="Freeform 1234"/>
                  <p:cNvSpPr>
                    <a:spLocks noEditPoints="1"/>
                  </p:cNvSpPr>
                  <p:nvPr/>
                </p:nvSpPr>
                <p:spPr bwMode="auto">
                  <a:xfrm>
                    <a:off x="2288" y="2288"/>
                    <a:ext cx="182" cy="128"/>
                  </a:xfrm>
                  <a:custGeom>
                    <a:avLst/>
                    <a:gdLst>
                      <a:gd name="T0" fmla="*/ 40 w 77"/>
                      <a:gd name="T1" fmla="*/ 54 h 54"/>
                      <a:gd name="T2" fmla="*/ 39 w 77"/>
                      <a:gd name="T3" fmla="*/ 52 h 54"/>
                      <a:gd name="T4" fmla="*/ 21 w 77"/>
                      <a:gd name="T5" fmla="*/ 32 h 54"/>
                      <a:gd name="T6" fmla="*/ 6 w 77"/>
                      <a:gd name="T7" fmla="*/ 0 h 54"/>
                      <a:gd name="T8" fmla="*/ 6 w 77"/>
                      <a:gd name="T9" fmla="*/ 0 h 54"/>
                      <a:gd name="T10" fmla="*/ 73 w 77"/>
                      <a:gd name="T11" fmla="*/ 0 h 54"/>
                      <a:gd name="T12" fmla="*/ 73 w 77"/>
                      <a:gd name="T13" fmla="*/ 0 h 54"/>
                      <a:gd name="T14" fmla="*/ 59 w 77"/>
                      <a:gd name="T15" fmla="*/ 30 h 54"/>
                      <a:gd name="T16" fmla="*/ 41 w 77"/>
                      <a:gd name="T17" fmla="*/ 52 h 54"/>
                      <a:gd name="T18" fmla="*/ 40 w 77"/>
                      <a:gd name="T19" fmla="*/ 54 h 54"/>
                      <a:gd name="T20" fmla="*/ 8 w 77"/>
                      <a:gd name="T21" fmla="*/ 2 h 54"/>
                      <a:gd name="T22" fmla="*/ 23 w 77"/>
                      <a:gd name="T23" fmla="*/ 31 h 54"/>
                      <a:gd name="T24" fmla="*/ 40 w 77"/>
                      <a:gd name="T25" fmla="*/ 49 h 54"/>
                      <a:gd name="T26" fmla="*/ 57 w 77"/>
                      <a:gd name="T27" fmla="*/ 28 h 54"/>
                      <a:gd name="T28" fmla="*/ 71 w 77"/>
                      <a:gd name="T29" fmla="*/ 2 h 54"/>
                      <a:gd name="T30" fmla="*/ 8 w 77"/>
                      <a:gd name="T31" fmla="*/ 2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77" h="54">
                        <a:moveTo>
                          <a:pt x="40" y="54"/>
                        </a:moveTo>
                        <a:cubicBezTo>
                          <a:pt x="39" y="52"/>
                          <a:pt x="39" y="52"/>
                          <a:pt x="39" y="52"/>
                        </a:cubicBezTo>
                        <a:cubicBezTo>
                          <a:pt x="35" y="44"/>
                          <a:pt x="28" y="38"/>
                          <a:pt x="21" y="32"/>
                        </a:cubicBezTo>
                        <a:cubicBezTo>
                          <a:pt x="10" y="23"/>
                          <a:pt x="0" y="14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77" y="12"/>
                          <a:pt x="68" y="21"/>
                          <a:pt x="59" y="30"/>
                        </a:cubicBezTo>
                        <a:cubicBezTo>
                          <a:pt x="52" y="36"/>
                          <a:pt x="45" y="43"/>
                          <a:pt x="41" y="52"/>
                        </a:cubicBezTo>
                        <a:lnTo>
                          <a:pt x="40" y="54"/>
                        </a:lnTo>
                        <a:close/>
                        <a:moveTo>
                          <a:pt x="8" y="2"/>
                        </a:moveTo>
                        <a:cubicBezTo>
                          <a:pt x="3" y="14"/>
                          <a:pt x="12" y="22"/>
                          <a:pt x="23" y="31"/>
                        </a:cubicBezTo>
                        <a:cubicBezTo>
                          <a:pt x="29" y="36"/>
                          <a:pt x="36" y="42"/>
                          <a:pt x="40" y="49"/>
                        </a:cubicBezTo>
                        <a:cubicBezTo>
                          <a:pt x="44" y="41"/>
                          <a:pt x="51" y="34"/>
                          <a:pt x="57" y="28"/>
                        </a:cubicBezTo>
                        <a:cubicBezTo>
                          <a:pt x="66" y="19"/>
                          <a:pt x="74" y="12"/>
                          <a:pt x="71" y="2"/>
                        </a:cubicBezTo>
                        <a:lnTo>
                          <a:pt x="8" y="2"/>
                        </a:lnTo>
                        <a:close/>
                      </a:path>
                    </a:pathLst>
                  </a:custGeom>
                  <a:solidFill>
                    <a:srgbClr val="264F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6" name="Freeform 1235"/>
                  <p:cNvSpPr>
                    <a:spLocks/>
                  </p:cNvSpPr>
                  <p:nvPr/>
                </p:nvSpPr>
                <p:spPr bwMode="auto">
                  <a:xfrm>
                    <a:off x="1848" y="1521"/>
                    <a:ext cx="1010" cy="793"/>
                  </a:xfrm>
                  <a:custGeom>
                    <a:avLst/>
                    <a:gdLst>
                      <a:gd name="T0" fmla="*/ 19 w 427"/>
                      <a:gd name="T1" fmla="*/ 208 h 334"/>
                      <a:gd name="T2" fmla="*/ 3 w 427"/>
                      <a:gd name="T3" fmla="*/ 228 h 334"/>
                      <a:gd name="T4" fmla="*/ 46 w 427"/>
                      <a:gd name="T5" fmla="*/ 239 h 334"/>
                      <a:gd name="T6" fmla="*/ 231 w 427"/>
                      <a:gd name="T7" fmla="*/ 327 h 334"/>
                      <a:gd name="T8" fmla="*/ 385 w 427"/>
                      <a:gd name="T9" fmla="*/ 226 h 334"/>
                      <a:gd name="T10" fmla="*/ 416 w 427"/>
                      <a:gd name="T11" fmla="*/ 216 h 334"/>
                      <a:gd name="T12" fmla="*/ 395 w 427"/>
                      <a:gd name="T13" fmla="*/ 189 h 334"/>
                      <a:gd name="T14" fmla="*/ 227 w 427"/>
                      <a:gd name="T15" fmla="*/ 0 h 334"/>
                      <a:gd name="T16" fmla="*/ 19 w 427"/>
                      <a:gd name="T17" fmla="*/ 208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27" h="334">
                        <a:moveTo>
                          <a:pt x="19" y="208"/>
                        </a:moveTo>
                        <a:cubicBezTo>
                          <a:pt x="11" y="207"/>
                          <a:pt x="0" y="213"/>
                          <a:pt x="3" y="228"/>
                        </a:cubicBezTo>
                        <a:cubicBezTo>
                          <a:pt x="6" y="245"/>
                          <a:pt x="28" y="256"/>
                          <a:pt x="46" y="239"/>
                        </a:cubicBezTo>
                        <a:cubicBezTo>
                          <a:pt x="46" y="239"/>
                          <a:pt x="95" y="334"/>
                          <a:pt x="231" y="327"/>
                        </a:cubicBezTo>
                        <a:cubicBezTo>
                          <a:pt x="348" y="322"/>
                          <a:pt x="385" y="226"/>
                          <a:pt x="385" y="226"/>
                        </a:cubicBezTo>
                        <a:cubicBezTo>
                          <a:pt x="385" y="226"/>
                          <a:pt x="404" y="241"/>
                          <a:pt x="416" y="216"/>
                        </a:cubicBezTo>
                        <a:cubicBezTo>
                          <a:pt x="427" y="191"/>
                          <a:pt x="406" y="182"/>
                          <a:pt x="395" y="189"/>
                        </a:cubicBezTo>
                        <a:cubicBezTo>
                          <a:pt x="395" y="189"/>
                          <a:pt x="392" y="0"/>
                          <a:pt x="227" y="0"/>
                        </a:cubicBezTo>
                        <a:cubicBezTo>
                          <a:pt x="13" y="1"/>
                          <a:pt x="19" y="208"/>
                          <a:pt x="19" y="208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7" name="Freeform 1236"/>
                  <p:cNvSpPr>
                    <a:spLocks/>
                  </p:cNvSpPr>
                  <p:nvPr/>
                </p:nvSpPr>
                <p:spPr bwMode="auto">
                  <a:xfrm>
                    <a:off x="2378" y="2115"/>
                    <a:ext cx="343" cy="183"/>
                  </a:xfrm>
                  <a:custGeom>
                    <a:avLst/>
                    <a:gdLst>
                      <a:gd name="T0" fmla="*/ 44 w 145"/>
                      <a:gd name="T1" fmla="*/ 62 h 77"/>
                      <a:gd name="T2" fmla="*/ 0 w 145"/>
                      <a:gd name="T3" fmla="*/ 75 h 77"/>
                      <a:gd name="T4" fmla="*/ 12 w 145"/>
                      <a:gd name="T5" fmla="*/ 77 h 77"/>
                      <a:gd name="T6" fmla="*/ 145 w 145"/>
                      <a:gd name="T7" fmla="*/ 4 h 77"/>
                      <a:gd name="T8" fmla="*/ 139 w 145"/>
                      <a:gd name="T9" fmla="*/ 2 h 77"/>
                      <a:gd name="T10" fmla="*/ 82 w 145"/>
                      <a:gd name="T11" fmla="*/ 19 h 77"/>
                      <a:gd name="T12" fmla="*/ 75 w 145"/>
                      <a:gd name="T13" fmla="*/ 42 h 77"/>
                      <a:gd name="T14" fmla="*/ 44 w 145"/>
                      <a:gd name="T15" fmla="*/ 62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5" h="77">
                        <a:moveTo>
                          <a:pt x="44" y="62"/>
                        </a:moveTo>
                        <a:cubicBezTo>
                          <a:pt x="35" y="70"/>
                          <a:pt x="17" y="76"/>
                          <a:pt x="0" y="75"/>
                        </a:cubicBezTo>
                        <a:cubicBezTo>
                          <a:pt x="0" y="75"/>
                          <a:pt x="7" y="76"/>
                          <a:pt x="12" y="77"/>
                        </a:cubicBezTo>
                        <a:cubicBezTo>
                          <a:pt x="84" y="72"/>
                          <a:pt x="125" y="32"/>
                          <a:pt x="145" y="4"/>
                        </a:cubicBezTo>
                        <a:cubicBezTo>
                          <a:pt x="139" y="2"/>
                          <a:pt x="139" y="2"/>
                          <a:pt x="139" y="2"/>
                        </a:cubicBezTo>
                        <a:cubicBezTo>
                          <a:pt x="127" y="0"/>
                          <a:pt x="114" y="1"/>
                          <a:pt x="82" y="19"/>
                        </a:cubicBezTo>
                        <a:cubicBezTo>
                          <a:pt x="59" y="31"/>
                          <a:pt x="65" y="44"/>
                          <a:pt x="75" y="42"/>
                        </a:cubicBezTo>
                        <a:cubicBezTo>
                          <a:pt x="83" y="41"/>
                          <a:pt x="56" y="50"/>
                          <a:pt x="44" y="62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8" name="Freeform 1237"/>
                  <p:cNvSpPr>
                    <a:spLocks/>
                  </p:cNvSpPr>
                  <p:nvPr/>
                </p:nvSpPr>
                <p:spPr bwMode="auto">
                  <a:xfrm>
                    <a:off x="2425" y="2153"/>
                    <a:ext cx="230" cy="140"/>
                  </a:xfrm>
                  <a:custGeom>
                    <a:avLst/>
                    <a:gdLst>
                      <a:gd name="T0" fmla="*/ 73 w 97"/>
                      <a:gd name="T1" fmla="*/ 27 h 59"/>
                      <a:gd name="T2" fmla="*/ 79 w 97"/>
                      <a:gd name="T3" fmla="*/ 0 h 59"/>
                      <a:gd name="T4" fmla="*/ 53 w 97"/>
                      <a:gd name="T5" fmla="*/ 19 h 59"/>
                      <a:gd name="T6" fmla="*/ 62 w 97"/>
                      <a:gd name="T7" fmla="*/ 26 h 59"/>
                      <a:gd name="T8" fmla="*/ 48 w 97"/>
                      <a:gd name="T9" fmla="*/ 36 h 59"/>
                      <a:gd name="T10" fmla="*/ 24 w 97"/>
                      <a:gd name="T11" fmla="*/ 50 h 59"/>
                      <a:gd name="T12" fmla="*/ 0 w 97"/>
                      <a:gd name="T13" fmla="*/ 59 h 59"/>
                      <a:gd name="T14" fmla="*/ 73 w 97"/>
                      <a:gd name="T15" fmla="*/ 27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7" h="59">
                        <a:moveTo>
                          <a:pt x="73" y="27"/>
                        </a:moveTo>
                        <a:cubicBezTo>
                          <a:pt x="97" y="11"/>
                          <a:pt x="79" y="0"/>
                          <a:pt x="79" y="0"/>
                        </a:cubicBezTo>
                        <a:cubicBezTo>
                          <a:pt x="62" y="5"/>
                          <a:pt x="53" y="13"/>
                          <a:pt x="53" y="19"/>
                        </a:cubicBezTo>
                        <a:cubicBezTo>
                          <a:pt x="54" y="24"/>
                          <a:pt x="60" y="25"/>
                          <a:pt x="62" y="26"/>
                        </a:cubicBezTo>
                        <a:cubicBezTo>
                          <a:pt x="65" y="26"/>
                          <a:pt x="57" y="31"/>
                          <a:pt x="48" y="36"/>
                        </a:cubicBezTo>
                        <a:cubicBezTo>
                          <a:pt x="38" y="40"/>
                          <a:pt x="29" y="42"/>
                          <a:pt x="24" y="50"/>
                        </a:cubicBezTo>
                        <a:cubicBezTo>
                          <a:pt x="22" y="53"/>
                          <a:pt x="15" y="56"/>
                          <a:pt x="0" y="59"/>
                        </a:cubicBezTo>
                        <a:cubicBezTo>
                          <a:pt x="42" y="56"/>
                          <a:pt x="53" y="40"/>
                          <a:pt x="73" y="27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9" name="Freeform 1238"/>
                  <p:cNvSpPr>
                    <a:spLocks/>
                  </p:cNvSpPr>
                  <p:nvPr/>
                </p:nvSpPr>
                <p:spPr bwMode="auto">
                  <a:xfrm>
                    <a:off x="1848" y="1519"/>
                    <a:ext cx="1010" cy="807"/>
                  </a:xfrm>
                  <a:custGeom>
                    <a:avLst/>
                    <a:gdLst>
                      <a:gd name="T0" fmla="*/ 395 w 427"/>
                      <a:gd name="T1" fmla="*/ 190 h 340"/>
                      <a:gd name="T2" fmla="*/ 227 w 427"/>
                      <a:gd name="T3" fmla="*/ 1 h 340"/>
                      <a:gd name="T4" fmla="*/ 19 w 427"/>
                      <a:gd name="T5" fmla="*/ 209 h 340"/>
                      <a:gd name="T6" fmla="*/ 3 w 427"/>
                      <a:gd name="T7" fmla="*/ 229 h 340"/>
                      <a:gd name="T8" fmla="*/ 46 w 427"/>
                      <a:gd name="T9" fmla="*/ 240 h 340"/>
                      <a:gd name="T10" fmla="*/ 237 w 427"/>
                      <a:gd name="T11" fmla="*/ 327 h 340"/>
                      <a:gd name="T12" fmla="*/ 180 w 427"/>
                      <a:gd name="T13" fmla="*/ 308 h 340"/>
                      <a:gd name="T14" fmla="*/ 130 w 427"/>
                      <a:gd name="T15" fmla="*/ 270 h 340"/>
                      <a:gd name="T16" fmla="*/ 82 w 427"/>
                      <a:gd name="T17" fmla="*/ 190 h 340"/>
                      <a:gd name="T18" fmla="*/ 164 w 427"/>
                      <a:gd name="T19" fmla="*/ 85 h 340"/>
                      <a:gd name="T20" fmla="*/ 161 w 427"/>
                      <a:gd name="T21" fmla="*/ 109 h 340"/>
                      <a:gd name="T22" fmla="*/ 233 w 427"/>
                      <a:gd name="T23" fmla="*/ 108 h 340"/>
                      <a:gd name="T24" fmla="*/ 322 w 427"/>
                      <a:gd name="T25" fmla="*/ 82 h 340"/>
                      <a:gd name="T26" fmla="*/ 364 w 427"/>
                      <a:gd name="T27" fmla="*/ 187 h 340"/>
                      <a:gd name="T28" fmla="*/ 364 w 427"/>
                      <a:gd name="T29" fmla="*/ 261 h 340"/>
                      <a:gd name="T30" fmla="*/ 385 w 427"/>
                      <a:gd name="T31" fmla="*/ 227 h 340"/>
                      <a:gd name="T32" fmla="*/ 416 w 427"/>
                      <a:gd name="T33" fmla="*/ 217 h 340"/>
                      <a:gd name="T34" fmla="*/ 395 w 427"/>
                      <a:gd name="T35" fmla="*/ 190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27" h="340">
                        <a:moveTo>
                          <a:pt x="395" y="190"/>
                        </a:moveTo>
                        <a:cubicBezTo>
                          <a:pt x="395" y="190"/>
                          <a:pt x="392" y="0"/>
                          <a:pt x="227" y="1"/>
                        </a:cubicBezTo>
                        <a:cubicBezTo>
                          <a:pt x="24" y="2"/>
                          <a:pt x="19" y="209"/>
                          <a:pt x="19" y="209"/>
                        </a:cubicBezTo>
                        <a:cubicBezTo>
                          <a:pt x="11" y="208"/>
                          <a:pt x="0" y="214"/>
                          <a:pt x="3" y="229"/>
                        </a:cubicBezTo>
                        <a:cubicBezTo>
                          <a:pt x="6" y="246"/>
                          <a:pt x="28" y="257"/>
                          <a:pt x="46" y="240"/>
                        </a:cubicBezTo>
                        <a:cubicBezTo>
                          <a:pt x="46" y="240"/>
                          <a:pt x="99" y="340"/>
                          <a:pt x="237" y="327"/>
                        </a:cubicBezTo>
                        <a:cubicBezTo>
                          <a:pt x="196" y="327"/>
                          <a:pt x="180" y="315"/>
                          <a:pt x="180" y="308"/>
                        </a:cubicBezTo>
                        <a:cubicBezTo>
                          <a:pt x="179" y="295"/>
                          <a:pt x="157" y="283"/>
                          <a:pt x="130" y="270"/>
                        </a:cubicBezTo>
                        <a:cubicBezTo>
                          <a:pt x="103" y="258"/>
                          <a:pt x="78" y="228"/>
                          <a:pt x="82" y="190"/>
                        </a:cubicBezTo>
                        <a:cubicBezTo>
                          <a:pt x="90" y="122"/>
                          <a:pt x="147" y="92"/>
                          <a:pt x="164" y="85"/>
                        </a:cubicBezTo>
                        <a:cubicBezTo>
                          <a:pt x="186" y="76"/>
                          <a:pt x="167" y="102"/>
                          <a:pt x="161" y="109"/>
                        </a:cubicBezTo>
                        <a:cubicBezTo>
                          <a:pt x="156" y="115"/>
                          <a:pt x="176" y="121"/>
                          <a:pt x="233" y="108"/>
                        </a:cubicBezTo>
                        <a:cubicBezTo>
                          <a:pt x="310" y="90"/>
                          <a:pt x="313" y="56"/>
                          <a:pt x="322" y="82"/>
                        </a:cubicBezTo>
                        <a:cubicBezTo>
                          <a:pt x="337" y="127"/>
                          <a:pt x="372" y="158"/>
                          <a:pt x="364" y="187"/>
                        </a:cubicBezTo>
                        <a:cubicBezTo>
                          <a:pt x="355" y="225"/>
                          <a:pt x="358" y="249"/>
                          <a:pt x="364" y="261"/>
                        </a:cubicBezTo>
                        <a:cubicBezTo>
                          <a:pt x="376" y="245"/>
                          <a:pt x="385" y="227"/>
                          <a:pt x="385" y="227"/>
                        </a:cubicBezTo>
                        <a:cubicBezTo>
                          <a:pt x="385" y="227"/>
                          <a:pt x="404" y="242"/>
                          <a:pt x="416" y="217"/>
                        </a:cubicBezTo>
                        <a:cubicBezTo>
                          <a:pt x="427" y="192"/>
                          <a:pt x="406" y="183"/>
                          <a:pt x="395" y="190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0" name="Freeform 1239"/>
                  <p:cNvSpPr>
                    <a:spLocks/>
                  </p:cNvSpPr>
                  <p:nvPr/>
                </p:nvSpPr>
                <p:spPr bwMode="auto">
                  <a:xfrm>
                    <a:off x="1850" y="1381"/>
                    <a:ext cx="689" cy="917"/>
                  </a:xfrm>
                  <a:custGeom>
                    <a:avLst/>
                    <a:gdLst>
                      <a:gd name="T0" fmla="*/ 134 w 291"/>
                      <a:gd name="T1" fmla="*/ 120 h 386"/>
                      <a:gd name="T2" fmla="*/ 18 w 291"/>
                      <a:gd name="T3" fmla="*/ 267 h 386"/>
                      <a:gd name="T4" fmla="*/ 1 w 291"/>
                      <a:gd name="T5" fmla="*/ 285 h 386"/>
                      <a:gd name="T6" fmla="*/ 33 w 291"/>
                      <a:gd name="T7" fmla="*/ 306 h 386"/>
                      <a:gd name="T8" fmla="*/ 45 w 291"/>
                      <a:gd name="T9" fmla="*/ 298 h 386"/>
                      <a:gd name="T10" fmla="*/ 211 w 291"/>
                      <a:gd name="T11" fmla="*/ 386 h 386"/>
                      <a:gd name="T12" fmla="*/ 211 w 291"/>
                      <a:gd name="T13" fmla="*/ 386 h 386"/>
                      <a:gd name="T14" fmla="*/ 174 w 291"/>
                      <a:gd name="T15" fmla="*/ 369 h 386"/>
                      <a:gd name="T16" fmla="*/ 150 w 291"/>
                      <a:gd name="T17" fmla="*/ 341 h 386"/>
                      <a:gd name="T18" fmla="*/ 100 w 291"/>
                      <a:gd name="T19" fmla="*/ 338 h 386"/>
                      <a:gd name="T20" fmla="*/ 60 w 291"/>
                      <a:gd name="T21" fmla="*/ 269 h 386"/>
                      <a:gd name="T22" fmla="*/ 120 w 291"/>
                      <a:gd name="T23" fmla="*/ 162 h 386"/>
                      <a:gd name="T24" fmla="*/ 180 w 291"/>
                      <a:gd name="T25" fmla="*/ 126 h 386"/>
                      <a:gd name="T26" fmla="*/ 182 w 291"/>
                      <a:gd name="T27" fmla="*/ 145 h 386"/>
                      <a:gd name="T28" fmla="*/ 192 w 291"/>
                      <a:gd name="T29" fmla="*/ 146 h 386"/>
                      <a:gd name="T30" fmla="*/ 134 w 291"/>
                      <a:gd name="T31" fmla="*/ 12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91" h="386">
                        <a:moveTo>
                          <a:pt x="134" y="120"/>
                        </a:moveTo>
                        <a:cubicBezTo>
                          <a:pt x="42" y="189"/>
                          <a:pt x="18" y="267"/>
                          <a:pt x="18" y="267"/>
                        </a:cubicBezTo>
                        <a:cubicBezTo>
                          <a:pt x="11" y="266"/>
                          <a:pt x="0" y="271"/>
                          <a:pt x="1" y="285"/>
                        </a:cubicBezTo>
                        <a:cubicBezTo>
                          <a:pt x="19" y="282"/>
                          <a:pt x="30" y="296"/>
                          <a:pt x="33" y="306"/>
                        </a:cubicBezTo>
                        <a:cubicBezTo>
                          <a:pt x="37" y="305"/>
                          <a:pt x="41" y="302"/>
                          <a:pt x="45" y="298"/>
                        </a:cubicBezTo>
                        <a:cubicBezTo>
                          <a:pt x="45" y="298"/>
                          <a:pt x="91" y="386"/>
                          <a:pt x="211" y="386"/>
                        </a:cubicBezTo>
                        <a:cubicBezTo>
                          <a:pt x="211" y="386"/>
                          <a:pt x="211" y="386"/>
                          <a:pt x="211" y="386"/>
                        </a:cubicBezTo>
                        <a:cubicBezTo>
                          <a:pt x="178" y="382"/>
                          <a:pt x="175" y="374"/>
                          <a:pt x="174" y="369"/>
                        </a:cubicBezTo>
                        <a:cubicBezTo>
                          <a:pt x="173" y="363"/>
                          <a:pt x="169" y="353"/>
                          <a:pt x="150" y="341"/>
                        </a:cubicBezTo>
                        <a:cubicBezTo>
                          <a:pt x="116" y="321"/>
                          <a:pt x="110" y="344"/>
                          <a:pt x="100" y="338"/>
                        </a:cubicBezTo>
                        <a:cubicBezTo>
                          <a:pt x="87" y="331"/>
                          <a:pt x="61" y="307"/>
                          <a:pt x="60" y="269"/>
                        </a:cubicBezTo>
                        <a:cubicBezTo>
                          <a:pt x="59" y="207"/>
                          <a:pt x="100" y="178"/>
                          <a:pt x="120" y="162"/>
                        </a:cubicBezTo>
                        <a:cubicBezTo>
                          <a:pt x="139" y="146"/>
                          <a:pt x="166" y="130"/>
                          <a:pt x="180" y="126"/>
                        </a:cubicBezTo>
                        <a:cubicBezTo>
                          <a:pt x="193" y="121"/>
                          <a:pt x="188" y="136"/>
                          <a:pt x="182" y="145"/>
                        </a:cubicBezTo>
                        <a:cubicBezTo>
                          <a:pt x="192" y="146"/>
                          <a:pt x="192" y="146"/>
                          <a:pt x="192" y="146"/>
                        </a:cubicBezTo>
                        <a:cubicBezTo>
                          <a:pt x="214" y="136"/>
                          <a:pt x="291" y="0"/>
                          <a:pt x="134" y="120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1" name="Freeform 1240"/>
                  <p:cNvSpPr>
                    <a:spLocks/>
                  </p:cNvSpPr>
                  <p:nvPr/>
                </p:nvSpPr>
                <p:spPr bwMode="auto">
                  <a:xfrm>
                    <a:off x="2236" y="1581"/>
                    <a:ext cx="601" cy="534"/>
                  </a:xfrm>
                  <a:custGeom>
                    <a:avLst/>
                    <a:gdLst>
                      <a:gd name="T0" fmla="*/ 254 w 254"/>
                      <a:gd name="T1" fmla="*/ 171 h 225"/>
                      <a:gd name="T2" fmla="*/ 231 w 254"/>
                      <a:gd name="T3" fmla="*/ 164 h 225"/>
                      <a:gd name="T4" fmla="*/ 152 w 254"/>
                      <a:gd name="T5" fmla="*/ 0 h 225"/>
                      <a:gd name="T6" fmla="*/ 0 w 254"/>
                      <a:gd name="T7" fmla="*/ 87 h 225"/>
                      <a:gd name="T8" fmla="*/ 109 w 254"/>
                      <a:gd name="T9" fmla="*/ 64 h 225"/>
                      <a:gd name="T10" fmla="*/ 154 w 254"/>
                      <a:gd name="T11" fmla="*/ 33 h 225"/>
                      <a:gd name="T12" fmla="*/ 196 w 254"/>
                      <a:gd name="T13" fmla="*/ 114 h 225"/>
                      <a:gd name="T14" fmla="*/ 206 w 254"/>
                      <a:gd name="T15" fmla="*/ 185 h 225"/>
                      <a:gd name="T16" fmla="*/ 207 w 254"/>
                      <a:gd name="T17" fmla="*/ 225 h 225"/>
                      <a:gd name="T18" fmla="*/ 229 w 254"/>
                      <a:gd name="T19" fmla="*/ 196 h 225"/>
                      <a:gd name="T20" fmla="*/ 251 w 254"/>
                      <a:gd name="T21" fmla="*/ 187 h 225"/>
                      <a:gd name="T22" fmla="*/ 254 w 254"/>
                      <a:gd name="T23" fmla="*/ 171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4" h="225">
                        <a:moveTo>
                          <a:pt x="254" y="171"/>
                        </a:moveTo>
                        <a:cubicBezTo>
                          <a:pt x="250" y="162"/>
                          <a:pt x="238" y="159"/>
                          <a:pt x="231" y="164"/>
                        </a:cubicBezTo>
                        <a:cubicBezTo>
                          <a:pt x="231" y="164"/>
                          <a:pt x="229" y="51"/>
                          <a:pt x="152" y="0"/>
                        </a:cubicBezTo>
                        <a:cubicBezTo>
                          <a:pt x="0" y="87"/>
                          <a:pt x="0" y="87"/>
                          <a:pt x="0" y="87"/>
                        </a:cubicBezTo>
                        <a:cubicBezTo>
                          <a:pt x="37" y="90"/>
                          <a:pt x="78" y="79"/>
                          <a:pt x="109" y="64"/>
                        </a:cubicBezTo>
                        <a:cubicBezTo>
                          <a:pt x="137" y="50"/>
                          <a:pt x="154" y="33"/>
                          <a:pt x="154" y="33"/>
                        </a:cubicBezTo>
                        <a:cubicBezTo>
                          <a:pt x="163" y="66"/>
                          <a:pt x="180" y="88"/>
                          <a:pt x="196" y="114"/>
                        </a:cubicBezTo>
                        <a:cubicBezTo>
                          <a:pt x="214" y="142"/>
                          <a:pt x="210" y="157"/>
                          <a:pt x="206" y="185"/>
                        </a:cubicBezTo>
                        <a:cubicBezTo>
                          <a:pt x="203" y="205"/>
                          <a:pt x="206" y="218"/>
                          <a:pt x="207" y="225"/>
                        </a:cubicBezTo>
                        <a:cubicBezTo>
                          <a:pt x="218" y="206"/>
                          <a:pt x="229" y="196"/>
                          <a:pt x="229" y="196"/>
                        </a:cubicBezTo>
                        <a:cubicBezTo>
                          <a:pt x="231" y="174"/>
                          <a:pt x="251" y="175"/>
                          <a:pt x="251" y="187"/>
                        </a:cubicBezTo>
                        <a:cubicBezTo>
                          <a:pt x="251" y="187"/>
                          <a:pt x="252" y="181"/>
                          <a:pt x="254" y="171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2" name="Freeform 1241"/>
                  <p:cNvSpPr>
                    <a:spLocks noEditPoints="1"/>
                  </p:cNvSpPr>
                  <p:nvPr/>
                </p:nvSpPr>
                <p:spPr bwMode="auto">
                  <a:xfrm>
                    <a:off x="1848" y="1519"/>
                    <a:ext cx="1001" cy="783"/>
                  </a:xfrm>
                  <a:custGeom>
                    <a:avLst/>
                    <a:gdLst>
                      <a:gd name="T0" fmla="*/ 218 w 423"/>
                      <a:gd name="T1" fmla="*/ 330 h 330"/>
                      <a:gd name="T2" fmla="*/ 83 w 423"/>
                      <a:gd name="T3" fmla="*/ 285 h 330"/>
                      <a:gd name="T4" fmla="*/ 46 w 423"/>
                      <a:gd name="T5" fmla="*/ 242 h 330"/>
                      <a:gd name="T6" fmla="*/ 27 w 423"/>
                      <a:gd name="T7" fmla="*/ 250 h 330"/>
                      <a:gd name="T8" fmla="*/ 2 w 423"/>
                      <a:gd name="T9" fmla="*/ 229 h 330"/>
                      <a:gd name="T10" fmla="*/ 4 w 423"/>
                      <a:gd name="T11" fmla="*/ 214 h 330"/>
                      <a:gd name="T12" fmla="*/ 17 w 423"/>
                      <a:gd name="T13" fmla="*/ 208 h 330"/>
                      <a:gd name="T14" fmla="*/ 17 w 423"/>
                      <a:gd name="T15" fmla="*/ 208 h 330"/>
                      <a:gd name="T16" fmla="*/ 75 w 423"/>
                      <a:gd name="T17" fmla="*/ 56 h 330"/>
                      <a:gd name="T18" fmla="*/ 227 w 423"/>
                      <a:gd name="T19" fmla="*/ 0 h 330"/>
                      <a:gd name="T20" fmla="*/ 227 w 423"/>
                      <a:gd name="T21" fmla="*/ 0 h 330"/>
                      <a:gd name="T22" fmla="*/ 374 w 423"/>
                      <a:gd name="T23" fmla="*/ 95 h 330"/>
                      <a:gd name="T24" fmla="*/ 397 w 423"/>
                      <a:gd name="T25" fmla="*/ 188 h 330"/>
                      <a:gd name="T26" fmla="*/ 404 w 423"/>
                      <a:gd name="T27" fmla="*/ 187 h 330"/>
                      <a:gd name="T28" fmla="*/ 418 w 423"/>
                      <a:gd name="T29" fmla="*/ 195 h 330"/>
                      <a:gd name="T30" fmla="*/ 417 w 423"/>
                      <a:gd name="T31" fmla="*/ 218 h 330"/>
                      <a:gd name="T32" fmla="*/ 398 w 423"/>
                      <a:gd name="T33" fmla="*/ 233 h 330"/>
                      <a:gd name="T34" fmla="*/ 386 w 423"/>
                      <a:gd name="T35" fmla="*/ 229 h 330"/>
                      <a:gd name="T36" fmla="*/ 353 w 423"/>
                      <a:gd name="T37" fmla="*/ 277 h 330"/>
                      <a:gd name="T38" fmla="*/ 231 w 423"/>
                      <a:gd name="T39" fmla="*/ 330 h 330"/>
                      <a:gd name="T40" fmla="*/ 218 w 423"/>
                      <a:gd name="T41" fmla="*/ 330 h 330"/>
                      <a:gd name="T42" fmla="*/ 47 w 423"/>
                      <a:gd name="T43" fmla="*/ 238 h 330"/>
                      <a:gd name="T44" fmla="*/ 47 w 423"/>
                      <a:gd name="T45" fmla="*/ 240 h 330"/>
                      <a:gd name="T46" fmla="*/ 85 w 423"/>
                      <a:gd name="T47" fmla="*/ 284 h 330"/>
                      <a:gd name="T48" fmla="*/ 218 w 423"/>
                      <a:gd name="T49" fmla="*/ 327 h 330"/>
                      <a:gd name="T50" fmla="*/ 231 w 423"/>
                      <a:gd name="T51" fmla="*/ 327 h 330"/>
                      <a:gd name="T52" fmla="*/ 384 w 423"/>
                      <a:gd name="T53" fmla="*/ 226 h 330"/>
                      <a:gd name="T54" fmla="*/ 385 w 423"/>
                      <a:gd name="T55" fmla="*/ 225 h 330"/>
                      <a:gd name="T56" fmla="*/ 386 w 423"/>
                      <a:gd name="T57" fmla="*/ 226 h 330"/>
                      <a:gd name="T58" fmla="*/ 398 w 423"/>
                      <a:gd name="T59" fmla="*/ 231 h 330"/>
                      <a:gd name="T60" fmla="*/ 415 w 423"/>
                      <a:gd name="T61" fmla="*/ 217 h 330"/>
                      <a:gd name="T62" fmla="*/ 416 w 423"/>
                      <a:gd name="T63" fmla="*/ 196 h 330"/>
                      <a:gd name="T64" fmla="*/ 404 w 423"/>
                      <a:gd name="T65" fmla="*/ 189 h 330"/>
                      <a:gd name="T66" fmla="*/ 396 w 423"/>
                      <a:gd name="T67" fmla="*/ 191 h 330"/>
                      <a:gd name="T68" fmla="*/ 394 w 423"/>
                      <a:gd name="T69" fmla="*/ 193 h 330"/>
                      <a:gd name="T70" fmla="*/ 394 w 423"/>
                      <a:gd name="T71" fmla="*/ 190 h 330"/>
                      <a:gd name="T72" fmla="*/ 372 w 423"/>
                      <a:gd name="T73" fmla="*/ 96 h 330"/>
                      <a:gd name="T74" fmla="*/ 227 w 423"/>
                      <a:gd name="T75" fmla="*/ 2 h 330"/>
                      <a:gd name="T76" fmla="*/ 227 w 423"/>
                      <a:gd name="T77" fmla="*/ 2 h 330"/>
                      <a:gd name="T78" fmla="*/ 77 w 423"/>
                      <a:gd name="T79" fmla="*/ 58 h 330"/>
                      <a:gd name="T80" fmla="*/ 20 w 423"/>
                      <a:gd name="T81" fmla="*/ 209 h 330"/>
                      <a:gd name="T82" fmla="*/ 20 w 423"/>
                      <a:gd name="T83" fmla="*/ 211 h 330"/>
                      <a:gd name="T84" fmla="*/ 18 w 423"/>
                      <a:gd name="T85" fmla="*/ 211 h 330"/>
                      <a:gd name="T86" fmla="*/ 17 w 423"/>
                      <a:gd name="T87" fmla="*/ 210 h 330"/>
                      <a:gd name="T88" fmla="*/ 6 w 423"/>
                      <a:gd name="T89" fmla="*/ 215 h 330"/>
                      <a:gd name="T90" fmla="*/ 4 w 423"/>
                      <a:gd name="T91" fmla="*/ 229 h 330"/>
                      <a:gd name="T92" fmla="*/ 27 w 423"/>
                      <a:gd name="T93" fmla="*/ 247 h 330"/>
                      <a:gd name="T94" fmla="*/ 45 w 423"/>
                      <a:gd name="T95" fmla="*/ 240 h 330"/>
                      <a:gd name="T96" fmla="*/ 47 w 423"/>
                      <a:gd name="T97" fmla="*/ 238 h 3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23" h="330">
                        <a:moveTo>
                          <a:pt x="218" y="330"/>
                        </a:moveTo>
                        <a:cubicBezTo>
                          <a:pt x="151" y="330"/>
                          <a:pt x="108" y="306"/>
                          <a:pt x="83" y="285"/>
                        </a:cubicBezTo>
                        <a:cubicBezTo>
                          <a:pt x="60" y="267"/>
                          <a:pt x="49" y="248"/>
                          <a:pt x="46" y="242"/>
                        </a:cubicBezTo>
                        <a:cubicBezTo>
                          <a:pt x="40" y="247"/>
                          <a:pt x="34" y="250"/>
                          <a:pt x="27" y="250"/>
                        </a:cubicBezTo>
                        <a:cubicBezTo>
                          <a:pt x="15" y="250"/>
                          <a:pt x="4" y="241"/>
                          <a:pt x="2" y="229"/>
                        </a:cubicBezTo>
                        <a:cubicBezTo>
                          <a:pt x="0" y="221"/>
                          <a:pt x="2" y="216"/>
                          <a:pt x="4" y="214"/>
                        </a:cubicBezTo>
                        <a:cubicBezTo>
                          <a:pt x="8" y="209"/>
                          <a:pt x="13" y="208"/>
                          <a:pt x="17" y="208"/>
                        </a:cubicBezTo>
                        <a:cubicBezTo>
                          <a:pt x="17" y="208"/>
                          <a:pt x="17" y="208"/>
                          <a:pt x="17" y="208"/>
                        </a:cubicBezTo>
                        <a:cubicBezTo>
                          <a:pt x="17" y="196"/>
                          <a:pt x="20" y="113"/>
                          <a:pt x="75" y="56"/>
                        </a:cubicBezTo>
                        <a:cubicBezTo>
                          <a:pt x="111" y="19"/>
                          <a:pt x="162" y="0"/>
                          <a:pt x="227" y="0"/>
                        </a:cubicBezTo>
                        <a:cubicBezTo>
                          <a:pt x="227" y="0"/>
                          <a:pt x="227" y="0"/>
                          <a:pt x="227" y="0"/>
                        </a:cubicBezTo>
                        <a:cubicBezTo>
                          <a:pt x="313" y="0"/>
                          <a:pt x="355" y="52"/>
                          <a:pt x="374" y="95"/>
                        </a:cubicBezTo>
                        <a:cubicBezTo>
                          <a:pt x="393" y="137"/>
                          <a:pt x="396" y="178"/>
                          <a:pt x="397" y="188"/>
                        </a:cubicBezTo>
                        <a:cubicBezTo>
                          <a:pt x="399" y="187"/>
                          <a:pt x="401" y="187"/>
                          <a:pt x="404" y="187"/>
                        </a:cubicBezTo>
                        <a:cubicBezTo>
                          <a:pt x="410" y="187"/>
                          <a:pt x="415" y="190"/>
                          <a:pt x="418" y="195"/>
                        </a:cubicBezTo>
                        <a:cubicBezTo>
                          <a:pt x="421" y="199"/>
                          <a:pt x="423" y="206"/>
                          <a:pt x="417" y="218"/>
                        </a:cubicBezTo>
                        <a:cubicBezTo>
                          <a:pt x="412" y="228"/>
                          <a:pt x="405" y="233"/>
                          <a:pt x="398" y="233"/>
                        </a:cubicBezTo>
                        <a:cubicBezTo>
                          <a:pt x="392" y="233"/>
                          <a:pt x="388" y="231"/>
                          <a:pt x="386" y="229"/>
                        </a:cubicBezTo>
                        <a:cubicBezTo>
                          <a:pt x="383" y="235"/>
                          <a:pt x="373" y="256"/>
                          <a:pt x="353" y="277"/>
                        </a:cubicBezTo>
                        <a:cubicBezTo>
                          <a:pt x="331" y="299"/>
                          <a:pt x="292" y="327"/>
                          <a:pt x="231" y="330"/>
                        </a:cubicBezTo>
                        <a:cubicBezTo>
                          <a:pt x="227" y="330"/>
                          <a:pt x="222" y="330"/>
                          <a:pt x="218" y="330"/>
                        </a:cubicBezTo>
                        <a:close/>
                        <a:moveTo>
                          <a:pt x="47" y="238"/>
                        </a:moveTo>
                        <a:cubicBezTo>
                          <a:pt x="47" y="240"/>
                          <a:pt x="47" y="240"/>
                          <a:pt x="47" y="240"/>
                        </a:cubicBezTo>
                        <a:cubicBezTo>
                          <a:pt x="47" y="240"/>
                          <a:pt x="58" y="262"/>
                          <a:pt x="85" y="284"/>
                        </a:cubicBezTo>
                        <a:cubicBezTo>
                          <a:pt x="109" y="304"/>
                          <a:pt x="152" y="327"/>
                          <a:pt x="218" y="327"/>
                        </a:cubicBezTo>
                        <a:cubicBezTo>
                          <a:pt x="222" y="327"/>
                          <a:pt x="227" y="327"/>
                          <a:pt x="231" y="327"/>
                        </a:cubicBezTo>
                        <a:cubicBezTo>
                          <a:pt x="346" y="322"/>
                          <a:pt x="384" y="227"/>
                          <a:pt x="384" y="226"/>
                        </a:cubicBezTo>
                        <a:cubicBezTo>
                          <a:pt x="385" y="225"/>
                          <a:pt x="385" y="225"/>
                          <a:pt x="385" y="225"/>
                        </a:cubicBezTo>
                        <a:cubicBezTo>
                          <a:pt x="386" y="226"/>
                          <a:pt x="386" y="226"/>
                          <a:pt x="386" y="226"/>
                        </a:cubicBezTo>
                        <a:cubicBezTo>
                          <a:pt x="386" y="226"/>
                          <a:pt x="391" y="231"/>
                          <a:pt x="398" y="231"/>
                        </a:cubicBezTo>
                        <a:cubicBezTo>
                          <a:pt x="404" y="231"/>
                          <a:pt x="410" y="226"/>
                          <a:pt x="415" y="217"/>
                        </a:cubicBezTo>
                        <a:cubicBezTo>
                          <a:pt x="420" y="206"/>
                          <a:pt x="418" y="200"/>
                          <a:pt x="416" y="196"/>
                        </a:cubicBezTo>
                        <a:cubicBezTo>
                          <a:pt x="413" y="192"/>
                          <a:pt x="409" y="189"/>
                          <a:pt x="404" y="189"/>
                        </a:cubicBezTo>
                        <a:cubicBezTo>
                          <a:pt x="401" y="189"/>
                          <a:pt x="398" y="190"/>
                          <a:pt x="396" y="191"/>
                        </a:cubicBezTo>
                        <a:cubicBezTo>
                          <a:pt x="394" y="193"/>
                          <a:pt x="394" y="193"/>
                          <a:pt x="394" y="193"/>
                        </a:cubicBezTo>
                        <a:cubicBezTo>
                          <a:pt x="394" y="190"/>
                          <a:pt x="394" y="190"/>
                          <a:pt x="394" y="190"/>
                        </a:cubicBezTo>
                        <a:cubicBezTo>
                          <a:pt x="394" y="190"/>
                          <a:pt x="393" y="143"/>
                          <a:pt x="372" y="96"/>
                        </a:cubicBezTo>
                        <a:cubicBezTo>
                          <a:pt x="353" y="53"/>
                          <a:pt x="312" y="2"/>
                          <a:pt x="227" y="2"/>
                        </a:cubicBezTo>
                        <a:cubicBezTo>
                          <a:pt x="227" y="2"/>
                          <a:pt x="227" y="2"/>
                          <a:pt x="227" y="2"/>
                        </a:cubicBezTo>
                        <a:cubicBezTo>
                          <a:pt x="163" y="3"/>
                          <a:pt x="113" y="21"/>
                          <a:pt x="77" y="58"/>
                        </a:cubicBezTo>
                        <a:cubicBezTo>
                          <a:pt x="18" y="119"/>
                          <a:pt x="20" y="208"/>
                          <a:pt x="20" y="209"/>
                        </a:cubicBezTo>
                        <a:cubicBezTo>
                          <a:pt x="20" y="211"/>
                          <a:pt x="20" y="211"/>
                          <a:pt x="20" y="211"/>
                        </a:cubicBezTo>
                        <a:cubicBezTo>
                          <a:pt x="18" y="211"/>
                          <a:pt x="18" y="211"/>
                          <a:pt x="18" y="211"/>
                        </a:cubicBezTo>
                        <a:cubicBezTo>
                          <a:pt x="18" y="210"/>
                          <a:pt x="17" y="210"/>
                          <a:pt x="17" y="210"/>
                        </a:cubicBezTo>
                        <a:cubicBezTo>
                          <a:pt x="14" y="210"/>
                          <a:pt x="9" y="212"/>
                          <a:pt x="6" y="215"/>
                        </a:cubicBezTo>
                        <a:cubicBezTo>
                          <a:pt x="4" y="219"/>
                          <a:pt x="3" y="223"/>
                          <a:pt x="4" y="229"/>
                        </a:cubicBezTo>
                        <a:cubicBezTo>
                          <a:pt x="6" y="239"/>
                          <a:pt x="16" y="247"/>
                          <a:pt x="27" y="247"/>
                        </a:cubicBezTo>
                        <a:cubicBezTo>
                          <a:pt x="33" y="247"/>
                          <a:pt x="40" y="245"/>
                          <a:pt x="45" y="240"/>
                        </a:cubicBezTo>
                        <a:lnTo>
                          <a:pt x="47" y="238"/>
                        </a:lnTo>
                        <a:close/>
                      </a:path>
                    </a:pathLst>
                  </a:custGeom>
                  <a:solidFill>
                    <a:srgbClr val="C165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3" name="Freeform 1242"/>
                  <p:cNvSpPr>
                    <a:spLocks/>
                  </p:cNvSpPr>
                  <p:nvPr/>
                </p:nvSpPr>
                <p:spPr bwMode="auto">
                  <a:xfrm>
                    <a:off x="1789" y="1346"/>
                    <a:ext cx="1119" cy="859"/>
                  </a:xfrm>
                  <a:custGeom>
                    <a:avLst/>
                    <a:gdLst>
                      <a:gd name="T0" fmla="*/ 346 w 473"/>
                      <a:gd name="T1" fmla="*/ 112 h 362"/>
                      <a:gd name="T2" fmla="*/ 197 w 473"/>
                      <a:gd name="T3" fmla="*/ 185 h 362"/>
                      <a:gd name="T4" fmla="*/ 216 w 473"/>
                      <a:gd name="T5" fmla="*/ 151 h 362"/>
                      <a:gd name="T6" fmla="*/ 246 w 473"/>
                      <a:gd name="T7" fmla="*/ 91 h 362"/>
                      <a:gd name="T8" fmla="*/ 161 w 473"/>
                      <a:gd name="T9" fmla="*/ 160 h 362"/>
                      <a:gd name="T10" fmla="*/ 73 w 473"/>
                      <a:gd name="T11" fmla="*/ 301 h 362"/>
                      <a:gd name="T12" fmla="*/ 73 w 473"/>
                      <a:gd name="T13" fmla="*/ 362 h 362"/>
                      <a:gd name="T14" fmla="*/ 51 w 473"/>
                      <a:gd name="T15" fmla="*/ 297 h 362"/>
                      <a:gd name="T16" fmla="*/ 34 w 473"/>
                      <a:gd name="T17" fmla="*/ 150 h 362"/>
                      <a:gd name="T18" fmla="*/ 296 w 473"/>
                      <a:gd name="T19" fmla="*/ 35 h 362"/>
                      <a:gd name="T20" fmla="*/ 436 w 473"/>
                      <a:gd name="T21" fmla="*/ 137 h 362"/>
                      <a:gd name="T22" fmla="*/ 432 w 473"/>
                      <a:gd name="T23" fmla="*/ 301 h 362"/>
                      <a:gd name="T24" fmla="*/ 435 w 473"/>
                      <a:gd name="T25" fmla="*/ 269 h 362"/>
                      <a:gd name="T26" fmla="*/ 419 w 473"/>
                      <a:gd name="T27" fmla="*/ 305 h 362"/>
                      <a:gd name="T28" fmla="*/ 421 w 473"/>
                      <a:gd name="T29" fmla="*/ 354 h 362"/>
                      <a:gd name="T30" fmla="*/ 412 w 473"/>
                      <a:gd name="T31" fmla="*/ 317 h 362"/>
                      <a:gd name="T32" fmla="*/ 407 w 473"/>
                      <a:gd name="T33" fmla="*/ 253 h 362"/>
                      <a:gd name="T34" fmla="*/ 365 w 473"/>
                      <a:gd name="T35" fmla="*/ 171 h 362"/>
                      <a:gd name="T36" fmla="*/ 346 w 473"/>
                      <a:gd name="T37" fmla="*/ 112 h 3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73" h="362">
                        <a:moveTo>
                          <a:pt x="346" y="112"/>
                        </a:moveTo>
                        <a:cubicBezTo>
                          <a:pt x="326" y="140"/>
                          <a:pt x="281" y="181"/>
                          <a:pt x="197" y="185"/>
                        </a:cubicBezTo>
                        <a:cubicBezTo>
                          <a:pt x="175" y="186"/>
                          <a:pt x="192" y="181"/>
                          <a:pt x="216" y="151"/>
                        </a:cubicBezTo>
                        <a:cubicBezTo>
                          <a:pt x="240" y="122"/>
                          <a:pt x="238" y="105"/>
                          <a:pt x="246" y="91"/>
                        </a:cubicBezTo>
                        <a:cubicBezTo>
                          <a:pt x="246" y="91"/>
                          <a:pt x="230" y="116"/>
                          <a:pt x="161" y="160"/>
                        </a:cubicBezTo>
                        <a:cubicBezTo>
                          <a:pt x="87" y="206"/>
                          <a:pt x="64" y="249"/>
                          <a:pt x="73" y="301"/>
                        </a:cubicBezTo>
                        <a:cubicBezTo>
                          <a:pt x="81" y="348"/>
                          <a:pt x="73" y="362"/>
                          <a:pt x="73" y="362"/>
                        </a:cubicBezTo>
                        <a:cubicBezTo>
                          <a:pt x="73" y="362"/>
                          <a:pt x="76" y="330"/>
                          <a:pt x="51" y="297"/>
                        </a:cubicBezTo>
                        <a:cubicBezTo>
                          <a:pt x="35" y="275"/>
                          <a:pt x="0" y="228"/>
                          <a:pt x="34" y="150"/>
                        </a:cubicBezTo>
                        <a:cubicBezTo>
                          <a:pt x="70" y="70"/>
                          <a:pt x="172" y="0"/>
                          <a:pt x="296" y="35"/>
                        </a:cubicBezTo>
                        <a:cubicBezTo>
                          <a:pt x="296" y="35"/>
                          <a:pt x="385" y="31"/>
                          <a:pt x="436" y="137"/>
                        </a:cubicBezTo>
                        <a:cubicBezTo>
                          <a:pt x="473" y="214"/>
                          <a:pt x="450" y="290"/>
                          <a:pt x="432" y="301"/>
                        </a:cubicBezTo>
                        <a:cubicBezTo>
                          <a:pt x="440" y="291"/>
                          <a:pt x="445" y="270"/>
                          <a:pt x="435" y="269"/>
                        </a:cubicBezTo>
                        <a:cubicBezTo>
                          <a:pt x="421" y="266"/>
                          <a:pt x="412" y="286"/>
                          <a:pt x="419" y="305"/>
                        </a:cubicBezTo>
                        <a:cubicBezTo>
                          <a:pt x="425" y="321"/>
                          <a:pt x="432" y="341"/>
                          <a:pt x="421" y="354"/>
                        </a:cubicBezTo>
                        <a:cubicBezTo>
                          <a:pt x="421" y="354"/>
                          <a:pt x="427" y="340"/>
                          <a:pt x="412" y="317"/>
                        </a:cubicBezTo>
                        <a:cubicBezTo>
                          <a:pt x="397" y="294"/>
                          <a:pt x="408" y="273"/>
                          <a:pt x="407" y="253"/>
                        </a:cubicBezTo>
                        <a:cubicBezTo>
                          <a:pt x="406" y="222"/>
                          <a:pt x="382" y="199"/>
                          <a:pt x="365" y="171"/>
                        </a:cubicBezTo>
                        <a:cubicBezTo>
                          <a:pt x="352" y="150"/>
                          <a:pt x="346" y="125"/>
                          <a:pt x="346" y="112"/>
                        </a:cubicBezTo>
                        <a:close/>
                      </a:path>
                    </a:pathLst>
                  </a:custGeom>
                  <a:solidFill>
                    <a:srgbClr val="B04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4" name="Freeform 1243"/>
                  <p:cNvSpPr>
                    <a:spLocks/>
                  </p:cNvSpPr>
                  <p:nvPr/>
                </p:nvSpPr>
                <p:spPr bwMode="auto">
                  <a:xfrm>
                    <a:off x="2513" y="1429"/>
                    <a:ext cx="390" cy="624"/>
                  </a:xfrm>
                  <a:custGeom>
                    <a:avLst/>
                    <a:gdLst>
                      <a:gd name="T0" fmla="*/ 130 w 165"/>
                      <a:gd name="T1" fmla="*/ 102 h 263"/>
                      <a:gd name="T2" fmla="*/ 1 w 165"/>
                      <a:gd name="T3" fmla="*/ 0 h 263"/>
                      <a:gd name="T4" fmla="*/ 0 w 165"/>
                      <a:gd name="T5" fmla="*/ 1 h 263"/>
                      <a:gd name="T6" fmla="*/ 113 w 165"/>
                      <a:gd name="T7" fmla="*/ 88 h 263"/>
                      <a:gd name="T8" fmla="*/ 134 w 165"/>
                      <a:gd name="T9" fmla="*/ 216 h 263"/>
                      <a:gd name="T10" fmla="*/ 111 w 165"/>
                      <a:gd name="T11" fmla="*/ 247 h 263"/>
                      <a:gd name="T12" fmla="*/ 112 w 165"/>
                      <a:gd name="T13" fmla="*/ 248 h 263"/>
                      <a:gd name="T14" fmla="*/ 129 w 165"/>
                      <a:gd name="T15" fmla="*/ 234 h 263"/>
                      <a:gd name="T16" fmla="*/ 129 w 165"/>
                      <a:gd name="T17" fmla="*/ 263 h 263"/>
                      <a:gd name="T18" fmla="*/ 130 w 165"/>
                      <a:gd name="T19" fmla="*/ 263 h 263"/>
                      <a:gd name="T20" fmla="*/ 130 w 165"/>
                      <a:gd name="T21" fmla="*/ 102 h 2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65" h="263">
                        <a:moveTo>
                          <a:pt x="130" y="102"/>
                        </a:moveTo>
                        <a:cubicBezTo>
                          <a:pt x="90" y="19"/>
                          <a:pt x="26" y="3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8" y="4"/>
                          <a:pt x="77" y="23"/>
                          <a:pt x="113" y="88"/>
                        </a:cubicBezTo>
                        <a:cubicBezTo>
                          <a:pt x="144" y="146"/>
                          <a:pt x="139" y="196"/>
                          <a:pt x="134" y="216"/>
                        </a:cubicBezTo>
                        <a:cubicBezTo>
                          <a:pt x="132" y="225"/>
                          <a:pt x="118" y="221"/>
                          <a:pt x="111" y="247"/>
                        </a:cubicBezTo>
                        <a:cubicBezTo>
                          <a:pt x="111" y="247"/>
                          <a:pt x="111" y="248"/>
                          <a:pt x="112" y="248"/>
                        </a:cubicBezTo>
                        <a:cubicBezTo>
                          <a:pt x="114" y="239"/>
                          <a:pt x="120" y="232"/>
                          <a:pt x="129" y="234"/>
                        </a:cubicBezTo>
                        <a:cubicBezTo>
                          <a:pt x="138" y="235"/>
                          <a:pt x="135" y="252"/>
                          <a:pt x="129" y="263"/>
                        </a:cubicBezTo>
                        <a:cubicBezTo>
                          <a:pt x="129" y="263"/>
                          <a:pt x="129" y="263"/>
                          <a:pt x="130" y="263"/>
                        </a:cubicBezTo>
                        <a:cubicBezTo>
                          <a:pt x="147" y="245"/>
                          <a:pt x="165" y="174"/>
                          <a:pt x="130" y="102"/>
                        </a:cubicBezTo>
                        <a:close/>
                      </a:path>
                    </a:pathLst>
                  </a:custGeom>
                  <a:solidFill>
                    <a:srgbClr val="BF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5" name="Freeform 1244"/>
                  <p:cNvSpPr>
                    <a:spLocks/>
                  </p:cNvSpPr>
                  <p:nvPr/>
                </p:nvSpPr>
                <p:spPr bwMode="auto">
                  <a:xfrm>
                    <a:off x="2607" y="1550"/>
                    <a:ext cx="192" cy="636"/>
                  </a:xfrm>
                  <a:custGeom>
                    <a:avLst/>
                    <a:gdLst>
                      <a:gd name="T0" fmla="*/ 72 w 81"/>
                      <a:gd name="T1" fmla="*/ 162 h 268"/>
                      <a:gd name="T2" fmla="*/ 39 w 81"/>
                      <a:gd name="T3" fmla="*/ 88 h 268"/>
                      <a:gd name="T4" fmla="*/ 7 w 81"/>
                      <a:gd name="T5" fmla="*/ 0 h 268"/>
                      <a:gd name="T6" fmla="*/ 0 w 81"/>
                      <a:gd name="T7" fmla="*/ 26 h 268"/>
                      <a:gd name="T8" fmla="*/ 19 w 81"/>
                      <a:gd name="T9" fmla="*/ 85 h 268"/>
                      <a:gd name="T10" fmla="*/ 61 w 81"/>
                      <a:gd name="T11" fmla="*/ 167 h 268"/>
                      <a:gd name="T12" fmla="*/ 66 w 81"/>
                      <a:gd name="T13" fmla="*/ 231 h 268"/>
                      <a:gd name="T14" fmla="*/ 75 w 81"/>
                      <a:gd name="T15" fmla="*/ 268 h 268"/>
                      <a:gd name="T16" fmla="*/ 76 w 81"/>
                      <a:gd name="T17" fmla="*/ 266 h 268"/>
                      <a:gd name="T18" fmla="*/ 69 w 81"/>
                      <a:gd name="T19" fmla="*/ 227 h 268"/>
                      <a:gd name="T20" fmla="*/ 72 w 81"/>
                      <a:gd name="T21" fmla="*/ 162 h 2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81" h="268">
                        <a:moveTo>
                          <a:pt x="72" y="162"/>
                        </a:moveTo>
                        <a:cubicBezTo>
                          <a:pt x="74" y="141"/>
                          <a:pt x="71" y="130"/>
                          <a:pt x="39" y="88"/>
                        </a:cubicBezTo>
                        <a:cubicBezTo>
                          <a:pt x="7" y="46"/>
                          <a:pt x="6" y="11"/>
                          <a:pt x="7" y="0"/>
                        </a:cubicBezTo>
                        <a:cubicBezTo>
                          <a:pt x="7" y="0"/>
                          <a:pt x="0" y="19"/>
                          <a:pt x="0" y="26"/>
                        </a:cubicBezTo>
                        <a:cubicBezTo>
                          <a:pt x="0" y="39"/>
                          <a:pt x="6" y="64"/>
                          <a:pt x="19" y="85"/>
                        </a:cubicBezTo>
                        <a:cubicBezTo>
                          <a:pt x="36" y="113"/>
                          <a:pt x="60" y="136"/>
                          <a:pt x="61" y="167"/>
                        </a:cubicBezTo>
                        <a:cubicBezTo>
                          <a:pt x="62" y="187"/>
                          <a:pt x="51" y="208"/>
                          <a:pt x="66" y="231"/>
                        </a:cubicBezTo>
                        <a:cubicBezTo>
                          <a:pt x="81" y="254"/>
                          <a:pt x="75" y="268"/>
                          <a:pt x="75" y="268"/>
                        </a:cubicBezTo>
                        <a:cubicBezTo>
                          <a:pt x="75" y="267"/>
                          <a:pt x="76" y="266"/>
                          <a:pt x="76" y="266"/>
                        </a:cubicBezTo>
                        <a:cubicBezTo>
                          <a:pt x="80" y="254"/>
                          <a:pt x="77" y="242"/>
                          <a:pt x="69" y="227"/>
                        </a:cubicBezTo>
                        <a:cubicBezTo>
                          <a:pt x="58" y="203"/>
                          <a:pt x="69" y="183"/>
                          <a:pt x="72" y="162"/>
                        </a:cubicBezTo>
                        <a:close/>
                      </a:path>
                    </a:pathLst>
                  </a:custGeom>
                  <a:solidFill>
                    <a:srgbClr val="BF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6" name="Freeform 1245"/>
                  <p:cNvSpPr>
                    <a:spLocks/>
                  </p:cNvSpPr>
                  <p:nvPr/>
                </p:nvSpPr>
                <p:spPr bwMode="auto">
                  <a:xfrm>
                    <a:off x="2205" y="1429"/>
                    <a:ext cx="329" cy="363"/>
                  </a:xfrm>
                  <a:custGeom>
                    <a:avLst/>
                    <a:gdLst>
                      <a:gd name="T0" fmla="*/ 136 w 139"/>
                      <a:gd name="T1" fmla="*/ 1 h 153"/>
                      <a:gd name="T2" fmla="*/ 123 w 139"/>
                      <a:gd name="T3" fmla="*/ 0 h 153"/>
                      <a:gd name="T4" fmla="*/ 70 w 139"/>
                      <a:gd name="T5" fmla="*/ 57 h 153"/>
                      <a:gd name="T6" fmla="*/ 68 w 139"/>
                      <a:gd name="T7" fmla="*/ 61 h 153"/>
                      <a:gd name="T8" fmla="*/ 40 w 139"/>
                      <a:gd name="T9" fmla="*/ 116 h 153"/>
                      <a:gd name="T10" fmla="*/ 21 w 139"/>
                      <a:gd name="T11" fmla="*/ 149 h 153"/>
                      <a:gd name="T12" fmla="*/ 139 w 139"/>
                      <a:gd name="T13" fmla="*/ 64 h 153"/>
                      <a:gd name="T14" fmla="*/ 72 w 139"/>
                      <a:gd name="T15" fmla="*/ 115 h 153"/>
                      <a:gd name="T16" fmla="*/ 136 w 139"/>
                      <a:gd name="T17" fmla="*/ 1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9" h="153">
                        <a:moveTo>
                          <a:pt x="136" y="1"/>
                        </a:moveTo>
                        <a:cubicBezTo>
                          <a:pt x="131" y="1"/>
                          <a:pt x="125" y="0"/>
                          <a:pt x="123" y="0"/>
                        </a:cubicBezTo>
                        <a:cubicBezTo>
                          <a:pt x="104" y="5"/>
                          <a:pt x="83" y="23"/>
                          <a:pt x="70" y="57"/>
                        </a:cubicBezTo>
                        <a:cubicBezTo>
                          <a:pt x="69" y="59"/>
                          <a:pt x="68" y="60"/>
                          <a:pt x="68" y="61"/>
                        </a:cubicBezTo>
                        <a:cubicBezTo>
                          <a:pt x="62" y="74"/>
                          <a:pt x="61" y="90"/>
                          <a:pt x="40" y="116"/>
                        </a:cubicBezTo>
                        <a:cubicBezTo>
                          <a:pt x="16" y="146"/>
                          <a:pt x="0" y="153"/>
                          <a:pt x="21" y="149"/>
                        </a:cubicBezTo>
                        <a:cubicBezTo>
                          <a:pt x="94" y="139"/>
                          <a:pt x="133" y="94"/>
                          <a:pt x="139" y="64"/>
                        </a:cubicBezTo>
                        <a:cubicBezTo>
                          <a:pt x="139" y="64"/>
                          <a:pt x="117" y="106"/>
                          <a:pt x="72" y="115"/>
                        </a:cubicBezTo>
                        <a:cubicBezTo>
                          <a:pt x="75" y="65"/>
                          <a:pt x="94" y="12"/>
                          <a:pt x="136" y="1"/>
                        </a:cubicBezTo>
                        <a:close/>
                      </a:path>
                    </a:pathLst>
                  </a:custGeom>
                  <a:solidFill>
                    <a:srgbClr val="9E3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7" name="Freeform 1246"/>
                  <p:cNvSpPr>
                    <a:spLocks/>
                  </p:cNvSpPr>
                  <p:nvPr/>
                </p:nvSpPr>
                <p:spPr bwMode="auto">
                  <a:xfrm>
                    <a:off x="2205" y="1517"/>
                    <a:ext cx="301" cy="275"/>
                  </a:xfrm>
                  <a:custGeom>
                    <a:avLst/>
                    <a:gdLst>
                      <a:gd name="T0" fmla="*/ 127 w 127"/>
                      <a:gd name="T1" fmla="*/ 53 h 116"/>
                      <a:gd name="T2" fmla="*/ 41 w 127"/>
                      <a:gd name="T3" fmla="*/ 98 h 116"/>
                      <a:gd name="T4" fmla="*/ 71 w 127"/>
                      <a:gd name="T5" fmla="*/ 33 h 116"/>
                      <a:gd name="T6" fmla="*/ 82 w 127"/>
                      <a:gd name="T7" fmla="*/ 0 h 116"/>
                      <a:gd name="T8" fmla="*/ 75 w 127"/>
                      <a:gd name="T9" fmla="*/ 8 h 116"/>
                      <a:gd name="T10" fmla="*/ 68 w 127"/>
                      <a:gd name="T11" fmla="*/ 24 h 116"/>
                      <a:gd name="T12" fmla="*/ 40 w 127"/>
                      <a:gd name="T13" fmla="*/ 79 h 116"/>
                      <a:gd name="T14" fmla="*/ 21 w 127"/>
                      <a:gd name="T15" fmla="*/ 112 h 116"/>
                      <a:gd name="T16" fmla="*/ 127 w 127"/>
                      <a:gd name="T17" fmla="*/ 53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7" h="116">
                        <a:moveTo>
                          <a:pt x="127" y="53"/>
                        </a:moveTo>
                        <a:cubicBezTo>
                          <a:pt x="92" y="93"/>
                          <a:pt x="41" y="98"/>
                          <a:pt x="41" y="98"/>
                        </a:cubicBezTo>
                        <a:cubicBezTo>
                          <a:pt x="59" y="81"/>
                          <a:pt x="67" y="54"/>
                          <a:pt x="71" y="33"/>
                        </a:cubicBezTo>
                        <a:cubicBezTo>
                          <a:pt x="75" y="12"/>
                          <a:pt x="82" y="0"/>
                          <a:pt x="82" y="0"/>
                        </a:cubicBezTo>
                        <a:cubicBezTo>
                          <a:pt x="80" y="3"/>
                          <a:pt x="78" y="5"/>
                          <a:pt x="75" y="8"/>
                        </a:cubicBezTo>
                        <a:cubicBezTo>
                          <a:pt x="72" y="13"/>
                          <a:pt x="71" y="18"/>
                          <a:pt x="68" y="24"/>
                        </a:cubicBezTo>
                        <a:cubicBezTo>
                          <a:pt x="61" y="37"/>
                          <a:pt x="61" y="53"/>
                          <a:pt x="40" y="79"/>
                        </a:cubicBezTo>
                        <a:cubicBezTo>
                          <a:pt x="16" y="109"/>
                          <a:pt x="0" y="116"/>
                          <a:pt x="21" y="112"/>
                        </a:cubicBezTo>
                        <a:cubicBezTo>
                          <a:pt x="75" y="105"/>
                          <a:pt x="110" y="78"/>
                          <a:pt x="127" y="53"/>
                        </a:cubicBezTo>
                        <a:close/>
                      </a:path>
                    </a:pathLst>
                  </a:custGeom>
                  <a:solidFill>
                    <a:srgbClr val="872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8" name="Freeform 1247"/>
                  <p:cNvSpPr>
                    <a:spLocks/>
                  </p:cNvSpPr>
                  <p:nvPr/>
                </p:nvSpPr>
                <p:spPr bwMode="auto">
                  <a:xfrm>
                    <a:off x="1789" y="1395"/>
                    <a:ext cx="646" cy="810"/>
                  </a:xfrm>
                  <a:custGeom>
                    <a:avLst/>
                    <a:gdLst>
                      <a:gd name="T0" fmla="*/ 246 w 273"/>
                      <a:gd name="T1" fmla="*/ 70 h 341"/>
                      <a:gd name="T2" fmla="*/ 273 w 273"/>
                      <a:gd name="T3" fmla="*/ 29 h 341"/>
                      <a:gd name="T4" fmla="*/ 192 w 273"/>
                      <a:gd name="T5" fmla="*/ 94 h 341"/>
                      <a:gd name="T6" fmla="*/ 58 w 273"/>
                      <a:gd name="T7" fmla="*/ 223 h 341"/>
                      <a:gd name="T8" fmla="*/ 244 w 273"/>
                      <a:gd name="T9" fmla="*/ 5 h 341"/>
                      <a:gd name="T10" fmla="*/ 34 w 273"/>
                      <a:gd name="T11" fmla="*/ 129 h 341"/>
                      <a:gd name="T12" fmla="*/ 51 w 273"/>
                      <a:gd name="T13" fmla="*/ 276 h 341"/>
                      <a:gd name="T14" fmla="*/ 73 w 273"/>
                      <a:gd name="T15" fmla="*/ 341 h 341"/>
                      <a:gd name="T16" fmla="*/ 73 w 273"/>
                      <a:gd name="T17" fmla="*/ 280 h 341"/>
                      <a:gd name="T18" fmla="*/ 161 w 273"/>
                      <a:gd name="T19" fmla="*/ 139 h 341"/>
                      <a:gd name="T20" fmla="*/ 246 w 273"/>
                      <a:gd name="T21" fmla="*/ 70 h 3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73" h="341">
                        <a:moveTo>
                          <a:pt x="246" y="70"/>
                        </a:moveTo>
                        <a:cubicBezTo>
                          <a:pt x="254" y="50"/>
                          <a:pt x="273" y="29"/>
                          <a:pt x="273" y="29"/>
                        </a:cubicBezTo>
                        <a:cubicBezTo>
                          <a:pt x="253" y="44"/>
                          <a:pt x="248" y="64"/>
                          <a:pt x="192" y="94"/>
                        </a:cubicBezTo>
                        <a:cubicBezTo>
                          <a:pt x="132" y="125"/>
                          <a:pt x="64" y="157"/>
                          <a:pt x="58" y="223"/>
                        </a:cubicBezTo>
                        <a:cubicBezTo>
                          <a:pt x="33" y="141"/>
                          <a:pt x="92" y="12"/>
                          <a:pt x="244" y="5"/>
                        </a:cubicBezTo>
                        <a:cubicBezTo>
                          <a:pt x="144" y="0"/>
                          <a:pt x="65" y="61"/>
                          <a:pt x="34" y="129"/>
                        </a:cubicBezTo>
                        <a:cubicBezTo>
                          <a:pt x="0" y="207"/>
                          <a:pt x="35" y="254"/>
                          <a:pt x="51" y="276"/>
                        </a:cubicBezTo>
                        <a:cubicBezTo>
                          <a:pt x="76" y="309"/>
                          <a:pt x="73" y="341"/>
                          <a:pt x="73" y="341"/>
                        </a:cubicBezTo>
                        <a:cubicBezTo>
                          <a:pt x="73" y="341"/>
                          <a:pt x="81" y="327"/>
                          <a:pt x="73" y="280"/>
                        </a:cubicBezTo>
                        <a:cubicBezTo>
                          <a:pt x="64" y="228"/>
                          <a:pt x="87" y="185"/>
                          <a:pt x="161" y="139"/>
                        </a:cubicBezTo>
                        <a:cubicBezTo>
                          <a:pt x="230" y="95"/>
                          <a:pt x="246" y="70"/>
                          <a:pt x="246" y="70"/>
                        </a:cubicBezTo>
                        <a:close/>
                      </a:path>
                    </a:pathLst>
                  </a:custGeom>
                  <a:solidFill>
                    <a:srgbClr val="9E3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9" name="Freeform 1248"/>
                  <p:cNvSpPr>
                    <a:spLocks/>
                  </p:cNvSpPr>
                  <p:nvPr/>
                </p:nvSpPr>
                <p:spPr bwMode="auto">
                  <a:xfrm>
                    <a:off x="1789" y="1422"/>
                    <a:ext cx="610" cy="783"/>
                  </a:xfrm>
                  <a:custGeom>
                    <a:avLst/>
                    <a:gdLst>
                      <a:gd name="T0" fmla="*/ 246 w 258"/>
                      <a:gd name="T1" fmla="*/ 59 h 330"/>
                      <a:gd name="T2" fmla="*/ 258 w 258"/>
                      <a:gd name="T3" fmla="*/ 40 h 330"/>
                      <a:gd name="T4" fmla="*/ 91 w 258"/>
                      <a:gd name="T5" fmla="*/ 166 h 330"/>
                      <a:gd name="T6" fmla="*/ 62 w 258"/>
                      <a:gd name="T7" fmla="*/ 257 h 330"/>
                      <a:gd name="T8" fmla="*/ 37 w 258"/>
                      <a:gd name="T9" fmla="*/ 147 h 330"/>
                      <a:gd name="T10" fmla="*/ 181 w 258"/>
                      <a:gd name="T11" fmla="*/ 0 h 330"/>
                      <a:gd name="T12" fmla="*/ 34 w 258"/>
                      <a:gd name="T13" fmla="*/ 118 h 330"/>
                      <a:gd name="T14" fmla="*/ 51 w 258"/>
                      <a:gd name="T15" fmla="*/ 265 h 330"/>
                      <a:gd name="T16" fmla="*/ 73 w 258"/>
                      <a:gd name="T17" fmla="*/ 330 h 330"/>
                      <a:gd name="T18" fmla="*/ 73 w 258"/>
                      <a:gd name="T19" fmla="*/ 269 h 330"/>
                      <a:gd name="T20" fmla="*/ 161 w 258"/>
                      <a:gd name="T21" fmla="*/ 128 h 330"/>
                      <a:gd name="T22" fmla="*/ 246 w 258"/>
                      <a:gd name="T23" fmla="*/ 59 h 3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8" h="330">
                        <a:moveTo>
                          <a:pt x="246" y="59"/>
                        </a:moveTo>
                        <a:cubicBezTo>
                          <a:pt x="251" y="52"/>
                          <a:pt x="258" y="40"/>
                          <a:pt x="258" y="40"/>
                        </a:cubicBezTo>
                        <a:cubicBezTo>
                          <a:pt x="207" y="101"/>
                          <a:pt x="140" y="114"/>
                          <a:pt x="91" y="166"/>
                        </a:cubicBezTo>
                        <a:cubicBezTo>
                          <a:pt x="57" y="203"/>
                          <a:pt x="62" y="257"/>
                          <a:pt x="62" y="257"/>
                        </a:cubicBezTo>
                        <a:cubicBezTo>
                          <a:pt x="56" y="238"/>
                          <a:pt x="26" y="215"/>
                          <a:pt x="37" y="147"/>
                        </a:cubicBezTo>
                        <a:cubicBezTo>
                          <a:pt x="48" y="79"/>
                          <a:pt x="116" y="18"/>
                          <a:pt x="181" y="0"/>
                        </a:cubicBezTo>
                        <a:cubicBezTo>
                          <a:pt x="109" y="14"/>
                          <a:pt x="56" y="71"/>
                          <a:pt x="34" y="118"/>
                        </a:cubicBezTo>
                        <a:cubicBezTo>
                          <a:pt x="0" y="196"/>
                          <a:pt x="35" y="243"/>
                          <a:pt x="51" y="265"/>
                        </a:cubicBezTo>
                        <a:cubicBezTo>
                          <a:pt x="76" y="298"/>
                          <a:pt x="73" y="330"/>
                          <a:pt x="73" y="330"/>
                        </a:cubicBezTo>
                        <a:cubicBezTo>
                          <a:pt x="73" y="330"/>
                          <a:pt x="81" y="316"/>
                          <a:pt x="73" y="269"/>
                        </a:cubicBezTo>
                        <a:cubicBezTo>
                          <a:pt x="64" y="217"/>
                          <a:pt x="87" y="174"/>
                          <a:pt x="161" y="128"/>
                        </a:cubicBezTo>
                        <a:cubicBezTo>
                          <a:pt x="230" y="84"/>
                          <a:pt x="246" y="59"/>
                          <a:pt x="246" y="59"/>
                        </a:cubicBezTo>
                        <a:close/>
                      </a:path>
                    </a:pathLst>
                  </a:custGeom>
                  <a:solidFill>
                    <a:srgbClr val="872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0" name="Freeform 1249"/>
                  <p:cNvSpPr>
                    <a:spLocks/>
                  </p:cNvSpPr>
                  <p:nvPr/>
                </p:nvSpPr>
                <p:spPr bwMode="auto">
                  <a:xfrm>
                    <a:off x="2257" y="1550"/>
                    <a:ext cx="367" cy="232"/>
                  </a:xfrm>
                  <a:custGeom>
                    <a:avLst/>
                    <a:gdLst>
                      <a:gd name="T0" fmla="*/ 114 w 155"/>
                      <a:gd name="T1" fmla="*/ 50 h 98"/>
                      <a:gd name="T2" fmla="*/ 0 w 155"/>
                      <a:gd name="T3" fmla="*/ 98 h 98"/>
                      <a:gd name="T4" fmla="*/ 148 w 155"/>
                      <a:gd name="T5" fmla="*/ 26 h 98"/>
                      <a:gd name="T6" fmla="*/ 155 w 155"/>
                      <a:gd name="T7" fmla="*/ 0 h 98"/>
                      <a:gd name="T8" fmla="*/ 114 w 155"/>
                      <a:gd name="T9" fmla="*/ 50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5" h="98">
                        <a:moveTo>
                          <a:pt x="114" y="50"/>
                        </a:moveTo>
                        <a:cubicBezTo>
                          <a:pt x="75" y="85"/>
                          <a:pt x="27" y="94"/>
                          <a:pt x="0" y="98"/>
                        </a:cubicBezTo>
                        <a:cubicBezTo>
                          <a:pt x="86" y="94"/>
                          <a:pt x="130" y="52"/>
                          <a:pt x="148" y="26"/>
                        </a:cubicBezTo>
                        <a:cubicBezTo>
                          <a:pt x="155" y="14"/>
                          <a:pt x="155" y="0"/>
                          <a:pt x="155" y="0"/>
                        </a:cubicBezTo>
                        <a:cubicBezTo>
                          <a:pt x="155" y="0"/>
                          <a:pt x="149" y="19"/>
                          <a:pt x="114" y="50"/>
                        </a:cubicBezTo>
                        <a:close/>
                      </a:path>
                    </a:pathLst>
                  </a:custGeom>
                  <a:solidFill>
                    <a:srgbClr val="BF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1" name="Freeform 1250"/>
                  <p:cNvSpPr>
                    <a:spLocks noEditPoints="1"/>
                  </p:cNvSpPr>
                  <p:nvPr/>
                </p:nvSpPr>
                <p:spPr bwMode="auto">
                  <a:xfrm>
                    <a:off x="1784" y="1403"/>
                    <a:ext cx="1126" cy="816"/>
                  </a:xfrm>
                  <a:custGeom>
                    <a:avLst/>
                    <a:gdLst>
                      <a:gd name="T0" fmla="*/ 74 w 476"/>
                      <a:gd name="T1" fmla="*/ 338 h 344"/>
                      <a:gd name="T2" fmla="*/ 51 w 476"/>
                      <a:gd name="T3" fmla="*/ 273 h 344"/>
                      <a:gd name="T4" fmla="*/ 234 w 476"/>
                      <a:gd name="T5" fmla="*/ 0 h 344"/>
                      <a:gd name="T6" fmla="*/ 299 w 476"/>
                      <a:gd name="T7" fmla="*/ 9 h 344"/>
                      <a:gd name="T8" fmla="*/ 435 w 476"/>
                      <a:gd name="T9" fmla="*/ 278 h 344"/>
                      <a:gd name="T10" fmla="*/ 433 w 476"/>
                      <a:gd name="T11" fmla="*/ 276 h 344"/>
                      <a:gd name="T12" fmla="*/ 436 w 476"/>
                      <a:gd name="T13" fmla="*/ 246 h 344"/>
                      <a:gd name="T14" fmla="*/ 425 w 476"/>
                      <a:gd name="T15" fmla="*/ 251 h 344"/>
                      <a:gd name="T16" fmla="*/ 423 w 476"/>
                      <a:gd name="T17" fmla="*/ 282 h 344"/>
                      <a:gd name="T18" fmla="*/ 417 w 476"/>
                      <a:gd name="T19" fmla="*/ 339 h 344"/>
                      <a:gd name="T20" fmla="*/ 413 w 476"/>
                      <a:gd name="T21" fmla="*/ 294 h 344"/>
                      <a:gd name="T22" fmla="*/ 408 w 476"/>
                      <a:gd name="T23" fmla="*/ 229 h 344"/>
                      <a:gd name="T24" fmla="*/ 365 w 476"/>
                      <a:gd name="T25" fmla="*/ 148 h 344"/>
                      <a:gd name="T26" fmla="*/ 199 w 476"/>
                      <a:gd name="T27" fmla="*/ 163 h 344"/>
                      <a:gd name="T28" fmla="*/ 188 w 476"/>
                      <a:gd name="T29" fmla="*/ 161 h 344"/>
                      <a:gd name="T30" fmla="*/ 217 w 476"/>
                      <a:gd name="T31" fmla="*/ 126 h 344"/>
                      <a:gd name="T32" fmla="*/ 242 w 476"/>
                      <a:gd name="T33" fmla="*/ 77 h 344"/>
                      <a:gd name="T34" fmla="*/ 76 w 476"/>
                      <a:gd name="T35" fmla="*/ 277 h 344"/>
                      <a:gd name="T36" fmla="*/ 73 w 476"/>
                      <a:gd name="T37" fmla="*/ 344 h 344"/>
                      <a:gd name="T38" fmla="*/ 38 w 476"/>
                      <a:gd name="T39" fmla="*/ 127 h 344"/>
                      <a:gd name="T40" fmla="*/ 54 w 476"/>
                      <a:gd name="T41" fmla="*/ 272 h 344"/>
                      <a:gd name="T42" fmla="*/ 73 w 476"/>
                      <a:gd name="T43" fmla="*/ 277 h 344"/>
                      <a:gd name="T44" fmla="*/ 247 w 476"/>
                      <a:gd name="T45" fmla="*/ 67 h 344"/>
                      <a:gd name="T46" fmla="*/ 243 w 476"/>
                      <a:gd name="T47" fmla="*/ 84 h 344"/>
                      <a:gd name="T48" fmla="*/ 197 w 476"/>
                      <a:gd name="T49" fmla="*/ 152 h 344"/>
                      <a:gd name="T50" fmla="*/ 194 w 476"/>
                      <a:gd name="T51" fmla="*/ 160 h 344"/>
                      <a:gd name="T52" fmla="*/ 347 w 476"/>
                      <a:gd name="T53" fmla="*/ 87 h 344"/>
                      <a:gd name="T54" fmla="*/ 349 w 476"/>
                      <a:gd name="T55" fmla="*/ 88 h 344"/>
                      <a:gd name="T56" fmla="*/ 383 w 476"/>
                      <a:gd name="T57" fmla="*/ 168 h 344"/>
                      <a:gd name="T58" fmla="*/ 409 w 476"/>
                      <a:gd name="T59" fmla="*/ 248 h 344"/>
                      <a:gd name="T60" fmla="*/ 426 w 476"/>
                      <a:gd name="T61" fmla="*/ 322 h 344"/>
                      <a:gd name="T62" fmla="*/ 420 w 476"/>
                      <a:gd name="T63" fmla="*/ 281 h 344"/>
                      <a:gd name="T64" fmla="*/ 437 w 476"/>
                      <a:gd name="T65" fmla="*/ 243 h 344"/>
                      <a:gd name="T66" fmla="*/ 442 w 476"/>
                      <a:gd name="T67" fmla="*/ 267 h 344"/>
                      <a:gd name="T68" fmla="*/ 299 w 476"/>
                      <a:gd name="T69" fmla="*/ 12 h 344"/>
                      <a:gd name="T70" fmla="*/ 298 w 476"/>
                      <a:gd name="T71" fmla="*/ 12 h 344"/>
                      <a:gd name="T72" fmla="*/ 234 w 476"/>
                      <a:gd name="T73" fmla="*/ 3 h 3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76" h="344">
                        <a:moveTo>
                          <a:pt x="73" y="344"/>
                        </a:moveTo>
                        <a:cubicBezTo>
                          <a:pt x="74" y="338"/>
                          <a:pt x="74" y="338"/>
                          <a:pt x="74" y="338"/>
                        </a:cubicBezTo>
                        <a:cubicBezTo>
                          <a:pt x="74" y="337"/>
                          <a:pt x="76" y="306"/>
                          <a:pt x="52" y="273"/>
                        </a:cubicBezTo>
                        <a:cubicBezTo>
                          <a:pt x="51" y="273"/>
                          <a:pt x="51" y="273"/>
                          <a:pt x="51" y="273"/>
                        </a:cubicBezTo>
                        <a:cubicBezTo>
                          <a:pt x="35" y="251"/>
                          <a:pt x="0" y="204"/>
                          <a:pt x="35" y="126"/>
                        </a:cubicBezTo>
                        <a:cubicBezTo>
                          <a:pt x="63" y="63"/>
                          <a:pt x="135" y="0"/>
                          <a:pt x="234" y="0"/>
                        </a:cubicBezTo>
                        <a:cubicBezTo>
                          <a:pt x="255" y="0"/>
                          <a:pt x="277" y="3"/>
                          <a:pt x="298" y="9"/>
                        </a:cubicBezTo>
                        <a:cubicBezTo>
                          <a:pt x="298" y="9"/>
                          <a:pt x="298" y="9"/>
                          <a:pt x="299" y="9"/>
                        </a:cubicBezTo>
                        <a:cubicBezTo>
                          <a:pt x="308" y="9"/>
                          <a:pt x="391" y="12"/>
                          <a:pt x="439" y="113"/>
                        </a:cubicBezTo>
                        <a:cubicBezTo>
                          <a:pt x="476" y="189"/>
                          <a:pt x="454" y="266"/>
                          <a:pt x="435" y="278"/>
                        </a:cubicBezTo>
                        <a:cubicBezTo>
                          <a:pt x="428" y="283"/>
                          <a:pt x="428" y="283"/>
                          <a:pt x="428" y="283"/>
                        </a:cubicBezTo>
                        <a:cubicBezTo>
                          <a:pt x="433" y="276"/>
                          <a:pt x="433" y="276"/>
                          <a:pt x="433" y="276"/>
                        </a:cubicBezTo>
                        <a:cubicBezTo>
                          <a:pt x="439" y="268"/>
                          <a:pt x="443" y="255"/>
                          <a:pt x="441" y="249"/>
                        </a:cubicBezTo>
                        <a:cubicBezTo>
                          <a:pt x="440" y="248"/>
                          <a:pt x="438" y="246"/>
                          <a:pt x="436" y="246"/>
                        </a:cubicBezTo>
                        <a:cubicBezTo>
                          <a:pt x="436" y="246"/>
                          <a:pt x="435" y="246"/>
                          <a:pt x="434" y="246"/>
                        </a:cubicBezTo>
                        <a:cubicBezTo>
                          <a:pt x="429" y="246"/>
                          <a:pt x="426" y="249"/>
                          <a:pt x="425" y="251"/>
                        </a:cubicBezTo>
                        <a:cubicBezTo>
                          <a:pt x="420" y="258"/>
                          <a:pt x="419" y="270"/>
                          <a:pt x="422" y="280"/>
                        </a:cubicBezTo>
                        <a:cubicBezTo>
                          <a:pt x="423" y="282"/>
                          <a:pt x="423" y="282"/>
                          <a:pt x="423" y="282"/>
                        </a:cubicBezTo>
                        <a:cubicBezTo>
                          <a:pt x="429" y="298"/>
                          <a:pt x="435" y="317"/>
                          <a:pt x="424" y="331"/>
                        </a:cubicBezTo>
                        <a:cubicBezTo>
                          <a:pt x="417" y="339"/>
                          <a:pt x="417" y="339"/>
                          <a:pt x="417" y="339"/>
                        </a:cubicBezTo>
                        <a:cubicBezTo>
                          <a:pt x="421" y="329"/>
                          <a:pt x="421" y="329"/>
                          <a:pt x="421" y="329"/>
                        </a:cubicBezTo>
                        <a:cubicBezTo>
                          <a:pt x="421" y="329"/>
                          <a:pt x="427" y="315"/>
                          <a:pt x="413" y="294"/>
                        </a:cubicBezTo>
                        <a:cubicBezTo>
                          <a:pt x="402" y="277"/>
                          <a:pt x="404" y="262"/>
                          <a:pt x="406" y="247"/>
                        </a:cubicBezTo>
                        <a:cubicBezTo>
                          <a:pt x="407" y="241"/>
                          <a:pt x="408" y="235"/>
                          <a:pt x="408" y="229"/>
                        </a:cubicBezTo>
                        <a:cubicBezTo>
                          <a:pt x="407" y="207"/>
                          <a:pt x="394" y="189"/>
                          <a:pt x="380" y="170"/>
                        </a:cubicBezTo>
                        <a:cubicBezTo>
                          <a:pt x="375" y="163"/>
                          <a:pt x="370" y="156"/>
                          <a:pt x="365" y="148"/>
                        </a:cubicBezTo>
                        <a:cubicBezTo>
                          <a:pt x="353" y="127"/>
                          <a:pt x="348" y="104"/>
                          <a:pt x="347" y="92"/>
                        </a:cubicBezTo>
                        <a:cubicBezTo>
                          <a:pt x="330" y="114"/>
                          <a:pt x="287" y="158"/>
                          <a:pt x="199" y="163"/>
                        </a:cubicBezTo>
                        <a:cubicBezTo>
                          <a:pt x="197" y="163"/>
                          <a:pt x="196" y="163"/>
                          <a:pt x="194" y="163"/>
                        </a:cubicBezTo>
                        <a:cubicBezTo>
                          <a:pt x="191" y="163"/>
                          <a:pt x="188" y="162"/>
                          <a:pt x="188" y="161"/>
                        </a:cubicBezTo>
                        <a:cubicBezTo>
                          <a:pt x="187" y="158"/>
                          <a:pt x="189" y="156"/>
                          <a:pt x="195" y="150"/>
                        </a:cubicBezTo>
                        <a:cubicBezTo>
                          <a:pt x="201" y="145"/>
                          <a:pt x="208" y="137"/>
                          <a:pt x="217" y="126"/>
                        </a:cubicBezTo>
                        <a:cubicBezTo>
                          <a:pt x="232" y="107"/>
                          <a:pt x="237" y="94"/>
                          <a:pt x="240" y="83"/>
                        </a:cubicBezTo>
                        <a:cubicBezTo>
                          <a:pt x="241" y="81"/>
                          <a:pt x="242" y="79"/>
                          <a:pt x="242" y="77"/>
                        </a:cubicBezTo>
                        <a:cubicBezTo>
                          <a:pt x="232" y="87"/>
                          <a:pt x="209" y="108"/>
                          <a:pt x="163" y="137"/>
                        </a:cubicBezTo>
                        <a:cubicBezTo>
                          <a:pt x="93" y="181"/>
                          <a:pt x="67" y="223"/>
                          <a:pt x="76" y="277"/>
                        </a:cubicBezTo>
                        <a:cubicBezTo>
                          <a:pt x="84" y="323"/>
                          <a:pt x="77" y="338"/>
                          <a:pt x="77" y="338"/>
                        </a:cubicBezTo>
                        <a:lnTo>
                          <a:pt x="73" y="344"/>
                        </a:lnTo>
                        <a:close/>
                        <a:moveTo>
                          <a:pt x="234" y="3"/>
                        </a:moveTo>
                        <a:cubicBezTo>
                          <a:pt x="136" y="3"/>
                          <a:pt x="65" y="65"/>
                          <a:pt x="38" y="127"/>
                        </a:cubicBezTo>
                        <a:cubicBezTo>
                          <a:pt x="4" y="204"/>
                          <a:pt x="37" y="249"/>
                          <a:pt x="54" y="271"/>
                        </a:cubicBezTo>
                        <a:cubicBezTo>
                          <a:pt x="54" y="272"/>
                          <a:pt x="54" y="272"/>
                          <a:pt x="54" y="272"/>
                        </a:cubicBezTo>
                        <a:cubicBezTo>
                          <a:pt x="70" y="294"/>
                          <a:pt x="75" y="315"/>
                          <a:pt x="76" y="327"/>
                        </a:cubicBezTo>
                        <a:cubicBezTo>
                          <a:pt x="77" y="318"/>
                          <a:pt x="78" y="303"/>
                          <a:pt x="73" y="277"/>
                        </a:cubicBezTo>
                        <a:cubicBezTo>
                          <a:pt x="64" y="223"/>
                          <a:pt x="91" y="179"/>
                          <a:pt x="162" y="135"/>
                        </a:cubicBezTo>
                        <a:cubicBezTo>
                          <a:pt x="230" y="92"/>
                          <a:pt x="247" y="67"/>
                          <a:pt x="247" y="67"/>
                        </a:cubicBezTo>
                        <a:cubicBezTo>
                          <a:pt x="250" y="68"/>
                          <a:pt x="250" y="68"/>
                          <a:pt x="250" y="68"/>
                        </a:cubicBezTo>
                        <a:cubicBezTo>
                          <a:pt x="247" y="73"/>
                          <a:pt x="245" y="78"/>
                          <a:pt x="243" y="84"/>
                        </a:cubicBezTo>
                        <a:cubicBezTo>
                          <a:pt x="239" y="95"/>
                          <a:pt x="235" y="109"/>
                          <a:pt x="219" y="128"/>
                        </a:cubicBezTo>
                        <a:cubicBezTo>
                          <a:pt x="211" y="139"/>
                          <a:pt x="203" y="147"/>
                          <a:pt x="197" y="152"/>
                        </a:cubicBezTo>
                        <a:cubicBezTo>
                          <a:pt x="194" y="155"/>
                          <a:pt x="191" y="158"/>
                          <a:pt x="190" y="160"/>
                        </a:cubicBezTo>
                        <a:cubicBezTo>
                          <a:pt x="191" y="160"/>
                          <a:pt x="192" y="160"/>
                          <a:pt x="194" y="160"/>
                        </a:cubicBezTo>
                        <a:cubicBezTo>
                          <a:pt x="196" y="160"/>
                          <a:pt x="197" y="160"/>
                          <a:pt x="199" y="160"/>
                        </a:cubicBezTo>
                        <a:cubicBezTo>
                          <a:pt x="290" y="155"/>
                          <a:pt x="333" y="107"/>
                          <a:pt x="347" y="87"/>
                        </a:cubicBezTo>
                        <a:cubicBezTo>
                          <a:pt x="349" y="84"/>
                          <a:pt x="349" y="84"/>
                          <a:pt x="349" y="84"/>
                        </a:cubicBezTo>
                        <a:cubicBezTo>
                          <a:pt x="349" y="88"/>
                          <a:pt x="349" y="88"/>
                          <a:pt x="349" y="88"/>
                        </a:cubicBezTo>
                        <a:cubicBezTo>
                          <a:pt x="350" y="100"/>
                          <a:pt x="355" y="125"/>
                          <a:pt x="368" y="147"/>
                        </a:cubicBezTo>
                        <a:cubicBezTo>
                          <a:pt x="372" y="154"/>
                          <a:pt x="378" y="161"/>
                          <a:pt x="383" y="168"/>
                        </a:cubicBezTo>
                        <a:cubicBezTo>
                          <a:pt x="397" y="187"/>
                          <a:pt x="410" y="206"/>
                          <a:pt x="411" y="228"/>
                        </a:cubicBezTo>
                        <a:cubicBezTo>
                          <a:pt x="411" y="235"/>
                          <a:pt x="410" y="241"/>
                          <a:pt x="409" y="248"/>
                        </a:cubicBezTo>
                        <a:cubicBezTo>
                          <a:pt x="407" y="262"/>
                          <a:pt x="405" y="277"/>
                          <a:pt x="416" y="292"/>
                        </a:cubicBezTo>
                        <a:cubicBezTo>
                          <a:pt x="424" y="305"/>
                          <a:pt x="426" y="315"/>
                          <a:pt x="426" y="322"/>
                        </a:cubicBezTo>
                        <a:cubicBezTo>
                          <a:pt x="430" y="310"/>
                          <a:pt x="425" y="296"/>
                          <a:pt x="420" y="283"/>
                        </a:cubicBezTo>
                        <a:cubicBezTo>
                          <a:pt x="420" y="281"/>
                          <a:pt x="420" y="281"/>
                          <a:pt x="420" y="281"/>
                        </a:cubicBezTo>
                        <a:cubicBezTo>
                          <a:pt x="416" y="270"/>
                          <a:pt x="417" y="257"/>
                          <a:pt x="422" y="250"/>
                        </a:cubicBezTo>
                        <a:cubicBezTo>
                          <a:pt x="426" y="245"/>
                          <a:pt x="431" y="242"/>
                          <a:pt x="437" y="243"/>
                        </a:cubicBezTo>
                        <a:cubicBezTo>
                          <a:pt x="440" y="244"/>
                          <a:pt x="442" y="246"/>
                          <a:pt x="443" y="248"/>
                        </a:cubicBezTo>
                        <a:cubicBezTo>
                          <a:pt x="445" y="253"/>
                          <a:pt x="444" y="260"/>
                          <a:pt x="442" y="267"/>
                        </a:cubicBezTo>
                        <a:cubicBezTo>
                          <a:pt x="457" y="242"/>
                          <a:pt x="467" y="176"/>
                          <a:pt x="437" y="114"/>
                        </a:cubicBezTo>
                        <a:cubicBezTo>
                          <a:pt x="389" y="15"/>
                          <a:pt x="308" y="12"/>
                          <a:pt x="299" y="12"/>
                        </a:cubicBezTo>
                        <a:cubicBezTo>
                          <a:pt x="298" y="12"/>
                          <a:pt x="298" y="12"/>
                          <a:pt x="298" y="12"/>
                        </a:cubicBezTo>
                        <a:cubicBezTo>
                          <a:pt x="298" y="12"/>
                          <a:pt x="298" y="12"/>
                          <a:pt x="298" y="12"/>
                        </a:cubicBezTo>
                        <a:cubicBezTo>
                          <a:pt x="298" y="12"/>
                          <a:pt x="298" y="12"/>
                          <a:pt x="298" y="12"/>
                        </a:cubicBezTo>
                        <a:cubicBezTo>
                          <a:pt x="276" y="6"/>
                          <a:pt x="255" y="3"/>
                          <a:pt x="234" y="3"/>
                        </a:cubicBezTo>
                        <a:close/>
                      </a:path>
                    </a:pathLst>
                  </a:custGeom>
                  <a:solidFill>
                    <a:srgbClr val="5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2" name="Freeform 1251"/>
                  <p:cNvSpPr>
                    <a:spLocks/>
                  </p:cNvSpPr>
                  <p:nvPr/>
                </p:nvSpPr>
                <p:spPr bwMode="auto">
                  <a:xfrm>
                    <a:off x="2084" y="1887"/>
                    <a:ext cx="107" cy="85"/>
                  </a:xfrm>
                  <a:custGeom>
                    <a:avLst/>
                    <a:gdLst>
                      <a:gd name="T0" fmla="*/ 39 w 45"/>
                      <a:gd name="T1" fmla="*/ 14 h 36"/>
                      <a:gd name="T2" fmla="*/ 4 w 45"/>
                      <a:gd name="T3" fmla="*/ 20 h 36"/>
                      <a:gd name="T4" fmla="*/ 25 w 45"/>
                      <a:gd name="T5" fmla="*/ 30 h 36"/>
                      <a:gd name="T6" fmla="*/ 39 w 45"/>
                      <a:gd name="T7" fmla="*/ 14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36">
                        <a:moveTo>
                          <a:pt x="39" y="14"/>
                        </a:moveTo>
                        <a:cubicBezTo>
                          <a:pt x="30" y="0"/>
                          <a:pt x="9" y="4"/>
                          <a:pt x="4" y="20"/>
                        </a:cubicBezTo>
                        <a:cubicBezTo>
                          <a:pt x="0" y="36"/>
                          <a:pt x="15" y="33"/>
                          <a:pt x="25" y="30"/>
                        </a:cubicBezTo>
                        <a:cubicBezTo>
                          <a:pt x="35" y="26"/>
                          <a:pt x="45" y="26"/>
                          <a:pt x="39" y="14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3" name="Freeform 1252"/>
                  <p:cNvSpPr>
                    <a:spLocks/>
                  </p:cNvSpPr>
                  <p:nvPr/>
                </p:nvSpPr>
                <p:spPr bwMode="auto">
                  <a:xfrm>
                    <a:off x="2113" y="1901"/>
                    <a:ext cx="64" cy="52"/>
                  </a:xfrm>
                  <a:custGeom>
                    <a:avLst/>
                    <a:gdLst>
                      <a:gd name="T0" fmla="*/ 23 w 27"/>
                      <a:gd name="T1" fmla="*/ 9 h 22"/>
                      <a:gd name="T2" fmla="*/ 3 w 27"/>
                      <a:gd name="T3" fmla="*/ 12 h 22"/>
                      <a:gd name="T4" fmla="*/ 15 w 27"/>
                      <a:gd name="T5" fmla="*/ 18 h 22"/>
                      <a:gd name="T6" fmla="*/ 23 w 27"/>
                      <a:gd name="T7" fmla="*/ 9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22">
                        <a:moveTo>
                          <a:pt x="23" y="9"/>
                        </a:moveTo>
                        <a:cubicBezTo>
                          <a:pt x="18" y="0"/>
                          <a:pt x="5" y="2"/>
                          <a:pt x="3" y="12"/>
                        </a:cubicBezTo>
                        <a:cubicBezTo>
                          <a:pt x="0" y="22"/>
                          <a:pt x="9" y="20"/>
                          <a:pt x="15" y="18"/>
                        </a:cubicBezTo>
                        <a:cubicBezTo>
                          <a:pt x="21" y="16"/>
                          <a:pt x="27" y="16"/>
                          <a:pt x="23" y="9"/>
                        </a:cubicBezTo>
                        <a:close/>
                      </a:path>
                    </a:pathLst>
                  </a:custGeom>
                  <a:solidFill>
                    <a:srgbClr val="912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4" name="Freeform 1253"/>
                  <p:cNvSpPr>
                    <a:spLocks noEditPoints="1"/>
                  </p:cNvSpPr>
                  <p:nvPr/>
                </p:nvSpPr>
                <p:spPr bwMode="auto">
                  <a:xfrm>
                    <a:off x="2115" y="1908"/>
                    <a:ext cx="59" cy="43"/>
                  </a:xfrm>
                  <a:custGeom>
                    <a:avLst/>
                    <a:gdLst>
                      <a:gd name="T0" fmla="*/ 7 w 25"/>
                      <a:gd name="T1" fmla="*/ 17 h 18"/>
                      <a:gd name="T2" fmla="*/ 2 w 25"/>
                      <a:gd name="T3" fmla="*/ 16 h 18"/>
                      <a:gd name="T4" fmla="*/ 1 w 25"/>
                      <a:gd name="T5" fmla="*/ 9 h 18"/>
                      <a:gd name="T6" fmla="*/ 13 w 25"/>
                      <a:gd name="T7" fmla="*/ 0 h 18"/>
                      <a:gd name="T8" fmla="*/ 23 w 25"/>
                      <a:gd name="T9" fmla="*/ 6 h 18"/>
                      <a:gd name="T10" fmla="*/ 24 w 25"/>
                      <a:gd name="T11" fmla="*/ 11 h 18"/>
                      <a:gd name="T12" fmla="*/ 17 w 25"/>
                      <a:gd name="T13" fmla="*/ 15 h 18"/>
                      <a:gd name="T14" fmla="*/ 14 w 25"/>
                      <a:gd name="T15" fmla="*/ 16 h 18"/>
                      <a:gd name="T16" fmla="*/ 7 w 25"/>
                      <a:gd name="T17" fmla="*/ 17 h 18"/>
                      <a:gd name="T18" fmla="*/ 13 w 25"/>
                      <a:gd name="T19" fmla="*/ 1 h 18"/>
                      <a:gd name="T20" fmla="*/ 2 w 25"/>
                      <a:gd name="T21" fmla="*/ 9 h 18"/>
                      <a:gd name="T22" fmla="*/ 3 w 25"/>
                      <a:gd name="T23" fmla="*/ 15 h 18"/>
                      <a:gd name="T24" fmla="*/ 6 w 25"/>
                      <a:gd name="T25" fmla="*/ 16 h 18"/>
                      <a:gd name="T26" fmla="*/ 14 w 25"/>
                      <a:gd name="T27" fmla="*/ 15 h 18"/>
                      <a:gd name="T28" fmla="*/ 17 w 25"/>
                      <a:gd name="T29" fmla="*/ 14 h 18"/>
                      <a:gd name="T30" fmla="*/ 23 w 25"/>
                      <a:gd name="T31" fmla="*/ 10 h 18"/>
                      <a:gd name="T32" fmla="*/ 22 w 25"/>
                      <a:gd name="T33" fmla="*/ 6 h 18"/>
                      <a:gd name="T34" fmla="*/ 13 w 25"/>
                      <a:gd name="T35" fmla="*/ 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5" h="18">
                        <a:moveTo>
                          <a:pt x="7" y="17"/>
                        </a:moveTo>
                        <a:cubicBezTo>
                          <a:pt x="4" y="18"/>
                          <a:pt x="3" y="17"/>
                          <a:pt x="2" y="16"/>
                        </a:cubicBezTo>
                        <a:cubicBezTo>
                          <a:pt x="0" y="14"/>
                          <a:pt x="0" y="12"/>
                          <a:pt x="1" y="9"/>
                        </a:cubicBezTo>
                        <a:cubicBezTo>
                          <a:pt x="2" y="4"/>
                          <a:pt x="7" y="0"/>
                          <a:pt x="13" y="0"/>
                        </a:cubicBezTo>
                        <a:cubicBezTo>
                          <a:pt x="17" y="0"/>
                          <a:pt x="21" y="2"/>
                          <a:pt x="23" y="6"/>
                        </a:cubicBezTo>
                        <a:cubicBezTo>
                          <a:pt x="24" y="8"/>
                          <a:pt x="25" y="9"/>
                          <a:pt x="24" y="11"/>
                        </a:cubicBezTo>
                        <a:cubicBezTo>
                          <a:pt x="23" y="13"/>
                          <a:pt x="20" y="14"/>
                          <a:pt x="17" y="15"/>
                        </a:cubicBezTo>
                        <a:cubicBezTo>
                          <a:pt x="16" y="15"/>
                          <a:pt x="15" y="15"/>
                          <a:pt x="14" y="16"/>
                        </a:cubicBezTo>
                        <a:cubicBezTo>
                          <a:pt x="11" y="17"/>
                          <a:pt x="9" y="17"/>
                          <a:pt x="7" y="17"/>
                        </a:cubicBezTo>
                        <a:close/>
                        <a:moveTo>
                          <a:pt x="13" y="1"/>
                        </a:moveTo>
                        <a:cubicBezTo>
                          <a:pt x="8" y="1"/>
                          <a:pt x="4" y="4"/>
                          <a:pt x="2" y="9"/>
                        </a:cubicBezTo>
                        <a:cubicBezTo>
                          <a:pt x="2" y="12"/>
                          <a:pt x="2" y="14"/>
                          <a:pt x="3" y="15"/>
                        </a:cubicBezTo>
                        <a:cubicBezTo>
                          <a:pt x="3" y="16"/>
                          <a:pt x="5" y="16"/>
                          <a:pt x="6" y="16"/>
                        </a:cubicBezTo>
                        <a:cubicBezTo>
                          <a:pt x="8" y="16"/>
                          <a:pt x="11" y="16"/>
                          <a:pt x="14" y="15"/>
                        </a:cubicBezTo>
                        <a:cubicBezTo>
                          <a:pt x="15" y="14"/>
                          <a:pt x="16" y="14"/>
                          <a:pt x="17" y="14"/>
                        </a:cubicBezTo>
                        <a:cubicBezTo>
                          <a:pt x="20" y="13"/>
                          <a:pt x="22" y="12"/>
                          <a:pt x="23" y="10"/>
                        </a:cubicBezTo>
                        <a:cubicBezTo>
                          <a:pt x="23" y="9"/>
                          <a:pt x="23" y="8"/>
                          <a:pt x="22" y="6"/>
                        </a:cubicBezTo>
                        <a:cubicBezTo>
                          <a:pt x="20" y="3"/>
                          <a:pt x="17" y="1"/>
                          <a:pt x="13" y="1"/>
                        </a:cubicBezTo>
                        <a:close/>
                      </a:path>
                    </a:pathLst>
                  </a:custGeom>
                  <a:solidFill>
                    <a:srgbClr val="450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5" name="Freeform 1254"/>
                  <p:cNvSpPr>
                    <a:spLocks/>
                  </p:cNvSpPr>
                  <p:nvPr/>
                </p:nvSpPr>
                <p:spPr bwMode="auto">
                  <a:xfrm>
                    <a:off x="2132" y="1911"/>
                    <a:ext cx="31" cy="23"/>
                  </a:xfrm>
                  <a:custGeom>
                    <a:avLst/>
                    <a:gdLst>
                      <a:gd name="T0" fmla="*/ 11 w 13"/>
                      <a:gd name="T1" fmla="*/ 5 h 10"/>
                      <a:gd name="T2" fmla="*/ 2 w 13"/>
                      <a:gd name="T3" fmla="*/ 6 h 10"/>
                      <a:gd name="T4" fmla="*/ 7 w 13"/>
                      <a:gd name="T5" fmla="*/ 8 h 10"/>
                      <a:gd name="T6" fmla="*/ 11 w 13"/>
                      <a:gd name="T7" fmla="*/ 5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10">
                        <a:moveTo>
                          <a:pt x="11" y="5"/>
                        </a:moveTo>
                        <a:cubicBezTo>
                          <a:pt x="9" y="0"/>
                          <a:pt x="3" y="1"/>
                          <a:pt x="2" y="6"/>
                        </a:cubicBezTo>
                        <a:cubicBezTo>
                          <a:pt x="0" y="10"/>
                          <a:pt x="4" y="9"/>
                          <a:pt x="7" y="8"/>
                        </a:cubicBezTo>
                        <a:cubicBezTo>
                          <a:pt x="10" y="8"/>
                          <a:pt x="13" y="8"/>
                          <a:pt x="11" y="5"/>
                        </a:cubicBezTo>
                        <a:close/>
                      </a:path>
                    </a:pathLst>
                  </a:custGeom>
                  <a:solidFill>
                    <a:srgbClr val="C452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6" name="Freeform 1255"/>
                  <p:cNvSpPr>
                    <a:spLocks/>
                  </p:cNvSpPr>
                  <p:nvPr/>
                </p:nvSpPr>
                <p:spPr bwMode="auto">
                  <a:xfrm>
                    <a:off x="2144" y="1918"/>
                    <a:ext cx="11" cy="9"/>
                  </a:xfrm>
                  <a:custGeom>
                    <a:avLst/>
                    <a:gdLst>
                      <a:gd name="T0" fmla="*/ 4 w 5"/>
                      <a:gd name="T1" fmla="*/ 1 h 4"/>
                      <a:gd name="T2" fmla="*/ 0 w 5"/>
                      <a:gd name="T3" fmla="*/ 2 h 4"/>
                      <a:gd name="T4" fmla="*/ 3 w 5"/>
                      <a:gd name="T5" fmla="*/ 3 h 4"/>
                      <a:gd name="T6" fmla="*/ 4 w 5"/>
                      <a:gd name="T7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4">
                        <a:moveTo>
                          <a:pt x="4" y="1"/>
                        </a:moveTo>
                        <a:cubicBezTo>
                          <a:pt x="3" y="0"/>
                          <a:pt x="1" y="0"/>
                          <a:pt x="0" y="2"/>
                        </a:cubicBezTo>
                        <a:cubicBezTo>
                          <a:pt x="0" y="4"/>
                          <a:pt x="2" y="3"/>
                          <a:pt x="3" y="3"/>
                        </a:cubicBezTo>
                        <a:cubicBezTo>
                          <a:pt x="4" y="2"/>
                          <a:pt x="5" y="2"/>
                          <a:pt x="4" y="1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7" name="Freeform 1256"/>
                  <p:cNvSpPr>
                    <a:spLocks/>
                  </p:cNvSpPr>
                  <p:nvPr/>
                </p:nvSpPr>
                <p:spPr bwMode="auto">
                  <a:xfrm>
                    <a:off x="2058" y="1794"/>
                    <a:ext cx="95" cy="86"/>
                  </a:xfrm>
                  <a:custGeom>
                    <a:avLst/>
                    <a:gdLst>
                      <a:gd name="T0" fmla="*/ 40 w 40"/>
                      <a:gd name="T1" fmla="*/ 19 h 36"/>
                      <a:gd name="T2" fmla="*/ 13 w 40"/>
                      <a:gd name="T3" fmla="*/ 17 h 36"/>
                      <a:gd name="T4" fmla="*/ 16 w 40"/>
                      <a:gd name="T5" fmla="*/ 31 h 36"/>
                      <a:gd name="T6" fmla="*/ 40 w 40"/>
                      <a:gd name="T7" fmla="*/ 19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6">
                        <a:moveTo>
                          <a:pt x="40" y="19"/>
                        </a:moveTo>
                        <a:cubicBezTo>
                          <a:pt x="40" y="13"/>
                          <a:pt x="29" y="0"/>
                          <a:pt x="13" y="17"/>
                        </a:cubicBezTo>
                        <a:cubicBezTo>
                          <a:pt x="0" y="31"/>
                          <a:pt x="6" y="36"/>
                          <a:pt x="16" y="31"/>
                        </a:cubicBezTo>
                        <a:cubicBezTo>
                          <a:pt x="29" y="23"/>
                          <a:pt x="40" y="26"/>
                          <a:pt x="40" y="19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8" name="Freeform 1257"/>
                  <p:cNvSpPr>
                    <a:spLocks/>
                  </p:cNvSpPr>
                  <p:nvPr/>
                </p:nvSpPr>
                <p:spPr bwMode="auto">
                  <a:xfrm>
                    <a:off x="2077" y="1809"/>
                    <a:ext cx="71" cy="57"/>
                  </a:xfrm>
                  <a:custGeom>
                    <a:avLst/>
                    <a:gdLst>
                      <a:gd name="T0" fmla="*/ 30 w 30"/>
                      <a:gd name="T1" fmla="*/ 12 h 24"/>
                      <a:gd name="T2" fmla="*/ 11 w 30"/>
                      <a:gd name="T3" fmla="*/ 12 h 24"/>
                      <a:gd name="T4" fmla="*/ 12 w 30"/>
                      <a:gd name="T5" fmla="*/ 20 h 24"/>
                      <a:gd name="T6" fmla="*/ 30 w 30"/>
                      <a:gd name="T7" fmla="*/ 1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" h="24">
                        <a:moveTo>
                          <a:pt x="30" y="12"/>
                        </a:moveTo>
                        <a:cubicBezTo>
                          <a:pt x="30" y="8"/>
                          <a:pt x="23" y="0"/>
                          <a:pt x="11" y="12"/>
                        </a:cubicBezTo>
                        <a:cubicBezTo>
                          <a:pt x="0" y="22"/>
                          <a:pt x="5" y="24"/>
                          <a:pt x="12" y="20"/>
                        </a:cubicBezTo>
                        <a:cubicBezTo>
                          <a:pt x="20" y="16"/>
                          <a:pt x="30" y="17"/>
                          <a:pt x="30" y="12"/>
                        </a:cubicBezTo>
                        <a:close/>
                      </a:path>
                    </a:pathLst>
                  </a:custGeom>
                  <a:solidFill>
                    <a:srgbClr val="D97B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9" name="Freeform 1258"/>
                  <p:cNvSpPr>
                    <a:spLocks/>
                  </p:cNvSpPr>
                  <p:nvPr/>
                </p:nvSpPr>
                <p:spPr bwMode="auto">
                  <a:xfrm>
                    <a:off x="2080" y="1839"/>
                    <a:ext cx="68" cy="24"/>
                  </a:xfrm>
                  <a:custGeom>
                    <a:avLst/>
                    <a:gdLst>
                      <a:gd name="T0" fmla="*/ 14 w 29"/>
                      <a:gd name="T1" fmla="*/ 4 h 10"/>
                      <a:gd name="T2" fmla="*/ 8 w 29"/>
                      <a:gd name="T3" fmla="*/ 1 h 10"/>
                      <a:gd name="T4" fmla="*/ 11 w 29"/>
                      <a:gd name="T5" fmla="*/ 7 h 10"/>
                      <a:gd name="T6" fmla="*/ 29 w 29"/>
                      <a:gd name="T7" fmla="*/ 0 h 10"/>
                      <a:gd name="T8" fmla="*/ 14 w 2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10">
                        <a:moveTo>
                          <a:pt x="14" y="4"/>
                        </a:moveTo>
                        <a:cubicBezTo>
                          <a:pt x="8" y="6"/>
                          <a:pt x="4" y="6"/>
                          <a:pt x="8" y="1"/>
                        </a:cubicBezTo>
                        <a:cubicBezTo>
                          <a:pt x="0" y="10"/>
                          <a:pt x="4" y="10"/>
                          <a:pt x="11" y="7"/>
                        </a:cubicBezTo>
                        <a:cubicBezTo>
                          <a:pt x="18" y="3"/>
                          <a:pt x="27" y="4"/>
                          <a:pt x="29" y="0"/>
                        </a:cubicBezTo>
                        <a:cubicBezTo>
                          <a:pt x="25" y="1"/>
                          <a:pt x="19" y="1"/>
                          <a:pt x="14" y="4"/>
                        </a:cubicBezTo>
                        <a:close/>
                      </a:path>
                    </a:pathLst>
                  </a:custGeom>
                  <a:solidFill>
                    <a:srgbClr val="C25C1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0" name="Freeform 1259"/>
                  <p:cNvSpPr>
                    <a:spLocks noEditPoints="1"/>
                  </p:cNvSpPr>
                  <p:nvPr/>
                </p:nvSpPr>
                <p:spPr bwMode="auto">
                  <a:xfrm>
                    <a:off x="2084" y="1820"/>
                    <a:ext cx="67" cy="43"/>
                  </a:xfrm>
                  <a:custGeom>
                    <a:avLst/>
                    <a:gdLst>
                      <a:gd name="T0" fmla="*/ 3 w 28"/>
                      <a:gd name="T1" fmla="*/ 18 h 18"/>
                      <a:gd name="T2" fmla="*/ 3 w 28"/>
                      <a:gd name="T3" fmla="*/ 18 h 18"/>
                      <a:gd name="T4" fmla="*/ 1 w 28"/>
                      <a:gd name="T5" fmla="*/ 17 h 18"/>
                      <a:gd name="T6" fmla="*/ 7 w 28"/>
                      <a:gd name="T7" fmla="*/ 7 h 18"/>
                      <a:gd name="T8" fmla="*/ 19 w 28"/>
                      <a:gd name="T9" fmla="*/ 0 h 18"/>
                      <a:gd name="T10" fmla="*/ 25 w 28"/>
                      <a:gd name="T11" fmla="*/ 2 h 18"/>
                      <a:gd name="T12" fmla="*/ 28 w 28"/>
                      <a:gd name="T13" fmla="*/ 7 h 18"/>
                      <a:gd name="T14" fmla="*/ 19 w 28"/>
                      <a:gd name="T15" fmla="*/ 12 h 18"/>
                      <a:gd name="T16" fmla="*/ 9 w 28"/>
                      <a:gd name="T17" fmla="*/ 16 h 18"/>
                      <a:gd name="T18" fmla="*/ 3 w 28"/>
                      <a:gd name="T19" fmla="*/ 18 h 18"/>
                      <a:gd name="T20" fmla="*/ 19 w 28"/>
                      <a:gd name="T21" fmla="*/ 1 h 18"/>
                      <a:gd name="T22" fmla="*/ 8 w 28"/>
                      <a:gd name="T23" fmla="*/ 7 h 18"/>
                      <a:gd name="T24" fmla="*/ 2 w 28"/>
                      <a:gd name="T25" fmla="*/ 16 h 18"/>
                      <a:gd name="T26" fmla="*/ 3 w 28"/>
                      <a:gd name="T27" fmla="*/ 17 h 18"/>
                      <a:gd name="T28" fmla="*/ 3 w 28"/>
                      <a:gd name="T29" fmla="*/ 17 h 18"/>
                      <a:gd name="T30" fmla="*/ 9 w 28"/>
                      <a:gd name="T31" fmla="*/ 15 h 18"/>
                      <a:gd name="T32" fmla="*/ 19 w 28"/>
                      <a:gd name="T33" fmla="*/ 11 h 18"/>
                      <a:gd name="T34" fmla="*/ 27 w 28"/>
                      <a:gd name="T35" fmla="*/ 7 h 18"/>
                      <a:gd name="T36" fmla="*/ 24 w 28"/>
                      <a:gd name="T37" fmla="*/ 3 h 18"/>
                      <a:gd name="T38" fmla="*/ 19 w 28"/>
                      <a:gd name="T39" fmla="*/ 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8" h="18">
                        <a:moveTo>
                          <a:pt x="3" y="18"/>
                        </a:moveTo>
                        <a:cubicBezTo>
                          <a:pt x="3" y="18"/>
                          <a:pt x="3" y="18"/>
                          <a:pt x="3" y="18"/>
                        </a:cubicBezTo>
                        <a:cubicBezTo>
                          <a:pt x="2" y="18"/>
                          <a:pt x="1" y="17"/>
                          <a:pt x="1" y="17"/>
                        </a:cubicBezTo>
                        <a:cubicBezTo>
                          <a:pt x="0" y="15"/>
                          <a:pt x="2" y="12"/>
                          <a:pt x="7" y="7"/>
                        </a:cubicBezTo>
                        <a:cubicBezTo>
                          <a:pt x="11" y="2"/>
                          <a:pt x="15" y="0"/>
                          <a:pt x="19" y="0"/>
                        </a:cubicBezTo>
                        <a:cubicBezTo>
                          <a:pt x="22" y="0"/>
                          <a:pt x="24" y="1"/>
                          <a:pt x="25" y="2"/>
                        </a:cubicBezTo>
                        <a:cubicBezTo>
                          <a:pt x="27" y="4"/>
                          <a:pt x="28" y="6"/>
                          <a:pt x="28" y="7"/>
                        </a:cubicBezTo>
                        <a:cubicBezTo>
                          <a:pt x="28" y="10"/>
                          <a:pt x="24" y="11"/>
                          <a:pt x="19" y="12"/>
                        </a:cubicBezTo>
                        <a:cubicBezTo>
                          <a:pt x="16" y="13"/>
                          <a:pt x="12" y="14"/>
                          <a:pt x="9" y="16"/>
                        </a:cubicBezTo>
                        <a:cubicBezTo>
                          <a:pt x="7" y="17"/>
                          <a:pt x="4" y="17"/>
                          <a:pt x="3" y="18"/>
                        </a:cubicBezTo>
                        <a:close/>
                        <a:moveTo>
                          <a:pt x="19" y="1"/>
                        </a:moveTo>
                        <a:cubicBezTo>
                          <a:pt x="16" y="1"/>
                          <a:pt x="12" y="3"/>
                          <a:pt x="8" y="7"/>
                        </a:cubicBezTo>
                        <a:cubicBezTo>
                          <a:pt x="1" y="14"/>
                          <a:pt x="2" y="16"/>
                          <a:pt x="2" y="16"/>
                        </a:cubicBezTo>
                        <a:cubicBezTo>
                          <a:pt x="2" y="16"/>
                          <a:pt x="2" y="17"/>
                          <a:pt x="3" y="17"/>
                        </a:cubicBezTo>
                        <a:cubicBezTo>
                          <a:pt x="3" y="17"/>
                          <a:pt x="3" y="17"/>
                          <a:pt x="3" y="17"/>
                        </a:cubicBezTo>
                        <a:cubicBezTo>
                          <a:pt x="4" y="16"/>
                          <a:pt x="6" y="16"/>
                          <a:pt x="9" y="15"/>
                        </a:cubicBezTo>
                        <a:cubicBezTo>
                          <a:pt x="12" y="13"/>
                          <a:pt x="16" y="12"/>
                          <a:pt x="19" y="11"/>
                        </a:cubicBezTo>
                        <a:cubicBezTo>
                          <a:pt x="24" y="10"/>
                          <a:pt x="26" y="9"/>
                          <a:pt x="27" y="7"/>
                        </a:cubicBezTo>
                        <a:cubicBezTo>
                          <a:pt x="27" y="6"/>
                          <a:pt x="26" y="4"/>
                          <a:pt x="24" y="3"/>
                        </a:cubicBezTo>
                        <a:cubicBezTo>
                          <a:pt x="23" y="2"/>
                          <a:pt x="22" y="1"/>
                          <a:pt x="19" y="1"/>
                        </a:cubicBezTo>
                        <a:close/>
                      </a:path>
                    </a:pathLst>
                  </a:custGeom>
                  <a:solidFill>
                    <a:srgbClr val="851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1" name="Freeform 1260"/>
                  <p:cNvSpPr>
                    <a:spLocks/>
                  </p:cNvSpPr>
                  <p:nvPr/>
                </p:nvSpPr>
                <p:spPr bwMode="auto">
                  <a:xfrm>
                    <a:off x="2108" y="1823"/>
                    <a:ext cx="38" cy="14"/>
                  </a:xfrm>
                  <a:custGeom>
                    <a:avLst/>
                    <a:gdLst>
                      <a:gd name="T0" fmla="*/ 2 w 16"/>
                      <a:gd name="T1" fmla="*/ 4 h 6"/>
                      <a:gd name="T2" fmla="*/ 13 w 16"/>
                      <a:gd name="T3" fmla="*/ 2 h 6"/>
                      <a:gd name="T4" fmla="*/ 8 w 16"/>
                      <a:gd name="T5" fmla="*/ 5 h 6"/>
                      <a:gd name="T6" fmla="*/ 2 w 16"/>
                      <a:gd name="T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" h="6">
                        <a:moveTo>
                          <a:pt x="2" y="4"/>
                        </a:moveTo>
                        <a:cubicBezTo>
                          <a:pt x="4" y="2"/>
                          <a:pt x="9" y="0"/>
                          <a:pt x="13" y="2"/>
                        </a:cubicBezTo>
                        <a:cubicBezTo>
                          <a:pt x="16" y="4"/>
                          <a:pt x="12" y="5"/>
                          <a:pt x="8" y="5"/>
                        </a:cubicBezTo>
                        <a:cubicBezTo>
                          <a:pt x="3" y="5"/>
                          <a:pt x="0" y="6"/>
                          <a:pt x="2" y="4"/>
                        </a:cubicBezTo>
                        <a:close/>
                      </a:path>
                    </a:pathLst>
                  </a:custGeom>
                  <a:solidFill>
                    <a:srgbClr val="ED96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2" name="Freeform 1261"/>
                  <p:cNvSpPr>
                    <a:spLocks/>
                  </p:cNvSpPr>
                  <p:nvPr/>
                </p:nvSpPr>
                <p:spPr bwMode="auto">
                  <a:xfrm>
                    <a:off x="2503" y="1866"/>
                    <a:ext cx="107" cy="78"/>
                  </a:xfrm>
                  <a:custGeom>
                    <a:avLst/>
                    <a:gdLst>
                      <a:gd name="T0" fmla="*/ 7 w 45"/>
                      <a:gd name="T1" fmla="*/ 14 h 33"/>
                      <a:gd name="T2" fmla="*/ 40 w 45"/>
                      <a:gd name="T3" fmla="*/ 17 h 33"/>
                      <a:gd name="T4" fmla="*/ 21 w 45"/>
                      <a:gd name="T5" fmla="*/ 28 h 33"/>
                      <a:gd name="T6" fmla="*/ 7 w 45"/>
                      <a:gd name="T7" fmla="*/ 14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33">
                        <a:moveTo>
                          <a:pt x="7" y="14"/>
                        </a:moveTo>
                        <a:cubicBezTo>
                          <a:pt x="14" y="0"/>
                          <a:pt x="36" y="2"/>
                          <a:pt x="40" y="17"/>
                        </a:cubicBezTo>
                        <a:cubicBezTo>
                          <a:pt x="45" y="33"/>
                          <a:pt x="31" y="31"/>
                          <a:pt x="21" y="28"/>
                        </a:cubicBezTo>
                        <a:cubicBezTo>
                          <a:pt x="11" y="25"/>
                          <a:pt x="0" y="25"/>
                          <a:pt x="7" y="14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3" name="Freeform 1262"/>
                  <p:cNvSpPr>
                    <a:spLocks/>
                  </p:cNvSpPr>
                  <p:nvPr/>
                </p:nvSpPr>
                <p:spPr bwMode="auto">
                  <a:xfrm>
                    <a:off x="2534" y="1882"/>
                    <a:ext cx="64" cy="50"/>
                  </a:xfrm>
                  <a:custGeom>
                    <a:avLst/>
                    <a:gdLst>
                      <a:gd name="T0" fmla="*/ 3 w 27"/>
                      <a:gd name="T1" fmla="*/ 9 h 21"/>
                      <a:gd name="T2" fmla="*/ 24 w 27"/>
                      <a:gd name="T3" fmla="*/ 11 h 21"/>
                      <a:gd name="T4" fmla="*/ 12 w 27"/>
                      <a:gd name="T5" fmla="*/ 18 h 21"/>
                      <a:gd name="T6" fmla="*/ 3 w 27"/>
                      <a:gd name="T7" fmla="*/ 9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21">
                        <a:moveTo>
                          <a:pt x="3" y="9"/>
                        </a:moveTo>
                        <a:cubicBezTo>
                          <a:pt x="8" y="0"/>
                          <a:pt x="21" y="2"/>
                          <a:pt x="24" y="11"/>
                        </a:cubicBezTo>
                        <a:cubicBezTo>
                          <a:pt x="27" y="21"/>
                          <a:pt x="18" y="20"/>
                          <a:pt x="12" y="18"/>
                        </a:cubicBezTo>
                        <a:cubicBezTo>
                          <a:pt x="6" y="16"/>
                          <a:pt x="0" y="16"/>
                          <a:pt x="3" y="9"/>
                        </a:cubicBezTo>
                        <a:close/>
                      </a:path>
                    </a:pathLst>
                  </a:custGeom>
                  <a:solidFill>
                    <a:srgbClr val="912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4" name="Freeform 1263"/>
                  <p:cNvSpPr>
                    <a:spLocks noEditPoints="1"/>
                  </p:cNvSpPr>
                  <p:nvPr/>
                </p:nvSpPr>
                <p:spPr bwMode="auto">
                  <a:xfrm>
                    <a:off x="2536" y="1887"/>
                    <a:ext cx="60" cy="43"/>
                  </a:xfrm>
                  <a:custGeom>
                    <a:avLst/>
                    <a:gdLst>
                      <a:gd name="T0" fmla="*/ 11 w 25"/>
                      <a:gd name="T1" fmla="*/ 16 h 18"/>
                      <a:gd name="T2" fmla="*/ 8 w 25"/>
                      <a:gd name="T3" fmla="*/ 16 h 18"/>
                      <a:gd name="T4" fmla="*/ 1 w 25"/>
                      <a:gd name="T5" fmla="*/ 12 h 18"/>
                      <a:gd name="T6" fmla="*/ 2 w 25"/>
                      <a:gd name="T7" fmla="*/ 7 h 18"/>
                      <a:gd name="T8" fmla="*/ 12 w 25"/>
                      <a:gd name="T9" fmla="*/ 0 h 18"/>
                      <a:gd name="T10" fmla="*/ 24 w 25"/>
                      <a:gd name="T11" fmla="*/ 9 h 18"/>
                      <a:gd name="T12" fmla="*/ 24 w 25"/>
                      <a:gd name="T13" fmla="*/ 16 h 18"/>
                      <a:gd name="T14" fmla="*/ 19 w 25"/>
                      <a:gd name="T15" fmla="*/ 18 h 18"/>
                      <a:gd name="T16" fmla="*/ 11 w 25"/>
                      <a:gd name="T17" fmla="*/ 16 h 18"/>
                      <a:gd name="T18" fmla="*/ 3 w 25"/>
                      <a:gd name="T19" fmla="*/ 7 h 18"/>
                      <a:gd name="T20" fmla="*/ 2 w 25"/>
                      <a:gd name="T21" fmla="*/ 12 h 18"/>
                      <a:gd name="T22" fmla="*/ 9 w 25"/>
                      <a:gd name="T23" fmla="*/ 15 h 18"/>
                      <a:gd name="T24" fmla="*/ 11 w 25"/>
                      <a:gd name="T25" fmla="*/ 15 h 18"/>
                      <a:gd name="T26" fmla="*/ 19 w 25"/>
                      <a:gd name="T27" fmla="*/ 16 h 18"/>
                      <a:gd name="T28" fmla="*/ 23 w 25"/>
                      <a:gd name="T29" fmla="*/ 15 h 18"/>
                      <a:gd name="T30" fmla="*/ 23 w 25"/>
                      <a:gd name="T31" fmla="*/ 9 h 18"/>
                      <a:gd name="T32" fmla="*/ 12 w 25"/>
                      <a:gd name="T33" fmla="*/ 2 h 18"/>
                      <a:gd name="T34" fmla="*/ 3 w 25"/>
                      <a:gd name="T35" fmla="*/ 7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5" h="18">
                        <a:moveTo>
                          <a:pt x="11" y="16"/>
                        </a:moveTo>
                        <a:cubicBezTo>
                          <a:pt x="10" y="16"/>
                          <a:pt x="9" y="16"/>
                          <a:pt x="8" y="16"/>
                        </a:cubicBezTo>
                        <a:cubicBezTo>
                          <a:pt x="5" y="15"/>
                          <a:pt x="2" y="14"/>
                          <a:pt x="1" y="12"/>
                        </a:cubicBezTo>
                        <a:cubicBezTo>
                          <a:pt x="0" y="11"/>
                          <a:pt x="1" y="9"/>
                          <a:pt x="2" y="7"/>
                        </a:cubicBezTo>
                        <a:cubicBezTo>
                          <a:pt x="4" y="3"/>
                          <a:pt x="7" y="1"/>
                          <a:pt x="12" y="0"/>
                        </a:cubicBezTo>
                        <a:cubicBezTo>
                          <a:pt x="17" y="0"/>
                          <a:pt x="22" y="4"/>
                          <a:pt x="24" y="9"/>
                        </a:cubicBezTo>
                        <a:cubicBezTo>
                          <a:pt x="25" y="12"/>
                          <a:pt x="25" y="14"/>
                          <a:pt x="24" y="16"/>
                        </a:cubicBezTo>
                        <a:cubicBezTo>
                          <a:pt x="23" y="17"/>
                          <a:pt x="21" y="18"/>
                          <a:pt x="19" y="18"/>
                        </a:cubicBezTo>
                        <a:cubicBezTo>
                          <a:pt x="17" y="18"/>
                          <a:pt x="14" y="17"/>
                          <a:pt x="11" y="16"/>
                        </a:cubicBezTo>
                        <a:close/>
                        <a:moveTo>
                          <a:pt x="3" y="7"/>
                        </a:moveTo>
                        <a:cubicBezTo>
                          <a:pt x="2" y="9"/>
                          <a:pt x="2" y="11"/>
                          <a:pt x="2" y="12"/>
                        </a:cubicBezTo>
                        <a:cubicBezTo>
                          <a:pt x="3" y="13"/>
                          <a:pt x="5" y="14"/>
                          <a:pt x="9" y="15"/>
                        </a:cubicBezTo>
                        <a:cubicBezTo>
                          <a:pt x="9" y="15"/>
                          <a:pt x="10" y="15"/>
                          <a:pt x="11" y="15"/>
                        </a:cubicBezTo>
                        <a:cubicBezTo>
                          <a:pt x="15" y="16"/>
                          <a:pt x="17" y="16"/>
                          <a:pt x="19" y="16"/>
                        </a:cubicBezTo>
                        <a:cubicBezTo>
                          <a:pt x="21" y="16"/>
                          <a:pt x="22" y="16"/>
                          <a:pt x="23" y="15"/>
                        </a:cubicBezTo>
                        <a:cubicBezTo>
                          <a:pt x="24" y="14"/>
                          <a:pt x="24" y="12"/>
                          <a:pt x="23" y="9"/>
                        </a:cubicBezTo>
                        <a:cubicBezTo>
                          <a:pt x="21" y="4"/>
                          <a:pt x="16" y="2"/>
                          <a:pt x="12" y="2"/>
                        </a:cubicBezTo>
                        <a:cubicBezTo>
                          <a:pt x="8" y="2"/>
                          <a:pt x="5" y="4"/>
                          <a:pt x="3" y="7"/>
                        </a:cubicBezTo>
                        <a:close/>
                      </a:path>
                    </a:pathLst>
                  </a:custGeom>
                  <a:solidFill>
                    <a:srgbClr val="450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5" name="Freeform 1264"/>
                  <p:cNvSpPr>
                    <a:spLocks/>
                  </p:cNvSpPr>
                  <p:nvPr/>
                </p:nvSpPr>
                <p:spPr bwMode="auto">
                  <a:xfrm>
                    <a:off x="2558" y="1894"/>
                    <a:ext cx="28" cy="21"/>
                  </a:xfrm>
                  <a:custGeom>
                    <a:avLst/>
                    <a:gdLst>
                      <a:gd name="T0" fmla="*/ 11 w 12"/>
                      <a:gd name="T1" fmla="*/ 5 h 9"/>
                      <a:gd name="T2" fmla="*/ 2 w 12"/>
                      <a:gd name="T3" fmla="*/ 4 h 9"/>
                      <a:gd name="T4" fmla="*/ 6 w 12"/>
                      <a:gd name="T5" fmla="*/ 8 h 9"/>
                      <a:gd name="T6" fmla="*/ 11 w 12"/>
                      <a:gd name="T7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9">
                        <a:moveTo>
                          <a:pt x="11" y="5"/>
                        </a:moveTo>
                        <a:cubicBezTo>
                          <a:pt x="10" y="0"/>
                          <a:pt x="4" y="0"/>
                          <a:pt x="2" y="4"/>
                        </a:cubicBezTo>
                        <a:cubicBezTo>
                          <a:pt x="0" y="7"/>
                          <a:pt x="3" y="7"/>
                          <a:pt x="6" y="8"/>
                        </a:cubicBezTo>
                        <a:cubicBezTo>
                          <a:pt x="8" y="8"/>
                          <a:pt x="12" y="9"/>
                          <a:pt x="11" y="5"/>
                        </a:cubicBezTo>
                        <a:close/>
                      </a:path>
                    </a:pathLst>
                  </a:custGeom>
                  <a:solidFill>
                    <a:srgbClr val="C452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6" name="Freeform 1265"/>
                  <p:cNvSpPr>
                    <a:spLocks/>
                  </p:cNvSpPr>
                  <p:nvPr/>
                </p:nvSpPr>
                <p:spPr bwMode="auto">
                  <a:xfrm>
                    <a:off x="2565" y="1899"/>
                    <a:ext cx="12" cy="9"/>
                  </a:xfrm>
                  <a:custGeom>
                    <a:avLst/>
                    <a:gdLst>
                      <a:gd name="T0" fmla="*/ 4 w 5"/>
                      <a:gd name="T1" fmla="*/ 2 h 4"/>
                      <a:gd name="T2" fmla="*/ 0 w 5"/>
                      <a:gd name="T3" fmla="*/ 2 h 4"/>
                      <a:gd name="T4" fmla="*/ 2 w 5"/>
                      <a:gd name="T5" fmla="*/ 3 h 4"/>
                      <a:gd name="T6" fmla="*/ 4 w 5"/>
                      <a:gd name="T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4">
                        <a:moveTo>
                          <a:pt x="4" y="2"/>
                        </a:moveTo>
                        <a:cubicBezTo>
                          <a:pt x="4" y="0"/>
                          <a:pt x="1" y="0"/>
                          <a:pt x="0" y="2"/>
                        </a:cubicBezTo>
                        <a:cubicBezTo>
                          <a:pt x="0" y="3"/>
                          <a:pt x="1" y="3"/>
                          <a:pt x="2" y="3"/>
                        </a:cubicBezTo>
                        <a:cubicBezTo>
                          <a:pt x="3" y="3"/>
                          <a:pt x="5" y="4"/>
                          <a:pt x="4" y="2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7" name="Freeform 1266"/>
                  <p:cNvSpPr>
                    <a:spLocks/>
                  </p:cNvSpPr>
                  <p:nvPr/>
                </p:nvSpPr>
                <p:spPr bwMode="auto">
                  <a:xfrm>
                    <a:off x="2539" y="1778"/>
                    <a:ext cx="97" cy="69"/>
                  </a:xfrm>
                  <a:custGeom>
                    <a:avLst/>
                    <a:gdLst>
                      <a:gd name="T0" fmla="*/ 1 w 41"/>
                      <a:gd name="T1" fmla="*/ 21 h 29"/>
                      <a:gd name="T2" fmla="*/ 26 w 41"/>
                      <a:gd name="T3" fmla="*/ 14 h 29"/>
                      <a:gd name="T4" fmla="*/ 24 w 41"/>
                      <a:gd name="T5" fmla="*/ 25 h 29"/>
                      <a:gd name="T6" fmla="*/ 1 w 41"/>
                      <a:gd name="T7" fmla="*/ 21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1" h="29">
                        <a:moveTo>
                          <a:pt x="1" y="21"/>
                        </a:moveTo>
                        <a:cubicBezTo>
                          <a:pt x="0" y="10"/>
                          <a:pt x="11" y="0"/>
                          <a:pt x="26" y="14"/>
                        </a:cubicBezTo>
                        <a:cubicBezTo>
                          <a:pt x="41" y="26"/>
                          <a:pt x="33" y="29"/>
                          <a:pt x="24" y="25"/>
                        </a:cubicBezTo>
                        <a:cubicBezTo>
                          <a:pt x="13" y="21"/>
                          <a:pt x="2" y="26"/>
                          <a:pt x="1" y="21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8" name="Freeform 1267"/>
                  <p:cNvSpPr>
                    <a:spLocks/>
                  </p:cNvSpPr>
                  <p:nvPr/>
                </p:nvSpPr>
                <p:spPr bwMode="auto">
                  <a:xfrm>
                    <a:off x="2555" y="1790"/>
                    <a:ext cx="74" cy="52"/>
                  </a:xfrm>
                  <a:custGeom>
                    <a:avLst/>
                    <a:gdLst>
                      <a:gd name="T0" fmla="*/ 1 w 31"/>
                      <a:gd name="T1" fmla="*/ 12 h 22"/>
                      <a:gd name="T2" fmla="*/ 20 w 31"/>
                      <a:gd name="T3" fmla="*/ 11 h 22"/>
                      <a:gd name="T4" fmla="*/ 19 w 31"/>
                      <a:gd name="T5" fmla="*/ 19 h 22"/>
                      <a:gd name="T6" fmla="*/ 1 w 31"/>
                      <a:gd name="T7" fmla="*/ 1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2">
                        <a:moveTo>
                          <a:pt x="1" y="12"/>
                        </a:moveTo>
                        <a:cubicBezTo>
                          <a:pt x="0" y="8"/>
                          <a:pt x="7" y="0"/>
                          <a:pt x="20" y="11"/>
                        </a:cubicBezTo>
                        <a:cubicBezTo>
                          <a:pt x="31" y="20"/>
                          <a:pt x="26" y="22"/>
                          <a:pt x="19" y="19"/>
                        </a:cubicBezTo>
                        <a:cubicBezTo>
                          <a:pt x="11" y="15"/>
                          <a:pt x="1" y="17"/>
                          <a:pt x="1" y="12"/>
                        </a:cubicBezTo>
                        <a:close/>
                      </a:path>
                    </a:pathLst>
                  </a:custGeom>
                  <a:solidFill>
                    <a:srgbClr val="D97B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9" name="Freeform 1268"/>
                  <p:cNvSpPr>
                    <a:spLocks/>
                  </p:cNvSpPr>
                  <p:nvPr/>
                </p:nvSpPr>
                <p:spPr bwMode="auto">
                  <a:xfrm>
                    <a:off x="2558" y="1818"/>
                    <a:ext cx="68" cy="24"/>
                  </a:xfrm>
                  <a:custGeom>
                    <a:avLst/>
                    <a:gdLst>
                      <a:gd name="T0" fmla="*/ 15 w 29"/>
                      <a:gd name="T1" fmla="*/ 3 h 10"/>
                      <a:gd name="T2" fmla="*/ 20 w 29"/>
                      <a:gd name="T3" fmla="*/ 0 h 10"/>
                      <a:gd name="T4" fmla="*/ 18 w 29"/>
                      <a:gd name="T5" fmla="*/ 7 h 10"/>
                      <a:gd name="T6" fmla="*/ 0 w 29"/>
                      <a:gd name="T7" fmla="*/ 1 h 10"/>
                      <a:gd name="T8" fmla="*/ 15 w 29"/>
                      <a:gd name="T9" fmla="*/ 3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10">
                        <a:moveTo>
                          <a:pt x="15" y="3"/>
                        </a:moveTo>
                        <a:cubicBezTo>
                          <a:pt x="21" y="5"/>
                          <a:pt x="25" y="5"/>
                          <a:pt x="20" y="0"/>
                        </a:cubicBezTo>
                        <a:cubicBezTo>
                          <a:pt x="29" y="9"/>
                          <a:pt x="25" y="10"/>
                          <a:pt x="18" y="7"/>
                        </a:cubicBezTo>
                        <a:cubicBezTo>
                          <a:pt x="10" y="3"/>
                          <a:pt x="2" y="4"/>
                          <a:pt x="0" y="1"/>
                        </a:cubicBezTo>
                        <a:cubicBezTo>
                          <a:pt x="4" y="2"/>
                          <a:pt x="9" y="2"/>
                          <a:pt x="15" y="3"/>
                        </a:cubicBezTo>
                        <a:close/>
                      </a:path>
                    </a:pathLst>
                  </a:custGeom>
                  <a:solidFill>
                    <a:srgbClr val="C25C1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0" name="Freeform 1269"/>
                  <p:cNvSpPr>
                    <a:spLocks noEditPoints="1"/>
                  </p:cNvSpPr>
                  <p:nvPr/>
                </p:nvSpPr>
                <p:spPr bwMode="auto">
                  <a:xfrm>
                    <a:off x="2555" y="1799"/>
                    <a:ext cx="67" cy="40"/>
                  </a:xfrm>
                  <a:custGeom>
                    <a:avLst/>
                    <a:gdLst>
                      <a:gd name="T0" fmla="*/ 19 w 28"/>
                      <a:gd name="T1" fmla="*/ 15 h 17"/>
                      <a:gd name="T2" fmla="*/ 9 w 28"/>
                      <a:gd name="T3" fmla="*/ 13 h 17"/>
                      <a:gd name="T4" fmla="*/ 0 w 28"/>
                      <a:gd name="T5" fmla="*/ 8 h 17"/>
                      <a:gd name="T6" fmla="*/ 2 w 28"/>
                      <a:gd name="T7" fmla="*/ 3 h 17"/>
                      <a:gd name="T8" fmla="*/ 8 w 28"/>
                      <a:gd name="T9" fmla="*/ 0 h 17"/>
                      <a:gd name="T10" fmla="*/ 20 w 28"/>
                      <a:gd name="T11" fmla="*/ 6 h 17"/>
                      <a:gd name="T12" fmla="*/ 27 w 28"/>
                      <a:gd name="T13" fmla="*/ 16 h 17"/>
                      <a:gd name="T14" fmla="*/ 25 w 28"/>
                      <a:gd name="T15" fmla="*/ 17 h 17"/>
                      <a:gd name="T16" fmla="*/ 25 w 28"/>
                      <a:gd name="T17" fmla="*/ 17 h 17"/>
                      <a:gd name="T18" fmla="*/ 19 w 28"/>
                      <a:gd name="T19" fmla="*/ 15 h 17"/>
                      <a:gd name="T20" fmla="*/ 3 w 28"/>
                      <a:gd name="T21" fmla="*/ 4 h 17"/>
                      <a:gd name="T22" fmla="*/ 1 w 28"/>
                      <a:gd name="T23" fmla="*/ 8 h 17"/>
                      <a:gd name="T24" fmla="*/ 9 w 28"/>
                      <a:gd name="T25" fmla="*/ 12 h 17"/>
                      <a:gd name="T26" fmla="*/ 19 w 28"/>
                      <a:gd name="T27" fmla="*/ 14 h 17"/>
                      <a:gd name="T28" fmla="*/ 25 w 28"/>
                      <a:gd name="T29" fmla="*/ 16 h 17"/>
                      <a:gd name="T30" fmla="*/ 25 w 28"/>
                      <a:gd name="T31" fmla="*/ 16 h 17"/>
                      <a:gd name="T32" fmla="*/ 26 w 28"/>
                      <a:gd name="T33" fmla="*/ 15 h 17"/>
                      <a:gd name="T34" fmla="*/ 19 w 28"/>
                      <a:gd name="T35" fmla="*/ 7 h 17"/>
                      <a:gd name="T36" fmla="*/ 8 w 28"/>
                      <a:gd name="T37" fmla="*/ 1 h 17"/>
                      <a:gd name="T38" fmla="*/ 3 w 28"/>
                      <a:gd name="T3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8" h="17">
                        <a:moveTo>
                          <a:pt x="19" y="15"/>
                        </a:moveTo>
                        <a:cubicBezTo>
                          <a:pt x="15" y="14"/>
                          <a:pt x="12" y="13"/>
                          <a:pt x="9" y="13"/>
                        </a:cubicBezTo>
                        <a:cubicBezTo>
                          <a:pt x="4" y="12"/>
                          <a:pt x="0" y="11"/>
                          <a:pt x="0" y="8"/>
                        </a:cubicBezTo>
                        <a:cubicBezTo>
                          <a:pt x="0" y="6"/>
                          <a:pt x="0" y="4"/>
                          <a:pt x="2" y="3"/>
                        </a:cubicBezTo>
                        <a:cubicBezTo>
                          <a:pt x="3" y="2"/>
                          <a:pt x="5" y="1"/>
                          <a:pt x="8" y="0"/>
                        </a:cubicBezTo>
                        <a:cubicBezTo>
                          <a:pt x="11" y="0"/>
                          <a:pt x="16" y="2"/>
                          <a:pt x="20" y="6"/>
                        </a:cubicBezTo>
                        <a:cubicBezTo>
                          <a:pt x="25" y="11"/>
                          <a:pt x="28" y="14"/>
                          <a:pt x="27" y="16"/>
                        </a:cubicBezTo>
                        <a:cubicBezTo>
                          <a:pt x="27" y="16"/>
                          <a:pt x="26" y="17"/>
                          <a:pt x="25" y="17"/>
                        </a:cubicBezTo>
                        <a:cubicBezTo>
                          <a:pt x="25" y="17"/>
                          <a:pt x="25" y="17"/>
                          <a:pt x="25" y="17"/>
                        </a:cubicBezTo>
                        <a:cubicBezTo>
                          <a:pt x="24" y="17"/>
                          <a:pt x="21" y="16"/>
                          <a:pt x="19" y="15"/>
                        </a:cubicBezTo>
                        <a:close/>
                        <a:moveTo>
                          <a:pt x="3" y="4"/>
                        </a:moveTo>
                        <a:cubicBezTo>
                          <a:pt x="1" y="5"/>
                          <a:pt x="1" y="7"/>
                          <a:pt x="1" y="8"/>
                        </a:cubicBezTo>
                        <a:cubicBezTo>
                          <a:pt x="1" y="10"/>
                          <a:pt x="4" y="11"/>
                          <a:pt x="9" y="12"/>
                        </a:cubicBezTo>
                        <a:cubicBezTo>
                          <a:pt x="12" y="12"/>
                          <a:pt x="16" y="13"/>
                          <a:pt x="19" y="14"/>
                        </a:cubicBezTo>
                        <a:cubicBezTo>
                          <a:pt x="22" y="15"/>
                          <a:pt x="24" y="16"/>
                          <a:pt x="25" y="16"/>
                        </a:cubicBezTo>
                        <a:cubicBezTo>
                          <a:pt x="25" y="16"/>
                          <a:pt x="25" y="16"/>
                          <a:pt x="25" y="16"/>
                        </a:cubicBezTo>
                        <a:cubicBezTo>
                          <a:pt x="26" y="16"/>
                          <a:pt x="26" y="16"/>
                          <a:pt x="26" y="15"/>
                        </a:cubicBezTo>
                        <a:cubicBezTo>
                          <a:pt x="26" y="15"/>
                          <a:pt x="26" y="13"/>
                          <a:pt x="19" y="7"/>
                        </a:cubicBezTo>
                        <a:cubicBezTo>
                          <a:pt x="15" y="3"/>
                          <a:pt x="11" y="1"/>
                          <a:pt x="8" y="1"/>
                        </a:cubicBezTo>
                        <a:cubicBezTo>
                          <a:pt x="5" y="2"/>
                          <a:pt x="4" y="3"/>
                          <a:pt x="3" y="4"/>
                        </a:cubicBezTo>
                        <a:close/>
                      </a:path>
                    </a:pathLst>
                  </a:custGeom>
                  <a:solidFill>
                    <a:srgbClr val="851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1" name="Freeform 1270"/>
                  <p:cNvSpPr>
                    <a:spLocks/>
                  </p:cNvSpPr>
                  <p:nvPr/>
                </p:nvSpPr>
                <p:spPr bwMode="auto">
                  <a:xfrm>
                    <a:off x="2558" y="1801"/>
                    <a:ext cx="38" cy="15"/>
                  </a:xfrm>
                  <a:custGeom>
                    <a:avLst/>
                    <a:gdLst>
                      <a:gd name="T0" fmla="*/ 14 w 16"/>
                      <a:gd name="T1" fmla="*/ 4 h 6"/>
                      <a:gd name="T2" fmla="*/ 3 w 16"/>
                      <a:gd name="T3" fmla="*/ 3 h 6"/>
                      <a:gd name="T4" fmla="*/ 9 w 16"/>
                      <a:gd name="T5" fmla="*/ 5 h 6"/>
                      <a:gd name="T6" fmla="*/ 14 w 16"/>
                      <a:gd name="T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" h="6">
                        <a:moveTo>
                          <a:pt x="14" y="4"/>
                        </a:moveTo>
                        <a:cubicBezTo>
                          <a:pt x="12" y="2"/>
                          <a:pt x="7" y="0"/>
                          <a:pt x="3" y="3"/>
                        </a:cubicBezTo>
                        <a:cubicBezTo>
                          <a:pt x="0" y="5"/>
                          <a:pt x="4" y="6"/>
                          <a:pt x="9" y="5"/>
                        </a:cubicBezTo>
                        <a:cubicBezTo>
                          <a:pt x="13" y="5"/>
                          <a:pt x="16" y="6"/>
                          <a:pt x="14" y="4"/>
                        </a:cubicBezTo>
                        <a:close/>
                      </a:path>
                    </a:pathLst>
                  </a:custGeom>
                  <a:solidFill>
                    <a:srgbClr val="ED96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2" name="Freeform 1271"/>
                  <p:cNvSpPr>
                    <a:spLocks/>
                  </p:cNvSpPr>
                  <p:nvPr/>
                </p:nvSpPr>
                <p:spPr bwMode="auto">
                  <a:xfrm>
                    <a:off x="2234" y="2065"/>
                    <a:ext cx="281" cy="78"/>
                  </a:xfrm>
                  <a:custGeom>
                    <a:avLst/>
                    <a:gdLst>
                      <a:gd name="T0" fmla="*/ 0 w 119"/>
                      <a:gd name="T1" fmla="*/ 9 h 33"/>
                      <a:gd name="T2" fmla="*/ 68 w 119"/>
                      <a:gd name="T3" fmla="*/ 29 h 33"/>
                      <a:gd name="T4" fmla="*/ 119 w 119"/>
                      <a:gd name="T5" fmla="*/ 0 h 33"/>
                      <a:gd name="T6" fmla="*/ 66 w 119"/>
                      <a:gd name="T7" fmla="*/ 22 h 33"/>
                      <a:gd name="T8" fmla="*/ 0 w 119"/>
                      <a:gd name="T9" fmla="*/ 9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33">
                        <a:moveTo>
                          <a:pt x="0" y="9"/>
                        </a:moveTo>
                        <a:cubicBezTo>
                          <a:pt x="11" y="20"/>
                          <a:pt x="35" y="33"/>
                          <a:pt x="68" y="29"/>
                        </a:cubicBezTo>
                        <a:cubicBezTo>
                          <a:pt x="101" y="26"/>
                          <a:pt x="117" y="6"/>
                          <a:pt x="119" y="0"/>
                        </a:cubicBezTo>
                        <a:cubicBezTo>
                          <a:pt x="119" y="0"/>
                          <a:pt x="110" y="17"/>
                          <a:pt x="66" y="22"/>
                        </a:cubicBezTo>
                        <a:cubicBezTo>
                          <a:pt x="26" y="27"/>
                          <a:pt x="8" y="11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3" name="Freeform 1272"/>
                  <p:cNvSpPr>
                    <a:spLocks/>
                  </p:cNvSpPr>
                  <p:nvPr/>
                </p:nvSpPr>
                <p:spPr bwMode="auto">
                  <a:xfrm>
                    <a:off x="2229" y="2058"/>
                    <a:ext cx="298" cy="66"/>
                  </a:xfrm>
                  <a:custGeom>
                    <a:avLst/>
                    <a:gdLst>
                      <a:gd name="T0" fmla="*/ 50 w 126"/>
                      <a:gd name="T1" fmla="*/ 28 h 28"/>
                      <a:gd name="T2" fmla="*/ 0 w 126"/>
                      <a:gd name="T3" fmla="*/ 10 h 28"/>
                      <a:gd name="T4" fmla="*/ 2 w 126"/>
                      <a:gd name="T5" fmla="*/ 9 h 28"/>
                      <a:gd name="T6" fmla="*/ 67 w 126"/>
                      <a:gd name="T7" fmla="*/ 24 h 28"/>
                      <a:gd name="T8" fmla="*/ 124 w 126"/>
                      <a:gd name="T9" fmla="*/ 0 h 28"/>
                      <a:gd name="T10" fmla="*/ 126 w 126"/>
                      <a:gd name="T11" fmla="*/ 1 h 28"/>
                      <a:gd name="T12" fmla="*/ 67 w 126"/>
                      <a:gd name="T13" fmla="*/ 28 h 28"/>
                      <a:gd name="T14" fmla="*/ 50 w 126"/>
                      <a:gd name="T15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6" h="28">
                        <a:moveTo>
                          <a:pt x="50" y="28"/>
                        </a:moveTo>
                        <a:cubicBezTo>
                          <a:pt x="30" y="27"/>
                          <a:pt x="11" y="20"/>
                          <a:pt x="0" y="10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13" y="19"/>
                          <a:pt x="38" y="26"/>
                          <a:pt x="67" y="24"/>
                        </a:cubicBezTo>
                        <a:cubicBezTo>
                          <a:pt x="101" y="21"/>
                          <a:pt x="117" y="9"/>
                          <a:pt x="124" y="0"/>
                        </a:cubicBezTo>
                        <a:cubicBezTo>
                          <a:pt x="126" y="1"/>
                          <a:pt x="126" y="1"/>
                          <a:pt x="126" y="1"/>
                        </a:cubicBezTo>
                        <a:cubicBezTo>
                          <a:pt x="118" y="9"/>
                          <a:pt x="100" y="25"/>
                          <a:pt x="67" y="28"/>
                        </a:cubicBezTo>
                        <a:cubicBezTo>
                          <a:pt x="62" y="28"/>
                          <a:pt x="56" y="28"/>
                          <a:pt x="50" y="28"/>
                        </a:cubicBezTo>
                        <a:close/>
                      </a:path>
                    </a:pathLst>
                  </a:custGeom>
                  <a:solidFill>
                    <a:srgbClr val="DE69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4" name="Freeform 1273"/>
                  <p:cNvSpPr>
                    <a:spLocks/>
                  </p:cNvSpPr>
                  <p:nvPr/>
                </p:nvSpPr>
                <p:spPr bwMode="auto">
                  <a:xfrm>
                    <a:off x="2352" y="2150"/>
                    <a:ext cx="64" cy="17"/>
                  </a:xfrm>
                  <a:custGeom>
                    <a:avLst/>
                    <a:gdLst>
                      <a:gd name="T0" fmla="*/ 14 w 27"/>
                      <a:gd name="T1" fmla="*/ 4 h 7"/>
                      <a:gd name="T2" fmla="*/ 0 w 27"/>
                      <a:gd name="T3" fmla="*/ 1 h 7"/>
                      <a:gd name="T4" fmla="*/ 14 w 27"/>
                      <a:gd name="T5" fmla="*/ 7 h 7"/>
                      <a:gd name="T6" fmla="*/ 27 w 27"/>
                      <a:gd name="T7" fmla="*/ 0 h 7"/>
                      <a:gd name="T8" fmla="*/ 14 w 27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">
                        <a:moveTo>
                          <a:pt x="14" y="4"/>
                        </a:moveTo>
                        <a:cubicBezTo>
                          <a:pt x="9" y="4"/>
                          <a:pt x="4" y="4"/>
                          <a:pt x="0" y="1"/>
                        </a:cubicBezTo>
                        <a:cubicBezTo>
                          <a:pt x="2" y="5"/>
                          <a:pt x="6" y="7"/>
                          <a:pt x="14" y="7"/>
                        </a:cubicBezTo>
                        <a:cubicBezTo>
                          <a:pt x="20" y="7"/>
                          <a:pt x="25" y="4"/>
                          <a:pt x="27" y="0"/>
                        </a:cubicBezTo>
                        <a:cubicBezTo>
                          <a:pt x="24" y="3"/>
                          <a:pt x="19" y="4"/>
                          <a:pt x="14" y="4"/>
                        </a:cubicBezTo>
                        <a:close/>
                      </a:path>
                    </a:pathLst>
                  </a:custGeom>
                  <a:solidFill>
                    <a:srgbClr val="DE69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5" name="Freeform 1274"/>
                  <p:cNvSpPr>
                    <a:spLocks/>
                  </p:cNvSpPr>
                  <p:nvPr/>
                </p:nvSpPr>
                <p:spPr bwMode="auto">
                  <a:xfrm>
                    <a:off x="2212" y="2063"/>
                    <a:ext cx="41" cy="33"/>
                  </a:xfrm>
                  <a:custGeom>
                    <a:avLst/>
                    <a:gdLst>
                      <a:gd name="T0" fmla="*/ 16 w 17"/>
                      <a:gd name="T1" fmla="*/ 13 h 14"/>
                      <a:gd name="T2" fmla="*/ 3 w 17"/>
                      <a:gd name="T3" fmla="*/ 5 h 14"/>
                      <a:gd name="T4" fmla="*/ 16 w 17"/>
                      <a:gd name="T5" fmla="*/ 13 h 14"/>
                      <a:gd name="T6" fmla="*/ 16 w 17"/>
                      <a:gd name="T7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" h="14">
                        <a:moveTo>
                          <a:pt x="16" y="13"/>
                        </a:moveTo>
                        <a:cubicBezTo>
                          <a:pt x="14" y="7"/>
                          <a:pt x="6" y="0"/>
                          <a:pt x="3" y="5"/>
                        </a:cubicBezTo>
                        <a:cubicBezTo>
                          <a:pt x="0" y="9"/>
                          <a:pt x="7" y="14"/>
                          <a:pt x="16" y="13"/>
                        </a:cubicBezTo>
                        <a:cubicBezTo>
                          <a:pt x="17" y="13"/>
                          <a:pt x="16" y="13"/>
                          <a:pt x="16" y="13"/>
                        </a:cubicBezTo>
                        <a:close/>
                      </a:path>
                    </a:pathLst>
                  </a:custGeom>
                  <a:solidFill>
                    <a:srgbClr val="DE69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6" name="Freeform 1275"/>
                  <p:cNvSpPr>
                    <a:spLocks/>
                  </p:cNvSpPr>
                  <p:nvPr/>
                </p:nvSpPr>
                <p:spPr bwMode="auto">
                  <a:xfrm>
                    <a:off x="2503" y="2044"/>
                    <a:ext cx="38" cy="33"/>
                  </a:xfrm>
                  <a:custGeom>
                    <a:avLst/>
                    <a:gdLst>
                      <a:gd name="T0" fmla="*/ 0 w 16"/>
                      <a:gd name="T1" fmla="*/ 14 h 14"/>
                      <a:gd name="T2" fmla="*/ 11 w 16"/>
                      <a:gd name="T3" fmla="*/ 3 h 14"/>
                      <a:gd name="T4" fmla="*/ 1 w 16"/>
                      <a:gd name="T5" fmla="*/ 14 h 14"/>
                      <a:gd name="T6" fmla="*/ 0 w 16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" h="14">
                        <a:moveTo>
                          <a:pt x="0" y="14"/>
                        </a:moveTo>
                        <a:cubicBezTo>
                          <a:pt x="2" y="7"/>
                          <a:pt x="7" y="0"/>
                          <a:pt x="11" y="3"/>
                        </a:cubicBezTo>
                        <a:cubicBezTo>
                          <a:pt x="16" y="6"/>
                          <a:pt x="10" y="13"/>
                          <a:pt x="1" y="14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lose/>
                      </a:path>
                    </a:pathLst>
                  </a:custGeom>
                  <a:solidFill>
                    <a:srgbClr val="DE69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7" name="Freeform 1276"/>
                  <p:cNvSpPr>
                    <a:spLocks/>
                  </p:cNvSpPr>
                  <p:nvPr/>
                </p:nvSpPr>
                <p:spPr bwMode="auto">
                  <a:xfrm>
                    <a:off x="2316" y="1915"/>
                    <a:ext cx="93" cy="74"/>
                  </a:xfrm>
                  <a:custGeom>
                    <a:avLst/>
                    <a:gdLst>
                      <a:gd name="T0" fmla="*/ 38 w 39"/>
                      <a:gd name="T1" fmla="*/ 9 h 31"/>
                      <a:gd name="T2" fmla="*/ 18 w 39"/>
                      <a:gd name="T3" fmla="*/ 17 h 31"/>
                      <a:gd name="T4" fmla="*/ 5 w 39"/>
                      <a:gd name="T5" fmla="*/ 4 h 31"/>
                      <a:gd name="T6" fmla="*/ 5 w 39"/>
                      <a:gd name="T7" fmla="*/ 19 h 31"/>
                      <a:gd name="T8" fmla="*/ 35 w 39"/>
                      <a:gd name="T9" fmla="*/ 21 h 31"/>
                      <a:gd name="T10" fmla="*/ 38 w 39"/>
                      <a:gd name="T11" fmla="*/ 9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9" h="31">
                        <a:moveTo>
                          <a:pt x="38" y="9"/>
                        </a:moveTo>
                        <a:cubicBezTo>
                          <a:pt x="37" y="14"/>
                          <a:pt x="28" y="20"/>
                          <a:pt x="18" y="17"/>
                        </a:cubicBezTo>
                        <a:cubicBezTo>
                          <a:pt x="9" y="15"/>
                          <a:pt x="5" y="8"/>
                          <a:pt x="5" y="4"/>
                        </a:cubicBezTo>
                        <a:cubicBezTo>
                          <a:pt x="5" y="0"/>
                          <a:pt x="0" y="9"/>
                          <a:pt x="5" y="19"/>
                        </a:cubicBezTo>
                        <a:cubicBezTo>
                          <a:pt x="11" y="30"/>
                          <a:pt x="29" y="31"/>
                          <a:pt x="35" y="21"/>
                        </a:cubicBezTo>
                        <a:cubicBezTo>
                          <a:pt x="39" y="14"/>
                          <a:pt x="38" y="9"/>
                          <a:pt x="38" y="9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8" name="Freeform 1277"/>
                  <p:cNvSpPr>
                    <a:spLocks/>
                  </p:cNvSpPr>
                  <p:nvPr/>
                </p:nvSpPr>
                <p:spPr bwMode="auto">
                  <a:xfrm>
                    <a:off x="2335" y="1889"/>
                    <a:ext cx="76" cy="93"/>
                  </a:xfrm>
                  <a:custGeom>
                    <a:avLst/>
                    <a:gdLst>
                      <a:gd name="T0" fmla="*/ 0 w 32"/>
                      <a:gd name="T1" fmla="*/ 6 h 39"/>
                      <a:gd name="T2" fmla="*/ 7 w 32"/>
                      <a:gd name="T3" fmla="*/ 1 h 39"/>
                      <a:gd name="T4" fmla="*/ 12 w 32"/>
                      <a:gd name="T5" fmla="*/ 0 h 39"/>
                      <a:gd name="T6" fmla="*/ 17 w 32"/>
                      <a:gd name="T7" fmla="*/ 1 h 39"/>
                      <a:gd name="T8" fmla="*/ 25 w 32"/>
                      <a:gd name="T9" fmla="*/ 5 h 39"/>
                      <a:gd name="T10" fmla="*/ 31 w 32"/>
                      <a:gd name="T11" fmla="*/ 13 h 39"/>
                      <a:gd name="T12" fmla="*/ 32 w 32"/>
                      <a:gd name="T13" fmla="*/ 22 h 39"/>
                      <a:gd name="T14" fmla="*/ 29 w 32"/>
                      <a:gd name="T15" fmla="*/ 31 h 39"/>
                      <a:gd name="T16" fmla="*/ 23 w 32"/>
                      <a:gd name="T17" fmla="*/ 37 h 39"/>
                      <a:gd name="T18" fmla="*/ 14 w 32"/>
                      <a:gd name="T19" fmla="*/ 39 h 39"/>
                      <a:gd name="T20" fmla="*/ 22 w 32"/>
                      <a:gd name="T21" fmla="*/ 36 h 39"/>
                      <a:gd name="T22" fmla="*/ 27 w 32"/>
                      <a:gd name="T23" fmla="*/ 30 h 39"/>
                      <a:gd name="T24" fmla="*/ 30 w 32"/>
                      <a:gd name="T25" fmla="*/ 22 h 39"/>
                      <a:gd name="T26" fmla="*/ 28 w 32"/>
                      <a:gd name="T27" fmla="*/ 13 h 39"/>
                      <a:gd name="T28" fmla="*/ 23 w 32"/>
                      <a:gd name="T29" fmla="*/ 7 h 39"/>
                      <a:gd name="T30" fmla="*/ 16 w 32"/>
                      <a:gd name="T31" fmla="*/ 3 h 39"/>
                      <a:gd name="T32" fmla="*/ 12 w 32"/>
                      <a:gd name="T33" fmla="*/ 2 h 39"/>
                      <a:gd name="T34" fmla="*/ 8 w 32"/>
                      <a:gd name="T35" fmla="*/ 3 h 39"/>
                      <a:gd name="T36" fmla="*/ 0 w 32"/>
                      <a:gd name="T37" fmla="*/ 6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2" h="39">
                        <a:moveTo>
                          <a:pt x="0" y="6"/>
                        </a:moveTo>
                        <a:cubicBezTo>
                          <a:pt x="2" y="4"/>
                          <a:pt x="4" y="2"/>
                          <a:pt x="7" y="1"/>
                        </a:cubicBezTo>
                        <a:cubicBezTo>
                          <a:pt x="9" y="1"/>
                          <a:pt x="10" y="1"/>
                          <a:pt x="12" y="0"/>
                        </a:cubicBezTo>
                        <a:cubicBezTo>
                          <a:pt x="13" y="0"/>
                          <a:pt x="15" y="0"/>
                          <a:pt x="17" y="1"/>
                        </a:cubicBezTo>
                        <a:cubicBezTo>
                          <a:pt x="20" y="1"/>
                          <a:pt x="23" y="3"/>
                          <a:pt x="25" y="5"/>
                        </a:cubicBezTo>
                        <a:cubicBezTo>
                          <a:pt x="28" y="7"/>
                          <a:pt x="29" y="10"/>
                          <a:pt x="31" y="13"/>
                        </a:cubicBezTo>
                        <a:cubicBezTo>
                          <a:pt x="32" y="15"/>
                          <a:pt x="32" y="19"/>
                          <a:pt x="32" y="22"/>
                        </a:cubicBezTo>
                        <a:cubicBezTo>
                          <a:pt x="32" y="25"/>
                          <a:pt x="31" y="28"/>
                          <a:pt x="29" y="31"/>
                        </a:cubicBezTo>
                        <a:cubicBezTo>
                          <a:pt x="28" y="34"/>
                          <a:pt x="25" y="36"/>
                          <a:pt x="23" y="37"/>
                        </a:cubicBezTo>
                        <a:cubicBezTo>
                          <a:pt x="20" y="39"/>
                          <a:pt x="17" y="39"/>
                          <a:pt x="14" y="39"/>
                        </a:cubicBezTo>
                        <a:cubicBezTo>
                          <a:pt x="17" y="39"/>
                          <a:pt x="19" y="38"/>
                          <a:pt x="22" y="36"/>
                        </a:cubicBezTo>
                        <a:cubicBezTo>
                          <a:pt x="24" y="35"/>
                          <a:pt x="26" y="32"/>
                          <a:pt x="27" y="30"/>
                        </a:cubicBezTo>
                        <a:cubicBezTo>
                          <a:pt x="29" y="27"/>
                          <a:pt x="30" y="25"/>
                          <a:pt x="30" y="22"/>
                        </a:cubicBezTo>
                        <a:cubicBezTo>
                          <a:pt x="30" y="19"/>
                          <a:pt x="29" y="16"/>
                          <a:pt x="28" y="13"/>
                        </a:cubicBezTo>
                        <a:cubicBezTo>
                          <a:pt x="27" y="11"/>
                          <a:pt x="26" y="8"/>
                          <a:pt x="23" y="7"/>
                        </a:cubicBezTo>
                        <a:cubicBezTo>
                          <a:pt x="21" y="5"/>
                          <a:pt x="19" y="3"/>
                          <a:pt x="16" y="3"/>
                        </a:cubicBezTo>
                        <a:cubicBezTo>
                          <a:pt x="15" y="2"/>
                          <a:pt x="13" y="2"/>
                          <a:pt x="12" y="2"/>
                        </a:cubicBezTo>
                        <a:cubicBezTo>
                          <a:pt x="10" y="2"/>
                          <a:pt x="9" y="2"/>
                          <a:pt x="8" y="3"/>
                        </a:cubicBezTo>
                        <a:cubicBezTo>
                          <a:pt x="5" y="3"/>
                          <a:pt x="2" y="4"/>
                          <a:pt x="0" y="6"/>
                        </a:cubicBezTo>
                        <a:close/>
                      </a:path>
                    </a:pathLst>
                  </a:custGeom>
                  <a:solidFill>
                    <a:srgbClr val="DB99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9" name="Freeform 1278"/>
                  <p:cNvSpPr>
                    <a:spLocks/>
                  </p:cNvSpPr>
                  <p:nvPr/>
                </p:nvSpPr>
                <p:spPr bwMode="auto">
                  <a:xfrm>
                    <a:off x="2347" y="1901"/>
                    <a:ext cx="43" cy="33"/>
                  </a:xfrm>
                  <a:custGeom>
                    <a:avLst/>
                    <a:gdLst>
                      <a:gd name="T0" fmla="*/ 17 w 18"/>
                      <a:gd name="T1" fmla="*/ 10 h 14"/>
                      <a:gd name="T2" fmla="*/ 7 w 18"/>
                      <a:gd name="T3" fmla="*/ 12 h 14"/>
                      <a:gd name="T4" fmla="*/ 2 w 18"/>
                      <a:gd name="T5" fmla="*/ 3 h 14"/>
                      <a:gd name="T6" fmla="*/ 12 w 18"/>
                      <a:gd name="T7" fmla="*/ 2 h 14"/>
                      <a:gd name="T8" fmla="*/ 17 w 18"/>
                      <a:gd name="T9" fmla="*/ 1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4">
                        <a:moveTo>
                          <a:pt x="17" y="10"/>
                        </a:moveTo>
                        <a:cubicBezTo>
                          <a:pt x="15" y="13"/>
                          <a:pt x="11" y="14"/>
                          <a:pt x="7" y="12"/>
                        </a:cubicBezTo>
                        <a:cubicBezTo>
                          <a:pt x="2" y="10"/>
                          <a:pt x="0" y="6"/>
                          <a:pt x="2" y="3"/>
                        </a:cubicBezTo>
                        <a:cubicBezTo>
                          <a:pt x="3" y="0"/>
                          <a:pt x="7" y="0"/>
                          <a:pt x="12" y="2"/>
                        </a:cubicBezTo>
                        <a:cubicBezTo>
                          <a:pt x="16" y="4"/>
                          <a:pt x="18" y="8"/>
                          <a:pt x="17" y="10"/>
                        </a:cubicBezTo>
                        <a:close/>
                      </a:path>
                    </a:pathLst>
                  </a:custGeom>
                  <a:solidFill>
                    <a:srgbClr val="FFED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70" name="Freeform 1279"/>
                  <p:cNvSpPr>
                    <a:spLocks/>
                  </p:cNvSpPr>
                  <p:nvPr/>
                </p:nvSpPr>
                <p:spPr bwMode="auto">
                  <a:xfrm>
                    <a:off x="5480" y="2423"/>
                    <a:ext cx="147" cy="103"/>
                  </a:xfrm>
                  <a:custGeom>
                    <a:avLst/>
                    <a:gdLst>
                      <a:gd name="T0" fmla="*/ 4 w 62"/>
                      <a:gd name="T1" fmla="*/ 0 h 43"/>
                      <a:gd name="T2" fmla="*/ 28 w 62"/>
                      <a:gd name="T3" fmla="*/ 39 h 43"/>
                      <a:gd name="T4" fmla="*/ 62 w 62"/>
                      <a:gd name="T5" fmla="*/ 15 h 43"/>
                      <a:gd name="T6" fmla="*/ 4 w 62"/>
                      <a:gd name="T7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2" h="43">
                        <a:moveTo>
                          <a:pt x="4" y="0"/>
                        </a:moveTo>
                        <a:cubicBezTo>
                          <a:pt x="0" y="18"/>
                          <a:pt x="10" y="35"/>
                          <a:pt x="28" y="39"/>
                        </a:cubicBezTo>
                        <a:cubicBezTo>
                          <a:pt x="44" y="43"/>
                          <a:pt x="61" y="29"/>
                          <a:pt x="62" y="15"/>
                        </a:cubicBez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71" name="Freeform 1280"/>
                  <p:cNvSpPr>
                    <a:spLocks/>
                  </p:cNvSpPr>
                  <p:nvPr/>
                </p:nvSpPr>
                <p:spPr bwMode="auto">
                  <a:xfrm>
                    <a:off x="5480" y="2423"/>
                    <a:ext cx="147" cy="93"/>
                  </a:xfrm>
                  <a:custGeom>
                    <a:avLst/>
                    <a:gdLst>
                      <a:gd name="T0" fmla="*/ 62 w 62"/>
                      <a:gd name="T1" fmla="*/ 15 h 39"/>
                      <a:gd name="T2" fmla="*/ 4 w 62"/>
                      <a:gd name="T3" fmla="*/ 0 h 39"/>
                      <a:gd name="T4" fmla="*/ 33 w 62"/>
                      <a:gd name="T5" fmla="*/ 39 h 39"/>
                      <a:gd name="T6" fmla="*/ 23 w 62"/>
                      <a:gd name="T7" fmla="*/ 30 h 39"/>
                      <a:gd name="T8" fmla="*/ 59 w 62"/>
                      <a:gd name="T9" fmla="*/ 25 h 39"/>
                      <a:gd name="T10" fmla="*/ 62 w 62"/>
                      <a:gd name="T11" fmla="*/ 15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2" h="39">
                        <a:moveTo>
                          <a:pt x="62" y="15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0" y="18"/>
                          <a:pt x="12" y="38"/>
                          <a:pt x="33" y="39"/>
                        </a:cubicBezTo>
                        <a:cubicBezTo>
                          <a:pt x="28" y="38"/>
                          <a:pt x="22" y="34"/>
                          <a:pt x="23" y="30"/>
                        </a:cubicBezTo>
                        <a:cubicBezTo>
                          <a:pt x="25" y="22"/>
                          <a:pt x="44" y="24"/>
                          <a:pt x="59" y="25"/>
                        </a:cubicBezTo>
                        <a:cubicBezTo>
                          <a:pt x="60" y="21"/>
                          <a:pt x="62" y="18"/>
                          <a:pt x="62" y="15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</p:grpSp>
            <p:sp>
              <p:nvSpPr>
                <p:cNvPr id="218" name="Freeform 1282"/>
                <p:cNvSpPr>
                  <a:spLocks/>
                </p:cNvSpPr>
                <p:nvPr/>
              </p:nvSpPr>
              <p:spPr bwMode="auto">
                <a:xfrm>
                  <a:off x="5482" y="2423"/>
                  <a:ext cx="97" cy="91"/>
                </a:xfrm>
                <a:custGeom>
                  <a:avLst/>
                  <a:gdLst>
                    <a:gd name="T0" fmla="*/ 26 w 41"/>
                    <a:gd name="T1" fmla="*/ 38 h 38"/>
                    <a:gd name="T2" fmla="*/ 15 w 41"/>
                    <a:gd name="T3" fmla="*/ 22 h 38"/>
                    <a:gd name="T4" fmla="*/ 41 w 41"/>
                    <a:gd name="T5" fmla="*/ 21 h 38"/>
                    <a:gd name="T6" fmla="*/ 41 w 41"/>
                    <a:gd name="T7" fmla="*/ 14 h 38"/>
                    <a:gd name="T8" fmla="*/ 3 w 41"/>
                    <a:gd name="T9" fmla="*/ 0 h 38"/>
                    <a:gd name="T10" fmla="*/ 26 w 41"/>
                    <a:gd name="T11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38">
                      <a:moveTo>
                        <a:pt x="26" y="38"/>
                      </a:moveTo>
                      <a:cubicBezTo>
                        <a:pt x="18" y="35"/>
                        <a:pt x="11" y="26"/>
                        <a:pt x="15" y="22"/>
                      </a:cubicBezTo>
                      <a:cubicBezTo>
                        <a:pt x="17" y="18"/>
                        <a:pt x="27" y="18"/>
                        <a:pt x="41" y="21"/>
                      </a:cubicBezTo>
                      <a:cubicBezTo>
                        <a:pt x="41" y="14"/>
                        <a:pt x="41" y="14"/>
                        <a:pt x="41" y="14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6"/>
                        <a:pt x="9" y="34"/>
                        <a:pt x="26" y="38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19" name="Freeform 1283"/>
                <p:cNvSpPr>
                  <a:spLocks noEditPoints="1"/>
                </p:cNvSpPr>
                <p:nvPr/>
              </p:nvSpPr>
              <p:spPr bwMode="auto">
                <a:xfrm>
                  <a:off x="5478" y="2421"/>
                  <a:ext cx="151" cy="100"/>
                </a:xfrm>
                <a:custGeom>
                  <a:avLst/>
                  <a:gdLst>
                    <a:gd name="T0" fmla="*/ 37 w 64"/>
                    <a:gd name="T1" fmla="*/ 42 h 42"/>
                    <a:gd name="T2" fmla="*/ 37 w 64"/>
                    <a:gd name="T3" fmla="*/ 42 h 42"/>
                    <a:gd name="T4" fmla="*/ 29 w 64"/>
                    <a:gd name="T5" fmla="*/ 42 h 42"/>
                    <a:gd name="T6" fmla="*/ 4 w 64"/>
                    <a:gd name="T7" fmla="*/ 1 h 42"/>
                    <a:gd name="T8" fmla="*/ 4 w 64"/>
                    <a:gd name="T9" fmla="*/ 0 h 42"/>
                    <a:gd name="T10" fmla="*/ 64 w 64"/>
                    <a:gd name="T11" fmla="*/ 15 h 42"/>
                    <a:gd name="T12" fmla="*/ 64 w 64"/>
                    <a:gd name="T13" fmla="*/ 16 h 42"/>
                    <a:gd name="T14" fmla="*/ 37 w 64"/>
                    <a:gd name="T15" fmla="*/ 42 h 42"/>
                    <a:gd name="T16" fmla="*/ 6 w 64"/>
                    <a:gd name="T17" fmla="*/ 3 h 42"/>
                    <a:gd name="T18" fmla="*/ 29 w 64"/>
                    <a:gd name="T19" fmla="*/ 39 h 42"/>
                    <a:gd name="T20" fmla="*/ 37 w 64"/>
                    <a:gd name="T21" fmla="*/ 40 h 42"/>
                    <a:gd name="T22" fmla="*/ 61 w 64"/>
                    <a:gd name="T23" fmla="*/ 17 h 42"/>
                    <a:gd name="T24" fmla="*/ 6 w 64"/>
                    <a:gd name="T25" fmla="*/ 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42">
                      <a:moveTo>
                        <a:pt x="37" y="42"/>
                      </a:moveTo>
                      <a:cubicBezTo>
                        <a:pt x="37" y="42"/>
                        <a:pt x="37" y="42"/>
                        <a:pt x="37" y="42"/>
                      </a:cubicBezTo>
                      <a:cubicBezTo>
                        <a:pt x="34" y="42"/>
                        <a:pt x="32" y="42"/>
                        <a:pt x="29" y="42"/>
                      </a:cubicBezTo>
                      <a:cubicBezTo>
                        <a:pt x="10" y="37"/>
                        <a:pt x="0" y="20"/>
                        <a:pt x="4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64" y="15"/>
                        <a:pt x="64" y="15"/>
                        <a:pt x="64" y="15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63" y="29"/>
                        <a:pt x="51" y="41"/>
                        <a:pt x="37" y="42"/>
                      </a:cubicBezTo>
                      <a:close/>
                      <a:moveTo>
                        <a:pt x="6" y="3"/>
                      </a:moveTo>
                      <a:cubicBezTo>
                        <a:pt x="3" y="20"/>
                        <a:pt x="13" y="35"/>
                        <a:pt x="29" y="39"/>
                      </a:cubicBezTo>
                      <a:cubicBezTo>
                        <a:pt x="32" y="40"/>
                        <a:pt x="34" y="40"/>
                        <a:pt x="37" y="40"/>
                      </a:cubicBezTo>
                      <a:cubicBezTo>
                        <a:pt x="49" y="38"/>
                        <a:pt x="60" y="28"/>
                        <a:pt x="61" y="17"/>
                      </a:cubicBez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264F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0" name="Freeform 1284"/>
                <p:cNvSpPr>
                  <a:spLocks/>
                </p:cNvSpPr>
                <p:nvPr/>
              </p:nvSpPr>
              <p:spPr bwMode="auto">
                <a:xfrm>
                  <a:off x="5303" y="1754"/>
                  <a:ext cx="702" cy="586"/>
                </a:xfrm>
                <a:custGeom>
                  <a:avLst/>
                  <a:gdLst>
                    <a:gd name="T0" fmla="*/ 258 w 297"/>
                    <a:gd name="T1" fmla="*/ 234 h 247"/>
                    <a:gd name="T2" fmla="*/ 288 w 297"/>
                    <a:gd name="T3" fmla="*/ 144 h 247"/>
                    <a:gd name="T4" fmla="*/ 278 w 297"/>
                    <a:gd name="T5" fmla="*/ 144 h 247"/>
                    <a:gd name="T6" fmla="*/ 282 w 297"/>
                    <a:gd name="T7" fmla="*/ 128 h 247"/>
                    <a:gd name="T8" fmla="*/ 270 w 297"/>
                    <a:gd name="T9" fmla="*/ 130 h 247"/>
                    <a:gd name="T10" fmla="*/ 260 w 297"/>
                    <a:gd name="T11" fmla="*/ 106 h 247"/>
                    <a:gd name="T12" fmla="*/ 255 w 297"/>
                    <a:gd name="T13" fmla="*/ 111 h 247"/>
                    <a:gd name="T14" fmla="*/ 232 w 297"/>
                    <a:gd name="T15" fmla="*/ 74 h 247"/>
                    <a:gd name="T16" fmla="*/ 222 w 297"/>
                    <a:gd name="T17" fmla="*/ 37 h 247"/>
                    <a:gd name="T18" fmla="*/ 215 w 297"/>
                    <a:gd name="T19" fmla="*/ 60 h 247"/>
                    <a:gd name="T20" fmla="*/ 203 w 297"/>
                    <a:gd name="T21" fmla="*/ 16 h 247"/>
                    <a:gd name="T22" fmla="*/ 198 w 297"/>
                    <a:gd name="T23" fmla="*/ 32 h 247"/>
                    <a:gd name="T24" fmla="*/ 192 w 297"/>
                    <a:gd name="T25" fmla="*/ 0 h 247"/>
                    <a:gd name="T26" fmla="*/ 148 w 297"/>
                    <a:gd name="T27" fmla="*/ 27 h 247"/>
                    <a:gd name="T28" fmla="*/ 149 w 297"/>
                    <a:gd name="T29" fmla="*/ 15 h 247"/>
                    <a:gd name="T30" fmla="*/ 134 w 297"/>
                    <a:gd name="T31" fmla="*/ 24 h 247"/>
                    <a:gd name="T32" fmla="*/ 138 w 297"/>
                    <a:gd name="T33" fmla="*/ 12 h 247"/>
                    <a:gd name="T34" fmla="*/ 101 w 297"/>
                    <a:gd name="T35" fmla="*/ 35 h 247"/>
                    <a:gd name="T36" fmla="*/ 99 w 297"/>
                    <a:gd name="T37" fmla="*/ 26 h 247"/>
                    <a:gd name="T38" fmla="*/ 83 w 297"/>
                    <a:gd name="T39" fmla="*/ 44 h 247"/>
                    <a:gd name="T40" fmla="*/ 84 w 297"/>
                    <a:gd name="T41" fmla="*/ 38 h 247"/>
                    <a:gd name="T42" fmla="*/ 69 w 297"/>
                    <a:gd name="T43" fmla="*/ 49 h 247"/>
                    <a:gd name="T44" fmla="*/ 62 w 297"/>
                    <a:gd name="T45" fmla="*/ 37 h 247"/>
                    <a:gd name="T46" fmla="*/ 55 w 297"/>
                    <a:gd name="T47" fmla="*/ 47 h 247"/>
                    <a:gd name="T48" fmla="*/ 39 w 297"/>
                    <a:gd name="T49" fmla="*/ 58 h 247"/>
                    <a:gd name="T50" fmla="*/ 32 w 297"/>
                    <a:gd name="T51" fmla="*/ 62 h 247"/>
                    <a:gd name="T52" fmla="*/ 23 w 297"/>
                    <a:gd name="T53" fmla="*/ 88 h 247"/>
                    <a:gd name="T54" fmla="*/ 8 w 297"/>
                    <a:gd name="T55" fmla="*/ 108 h 247"/>
                    <a:gd name="T56" fmla="*/ 6 w 297"/>
                    <a:gd name="T57" fmla="*/ 119 h 247"/>
                    <a:gd name="T58" fmla="*/ 0 w 297"/>
                    <a:gd name="T59" fmla="*/ 156 h 247"/>
                    <a:gd name="T60" fmla="*/ 20 w 297"/>
                    <a:gd name="T61" fmla="*/ 159 h 247"/>
                    <a:gd name="T62" fmla="*/ 201 w 297"/>
                    <a:gd name="T63" fmla="*/ 121 h 247"/>
                    <a:gd name="T64" fmla="*/ 241 w 297"/>
                    <a:gd name="T65" fmla="*/ 245 h 247"/>
                    <a:gd name="T66" fmla="*/ 258 w 297"/>
                    <a:gd name="T67" fmla="*/ 234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97" h="247">
                      <a:moveTo>
                        <a:pt x="258" y="234"/>
                      </a:moveTo>
                      <a:cubicBezTo>
                        <a:pt x="266" y="215"/>
                        <a:pt x="279" y="154"/>
                        <a:pt x="288" y="144"/>
                      </a:cubicBezTo>
                      <a:cubicBezTo>
                        <a:pt x="297" y="134"/>
                        <a:pt x="278" y="144"/>
                        <a:pt x="278" y="144"/>
                      </a:cubicBezTo>
                      <a:cubicBezTo>
                        <a:pt x="278" y="144"/>
                        <a:pt x="278" y="131"/>
                        <a:pt x="282" y="128"/>
                      </a:cubicBezTo>
                      <a:cubicBezTo>
                        <a:pt x="286" y="125"/>
                        <a:pt x="272" y="128"/>
                        <a:pt x="270" y="130"/>
                      </a:cubicBezTo>
                      <a:cubicBezTo>
                        <a:pt x="269" y="133"/>
                        <a:pt x="259" y="115"/>
                        <a:pt x="260" y="106"/>
                      </a:cubicBezTo>
                      <a:cubicBezTo>
                        <a:pt x="261" y="98"/>
                        <a:pt x="255" y="107"/>
                        <a:pt x="255" y="111"/>
                      </a:cubicBezTo>
                      <a:cubicBezTo>
                        <a:pt x="254" y="116"/>
                        <a:pt x="241" y="90"/>
                        <a:pt x="232" y="74"/>
                      </a:cubicBezTo>
                      <a:cubicBezTo>
                        <a:pt x="219" y="52"/>
                        <a:pt x="226" y="30"/>
                        <a:pt x="222" y="37"/>
                      </a:cubicBezTo>
                      <a:cubicBezTo>
                        <a:pt x="218" y="43"/>
                        <a:pt x="214" y="56"/>
                        <a:pt x="215" y="60"/>
                      </a:cubicBezTo>
                      <a:cubicBezTo>
                        <a:pt x="215" y="60"/>
                        <a:pt x="202" y="27"/>
                        <a:pt x="203" y="16"/>
                      </a:cubicBezTo>
                      <a:cubicBezTo>
                        <a:pt x="204" y="4"/>
                        <a:pt x="197" y="29"/>
                        <a:pt x="198" y="32"/>
                      </a:cubicBezTo>
                      <a:cubicBezTo>
                        <a:pt x="198" y="32"/>
                        <a:pt x="190" y="9"/>
                        <a:pt x="192" y="0"/>
                      </a:cubicBezTo>
                      <a:cubicBezTo>
                        <a:pt x="192" y="0"/>
                        <a:pt x="156" y="27"/>
                        <a:pt x="148" y="27"/>
                      </a:cubicBezTo>
                      <a:cubicBezTo>
                        <a:pt x="141" y="27"/>
                        <a:pt x="149" y="23"/>
                        <a:pt x="149" y="15"/>
                      </a:cubicBezTo>
                      <a:cubicBezTo>
                        <a:pt x="149" y="8"/>
                        <a:pt x="146" y="22"/>
                        <a:pt x="134" y="24"/>
                      </a:cubicBezTo>
                      <a:cubicBezTo>
                        <a:pt x="134" y="24"/>
                        <a:pt x="138" y="18"/>
                        <a:pt x="138" y="12"/>
                      </a:cubicBezTo>
                      <a:cubicBezTo>
                        <a:pt x="138" y="12"/>
                        <a:pt x="121" y="31"/>
                        <a:pt x="101" y="35"/>
                      </a:cubicBezTo>
                      <a:cubicBezTo>
                        <a:pt x="101" y="35"/>
                        <a:pt x="98" y="31"/>
                        <a:pt x="99" y="26"/>
                      </a:cubicBezTo>
                      <a:cubicBezTo>
                        <a:pt x="99" y="22"/>
                        <a:pt x="87" y="44"/>
                        <a:pt x="83" y="44"/>
                      </a:cubicBezTo>
                      <a:cubicBezTo>
                        <a:pt x="80" y="44"/>
                        <a:pt x="85" y="40"/>
                        <a:pt x="84" y="38"/>
                      </a:cubicBezTo>
                      <a:cubicBezTo>
                        <a:pt x="84" y="36"/>
                        <a:pt x="76" y="50"/>
                        <a:pt x="69" y="49"/>
                      </a:cubicBezTo>
                      <a:cubicBezTo>
                        <a:pt x="61" y="47"/>
                        <a:pt x="60" y="40"/>
                        <a:pt x="62" y="37"/>
                      </a:cubicBezTo>
                      <a:cubicBezTo>
                        <a:pt x="65" y="34"/>
                        <a:pt x="60" y="36"/>
                        <a:pt x="55" y="47"/>
                      </a:cubicBezTo>
                      <a:cubicBezTo>
                        <a:pt x="51" y="58"/>
                        <a:pt x="44" y="66"/>
                        <a:pt x="39" y="58"/>
                      </a:cubicBezTo>
                      <a:cubicBezTo>
                        <a:pt x="34" y="50"/>
                        <a:pt x="36" y="50"/>
                        <a:pt x="32" y="62"/>
                      </a:cubicBezTo>
                      <a:cubicBezTo>
                        <a:pt x="28" y="75"/>
                        <a:pt x="25" y="82"/>
                        <a:pt x="23" y="88"/>
                      </a:cubicBezTo>
                      <a:cubicBezTo>
                        <a:pt x="20" y="93"/>
                        <a:pt x="12" y="113"/>
                        <a:pt x="8" y="108"/>
                      </a:cubicBezTo>
                      <a:cubicBezTo>
                        <a:pt x="5" y="103"/>
                        <a:pt x="6" y="109"/>
                        <a:pt x="6" y="119"/>
                      </a:cubicBezTo>
                      <a:cubicBezTo>
                        <a:pt x="5" y="130"/>
                        <a:pt x="3" y="143"/>
                        <a:pt x="0" y="156"/>
                      </a:cubicBezTo>
                      <a:cubicBezTo>
                        <a:pt x="0" y="156"/>
                        <a:pt x="11" y="178"/>
                        <a:pt x="20" y="159"/>
                      </a:cubicBezTo>
                      <a:cubicBezTo>
                        <a:pt x="27" y="147"/>
                        <a:pt x="98" y="48"/>
                        <a:pt x="201" y="121"/>
                      </a:cubicBezTo>
                      <a:cubicBezTo>
                        <a:pt x="261" y="164"/>
                        <a:pt x="235" y="247"/>
                        <a:pt x="241" y="245"/>
                      </a:cubicBezTo>
                      <a:cubicBezTo>
                        <a:pt x="254" y="239"/>
                        <a:pt x="258" y="234"/>
                        <a:pt x="258" y="234"/>
                      </a:cubicBezTo>
                      <a:close/>
                    </a:path>
                  </a:pathLst>
                </a:custGeom>
                <a:solidFill>
                  <a:srgbClr val="D15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1" name="Freeform 1285"/>
                <p:cNvSpPr>
                  <a:spLocks/>
                </p:cNvSpPr>
                <p:nvPr/>
              </p:nvSpPr>
              <p:spPr bwMode="auto">
                <a:xfrm>
                  <a:off x="5303" y="1754"/>
                  <a:ext cx="454" cy="396"/>
                </a:xfrm>
                <a:custGeom>
                  <a:avLst/>
                  <a:gdLst>
                    <a:gd name="T0" fmla="*/ 8 w 192"/>
                    <a:gd name="T1" fmla="*/ 108 h 167"/>
                    <a:gd name="T2" fmla="*/ 23 w 192"/>
                    <a:gd name="T3" fmla="*/ 88 h 167"/>
                    <a:gd name="T4" fmla="*/ 31 w 192"/>
                    <a:gd name="T5" fmla="*/ 66 h 167"/>
                    <a:gd name="T6" fmla="*/ 31 w 192"/>
                    <a:gd name="T7" fmla="*/ 66 h 167"/>
                    <a:gd name="T8" fmla="*/ 32 w 192"/>
                    <a:gd name="T9" fmla="*/ 62 h 167"/>
                    <a:gd name="T10" fmla="*/ 39 w 192"/>
                    <a:gd name="T11" fmla="*/ 58 h 167"/>
                    <a:gd name="T12" fmla="*/ 55 w 192"/>
                    <a:gd name="T13" fmla="*/ 47 h 167"/>
                    <a:gd name="T14" fmla="*/ 62 w 192"/>
                    <a:gd name="T15" fmla="*/ 37 h 167"/>
                    <a:gd name="T16" fmla="*/ 69 w 192"/>
                    <a:gd name="T17" fmla="*/ 49 h 167"/>
                    <a:gd name="T18" fmla="*/ 84 w 192"/>
                    <a:gd name="T19" fmla="*/ 38 h 167"/>
                    <a:gd name="T20" fmla="*/ 83 w 192"/>
                    <a:gd name="T21" fmla="*/ 44 h 167"/>
                    <a:gd name="T22" fmla="*/ 99 w 192"/>
                    <a:gd name="T23" fmla="*/ 26 h 167"/>
                    <a:gd name="T24" fmla="*/ 101 w 192"/>
                    <a:gd name="T25" fmla="*/ 35 h 167"/>
                    <a:gd name="T26" fmla="*/ 138 w 192"/>
                    <a:gd name="T27" fmla="*/ 12 h 167"/>
                    <a:gd name="T28" fmla="*/ 134 w 192"/>
                    <a:gd name="T29" fmla="*/ 24 h 167"/>
                    <a:gd name="T30" fmla="*/ 149 w 192"/>
                    <a:gd name="T31" fmla="*/ 15 h 167"/>
                    <a:gd name="T32" fmla="*/ 148 w 192"/>
                    <a:gd name="T33" fmla="*/ 27 h 167"/>
                    <a:gd name="T34" fmla="*/ 192 w 192"/>
                    <a:gd name="T35" fmla="*/ 0 h 167"/>
                    <a:gd name="T36" fmla="*/ 192 w 192"/>
                    <a:gd name="T37" fmla="*/ 0 h 167"/>
                    <a:gd name="T38" fmla="*/ 156 w 192"/>
                    <a:gd name="T39" fmla="*/ 55 h 167"/>
                    <a:gd name="T40" fmla="*/ 153 w 192"/>
                    <a:gd name="T41" fmla="*/ 88 h 167"/>
                    <a:gd name="T42" fmla="*/ 87 w 192"/>
                    <a:gd name="T43" fmla="*/ 74 h 167"/>
                    <a:gd name="T44" fmla="*/ 133 w 192"/>
                    <a:gd name="T45" fmla="*/ 37 h 167"/>
                    <a:gd name="T46" fmla="*/ 103 w 192"/>
                    <a:gd name="T47" fmla="*/ 45 h 167"/>
                    <a:gd name="T48" fmla="*/ 80 w 192"/>
                    <a:gd name="T49" fmla="*/ 52 h 167"/>
                    <a:gd name="T50" fmla="*/ 37 w 192"/>
                    <a:gd name="T51" fmla="*/ 75 h 167"/>
                    <a:gd name="T52" fmla="*/ 25 w 192"/>
                    <a:gd name="T53" fmla="*/ 132 h 167"/>
                    <a:gd name="T54" fmla="*/ 13 w 192"/>
                    <a:gd name="T55" fmla="*/ 166 h 167"/>
                    <a:gd name="T56" fmla="*/ 7 w 192"/>
                    <a:gd name="T57" fmla="*/ 165 h 167"/>
                    <a:gd name="T58" fmla="*/ 0 w 192"/>
                    <a:gd name="T59" fmla="*/ 155 h 167"/>
                    <a:gd name="T60" fmla="*/ 6 w 192"/>
                    <a:gd name="T61" fmla="*/ 119 h 167"/>
                    <a:gd name="T62" fmla="*/ 8 w 192"/>
                    <a:gd name="T63" fmla="*/ 10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92" h="167">
                      <a:moveTo>
                        <a:pt x="8" y="108"/>
                      </a:moveTo>
                      <a:cubicBezTo>
                        <a:pt x="12" y="113"/>
                        <a:pt x="20" y="93"/>
                        <a:pt x="23" y="88"/>
                      </a:cubicBezTo>
                      <a:cubicBezTo>
                        <a:pt x="25" y="82"/>
                        <a:pt x="28" y="76"/>
                        <a:pt x="31" y="66"/>
                      </a:cubicBezTo>
                      <a:cubicBezTo>
                        <a:pt x="31" y="66"/>
                        <a:pt x="31" y="66"/>
                        <a:pt x="31" y="66"/>
                      </a:cubicBezTo>
                      <a:cubicBezTo>
                        <a:pt x="31" y="65"/>
                        <a:pt x="32" y="64"/>
                        <a:pt x="32" y="62"/>
                      </a:cubicBezTo>
                      <a:cubicBezTo>
                        <a:pt x="36" y="50"/>
                        <a:pt x="34" y="50"/>
                        <a:pt x="39" y="58"/>
                      </a:cubicBezTo>
                      <a:cubicBezTo>
                        <a:pt x="44" y="66"/>
                        <a:pt x="51" y="58"/>
                        <a:pt x="55" y="47"/>
                      </a:cubicBezTo>
                      <a:cubicBezTo>
                        <a:pt x="60" y="36"/>
                        <a:pt x="65" y="34"/>
                        <a:pt x="62" y="37"/>
                      </a:cubicBezTo>
                      <a:cubicBezTo>
                        <a:pt x="60" y="40"/>
                        <a:pt x="61" y="47"/>
                        <a:pt x="69" y="49"/>
                      </a:cubicBezTo>
                      <a:cubicBezTo>
                        <a:pt x="76" y="50"/>
                        <a:pt x="84" y="36"/>
                        <a:pt x="84" y="38"/>
                      </a:cubicBezTo>
                      <a:cubicBezTo>
                        <a:pt x="85" y="40"/>
                        <a:pt x="80" y="44"/>
                        <a:pt x="83" y="44"/>
                      </a:cubicBezTo>
                      <a:cubicBezTo>
                        <a:pt x="87" y="44"/>
                        <a:pt x="99" y="22"/>
                        <a:pt x="99" y="26"/>
                      </a:cubicBezTo>
                      <a:cubicBezTo>
                        <a:pt x="98" y="31"/>
                        <a:pt x="101" y="35"/>
                        <a:pt x="101" y="35"/>
                      </a:cubicBezTo>
                      <a:cubicBezTo>
                        <a:pt x="121" y="31"/>
                        <a:pt x="138" y="12"/>
                        <a:pt x="138" y="12"/>
                      </a:cubicBezTo>
                      <a:cubicBezTo>
                        <a:pt x="138" y="18"/>
                        <a:pt x="134" y="24"/>
                        <a:pt x="134" y="24"/>
                      </a:cubicBezTo>
                      <a:cubicBezTo>
                        <a:pt x="146" y="22"/>
                        <a:pt x="149" y="8"/>
                        <a:pt x="149" y="15"/>
                      </a:cubicBezTo>
                      <a:cubicBezTo>
                        <a:pt x="149" y="23"/>
                        <a:pt x="141" y="27"/>
                        <a:pt x="148" y="27"/>
                      </a:cubicBezTo>
                      <a:cubicBezTo>
                        <a:pt x="156" y="27"/>
                        <a:pt x="192" y="0"/>
                        <a:pt x="192" y="0"/>
                      </a:cubicBezTo>
                      <a:cubicBezTo>
                        <a:pt x="192" y="0"/>
                        <a:pt x="192" y="0"/>
                        <a:pt x="192" y="0"/>
                      </a:cubicBezTo>
                      <a:cubicBezTo>
                        <a:pt x="182" y="26"/>
                        <a:pt x="158" y="38"/>
                        <a:pt x="156" y="55"/>
                      </a:cubicBezTo>
                      <a:cubicBezTo>
                        <a:pt x="154" y="73"/>
                        <a:pt x="167" y="102"/>
                        <a:pt x="153" y="88"/>
                      </a:cubicBezTo>
                      <a:cubicBezTo>
                        <a:pt x="145" y="78"/>
                        <a:pt x="122" y="70"/>
                        <a:pt x="87" y="74"/>
                      </a:cubicBezTo>
                      <a:cubicBezTo>
                        <a:pt x="111" y="62"/>
                        <a:pt x="128" y="47"/>
                        <a:pt x="133" y="37"/>
                      </a:cubicBezTo>
                      <a:cubicBezTo>
                        <a:pt x="137" y="28"/>
                        <a:pt x="127" y="42"/>
                        <a:pt x="103" y="45"/>
                      </a:cubicBezTo>
                      <a:cubicBezTo>
                        <a:pt x="90" y="46"/>
                        <a:pt x="97" y="35"/>
                        <a:pt x="80" y="52"/>
                      </a:cubicBezTo>
                      <a:cubicBezTo>
                        <a:pt x="70" y="63"/>
                        <a:pt x="47" y="77"/>
                        <a:pt x="37" y="75"/>
                      </a:cubicBezTo>
                      <a:cubicBezTo>
                        <a:pt x="28" y="85"/>
                        <a:pt x="6" y="143"/>
                        <a:pt x="25" y="132"/>
                      </a:cubicBezTo>
                      <a:cubicBezTo>
                        <a:pt x="13" y="166"/>
                        <a:pt x="13" y="166"/>
                        <a:pt x="13" y="166"/>
                      </a:cubicBezTo>
                      <a:cubicBezTo>
                        <a:pt x="11" y="167"/>
                        <a:pt x="9" y="166"/>
                        <a:pt x="7" y="165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cubicBezTo>
                        <a:pt x="3" y="142"/>
                        <a:pt x="5" y="130"/>
                        <a:pt x="6" y="119"/>
                      </a:cubicBezTo>
                      <a:cubicBezTo>
                        <a:pt x="6" y="109"/>
                        <a:pt x="5" y="103"/>
                        <a:pt x="8" y="108"/>
                      </a:cubicBezTo>
                      <a:close/>
                    </a:path>
                  </a:pathLst>
                </a:custGeom>
                <a:solidFill>
                  <a:srgbClr val="B83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2" name="Freeform 1286"/>
                <p:cNvSpPr>
                  <a:spLocks/>
                </p:cNvSpPr>
                <p:nvPr/>
              </p:nvSpPr>
              <p:spPr bwMode="auto">
                <a:xfrm>
                  <a:off x="5570" y="1885"/>
                  <a:ext cx="99" cy="68"/>
                </a:xfrm>
                <a:custGeom>
                  <a:avLst/>
                  <a:gdLst>
                    <a:gd name="T0" fmla="*/ 42 w 42"/>
                    <a:gd name="T1" fmla="*/ 29 h 29"/>
                    <a:gd name="T2" fmla="*/ 8 w 42"/>
                    <a:gd name="T3" fmla="*/ 2 h 29"/>
                    <a:gd name="T4" fmla="*/ 0 w 42"/>
                    <a:gd name="T5" fmla="*/ 11 h 29"/>
                    <a:gd name="T6" fmla="*/ 42 w 42"/>
                    <a:gd name="T7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" h="29">
                      <a:moveTo>
                        <a:pt x="42" y="29"/>
                      </a:moveTo>
                      <a:cubicBezTo>
                        <a:pt x="34" y="15"/>
                        <a:pt x="16" y="0"/>
                        <a:pt x="8" y="2"/>
                      </a:cubicBezTo>
                      <a:cubicBezTo>
                        <a:pt x="2" y="4"/>
                        <a:pt x="0" y="9"/>
                        <a:pt x="0" y="11"/>
                      </a:cubicBezTo>
                      <a:cubicBezTo>
                        <a:pt x="5" y="6"/>
                        <a:pt x="24" y="15"/>
                        <a:pt x="42" y="29"/>
                      </a:cubicBezTo>
                      <a:close/>
                    </a:path>
                  </a:pathLst>
                </a:custGeom>
                <a:solidFill>
                  <a:srgbClr val="961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3" name="Freeform 1287"/>
                <p:cNvSpPr>
                  <a:spLocks/>
                </p:cNvSpPr>
                <p:nvPr/>
              </p:nvSpPr>
              <p:spPr bwMode="auto">
                <a:xfrm>
                  <a:off x="5402" y="1837"/>
                  <a:ext cx="69" cy="71"/>
                </a:xfrm>
                <a:custGeom>
                  <a:avLst/>
                  <a:gdLst>
                    <a:gd name="T0" fmla="*/ 29 w 29"/>
                    <a:gd name="T1" fmla="*/ 14 h 30"/>
                    <a:gd name="T2" fmla="*/ 15 w 29"/>
                    <a:gd name="T3" fmla="*/ 22 h 30"/>
                    <a:gd name="T4" fmla="*/ 7 w 29"/>
                    <a:gd name="T5" fmla="*/ 23 h 30"/>
                    <a:gd name="T6" fmla="*/ 15 w 29"/>
                    <a:gd name="T7" fmla="*/ 9 h 30"/>
                    <a:gd name="T8" fmla="*/ 20 w 29"/>
                    <a:gd name="T9" fmla="*/ 3 h 30"/>
                    <a:gd name="T10" fmla="*/ 29 w 29"/>
                    <a:gd name="T11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30">
                      <a:moveTo>
                        <a:pt x="29" y="14"/>
                      </a:moveTo>
                      <a:cubicBezTo>
                        <a:pt x="23" y="16"/>
                        <a:pt x="21" y="14"/>
                        <a:pt x="15" y="22"/>
                      </a:cubicBezTo>
                      <a:cubicBezTo>
                        <a:pt x="9" y="30"/>
                        <a:pt x="0" y="26"/>
                        <a:pt x="7" y="23"/>
                      </a:cubicBezTo>
                      <a:cubicBezTo>
                        <a:pt x="11" y="19"/>
                        <a:pt x="12" y="14"/>
                        <a:pt x="15" y="9"/>
                      </a:cubicBezTo>
                      <a:cubicBezTo>
                        <a:pt x="18" y="4"/>
                        <a:pt x="21" y="0"/>
                        <a:pt x="20" y="3"/>
                      </a:cubicBezTo>
                      <a:cubicBezTo>
                        <a:pt x="18" y="8"/>
                        <a:pt x="21" y="14"/>
                        <a:pt x="29" y="14"/>
                      </a:cubicBezTo>
                      <a:close/>
                    </a:path>
                  </a:pathLst>
                </a:custGeom>
                <a:solidFill>
                  <a:srgbClr val="961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4" name="Freeform 1288"/>
                <p:cNvSpPr>
                  <a:spLocks/>
                </p:cNvSpPr>
                <p:nvPr/>
              </p:nvSpPr>
              <p:spPr bwMode="auto">
                <a:xfrm>
                  <a:off x="5537" y="1785"/>
                  <a:ext cx="90" cy="66"/>
                </a:xfrm>
                <a:custGeom>
                  <a:avLst/>
                  <a:gdLst>
                    <a:gd name="T0" fmla="*/ 38 w 38"/>
                    <a:gd name="T1" fmla="*/ 0 h 28"/>
                    <a:gd name="T2" fmla="*/ 9 w 38"/>
                    <a:gd name="T3" fmla="*/ 26 h 28"/>
                    <a:gd name="T4" fmla="*/ 3 w 38"/>
                    <a:gd name="T5" fmla="*/ 22 h 28"/>
                    <a:gd name="T6" fmla="*/ 38 w 38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28">
                      <a:moveTo>
                        <a:pt x="38" y="0"/>
                      </a:moveTo>
                      <a:cubicBezTo>
                        <a:pt x="29" y="13"/>
                        <a:pt x="19" y="22"/>
                        <a:pt x="9" y="26"/>
                      </a:cubicBezTo>
                      <a:cubicBezTo>
                        <a:pt x="5" y="28"/>
                        <a:pt x="0" y="23"/>
                        <a:pt x="3" y="22"/>
                      </a:cubicBezTo>
                      <a:cubicBezTo>
                        <a:pt x="10" y="20"/>
                        <a:pt x="24" y="15"/>
                        <a:pt x="38" y="0"/>
                      </a:cubicBezTo>
                      <a:close/>
                    </a:path>
                  </a:pathLst>
                </a:custGeom>
                <a:solidFill>
                  <a:srgbClr val="961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5" name="Freeform 1289"/>
                <p:cNvSpPr>
                  <a:spLocks/>
                </p:cNvSpPr>
                <p:nvPr/>
              </p:nvSpPr>
              <p:spPr bwMode="auto">
                <a:xfrm>
                  <a:off x="5643" y="1756"/>
                  <a:ext cx="109" cy="81"/>
                </a:xfrm>
                <a:custGeom>
                  <a:avLst/>
                  <a:gdLst>
                    <a:gd name="T0" fmla="*/ 46 w 46"/>
                    <a:gd name="T1" fmla="*/ 0 h 34"/>
                    <a:gd name="T2" fmla="*/ 14 w 46"/>
                    <a:gd name="T3" fmla="*/ 31 h 34"/>
                    <a:gd name="T4" fmla="*/ 1 w 46"/>
                    <a:gd name="T5" fmla="*/ 26 h 34"/>
                    <a:gd name="T6" fmla="*/ 46 w 46"/>
                    <a:gd name="T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34">
                      <a:moveTo>
                        <a:pt x="46" y="0"/>
                      </a:moveTo>
                      <a:cubicBezTo>
                        <a:pt x="42" y="8"/>
                        <a:pt x="23" y="27"/>
                        <a:pt x="14" y="31"/>
                      </a:cubicBezTo>
                      <a:cubicBezTo>
                        <a:pt x="4" y="34"/>
                        <a:pt x="0" y="28"/>
                        <a:pt x="1" y="26"/>
                      </a:cubicBezTo>
                      <a:cubicBezTo>
                        <a:pt x="9" y="29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961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6" name="Freeform 1290"/>
                <p:cNvSpPr>
                  <a:spLocks/>
                </p:cNvSpPr>
                <p:nvPr/>
              </p:nvSpPr>
              <p:spPr bwMode="auto">
                <a:xfrm>
                  <a:off x="5795" y="1972"/>
                  <a:ext cx="139" cy="366"/>
                </a:xfrm>
                <a:custGeom>
                  <a:avLst/>
                  <a:gdLst>
                    <a:gd name="T0" fmla="*/ 45 w 59"/>
                    <a:gd name="T1" fmla="*/ 56 h 154"/>
                    <a:gd name="T2" fmla="*/ 52 w 59"/>
                    <a:gd name="T3" fmla="*/ 59 h 154"/>
                    <a:gd name="T4" fmla="*/ 47 w 59"/>
                    <a:gd name="T5" fmla="*/ 146 h 154"/>
                    <a:gd name="T6" fmla="*/ 23 w 59"/>
                    <a:gd name="T7" fmla="*/ 154 h 154"/>
                    <a:gd name="T8" fmla="*/ 0 w 59"/>
                    <a:gd name="T9" fmla="*/ 0 h 154"/>
                    <a:gd name="T10" fmla="*/ 45 w 59"/>
                    <a:gd name="T11" fmla="*/ 5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" h="154">
                      <a:moveTo>
                        <a:pt x="45" y="56"/>
                      </a:moveTo>
                      <a:cubicBezTo>
                        <a:pt x="48" y="62"/>
                        <a:pt x="49" y="64"/>
                        <a:pt x="52" y="59"/>
                      </a:cubicBezTo>
                      <a:cubicBezTo>
                        <a:pt x="59" y="50"/>
                        <a:pt x="58" y="101"/>
                        <a:pt x="47" y="146"/>
                      </a:cubicBezTo>
                      <a:cubicBezTo>
                        <a:pt x="23" y="154"/>
                        <a:pt x="23" y="154"/>
                        <a:pt x="23" y="15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" y="7"/>
                        <a:pt x="32" y="23"/>
                        <a:pt x="45" y="56"/>
                      </a:cubicBezTo>
                      <a:close/>
                    </a:path>
                  </a:pathLst>
                </a:custGeom>
                <a:solidFill>
                  <a:srgbClr val="B83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7" name="Freeform 1291"/>
                <p:cNvSpPr>
                  <a:spLocks noEditPoints="1"/>
                </p:cNvSpPr>
                <p:nvPr/>
              </p:nvSpPr>
              <p:spPr bwMode="auto">
                <a:xfrm>
                  <a:off x="5298" y="1747"/>
                  <a:ext cx="696" cy="591"/>
                </a:xfrm>
                <a:custGeom>
                  <a:avLst/>
                  <a:gdLst>
                    <a:gd name="T0" fmla="*/ 242 w 294"/>
                    <a:gd name="T1" fmla="*/ 248 h 249"/>
                    <a:gd name="T2" fmla="*/ 118 w 294"/>
                    <a:gd name="T3" fmla="*/ 99 h 249"/>
                    <a:gd name="T4" fmla="*/ 0 w 294"/>
                    <a:gd name="T5" fmla="*/ 159 h 249"/>
                    <a:gd name="T6" fmla="*/ 6 w 294"/>
                    <a:gd name="T7" fmla="*/ 122 h 249"/>
                    <a:gd name="T8" fmla="*/ 11 w 294"/>
                    <a:gd name="T9" fmla="*/ 110 h 249"/>
                    <a:gd name="T10" fmla="*/ 25 w 294"/>
                    <a:gd name="T11" fmla="*/ 86 h 249"/>
                    <a:gd name="T12" fmla="*/ 37 w 294"/>
                    <a:gd name="T13" fmla="*/ 54 h 249"/>
                    <a:gd name="T14" fmla="*/ 46 w 294"/>
                    <a:gd name="T15" fmla="*/ 63 h 249"/>
                    <a:gd name="T16" fmla="*/ 66 w 294"/>
                    <a:gd name="T17" fmla="*/ 38 h 249"/>
                    <a:gd name="T18" fmla="*/ 71 w 294"/>
                    <a:gd name="T19" fmla="*/ 50 h 249"/>
                    <a:gd name="T20" fmla="*/ 86 w 294"/>
                    <a:gd name="T21" fmla="*/ 39 h 249"/>
                    <a:gd name="T22" fmla="*/ 86 w 294"/>
                    <a:gd name="T23" fmla="*/ 45 h 249"/>
                    <a:gd name="T24" fmla="*/ 101 w 294"/>
                    <a:gd name="T25" fmla="*/ 27 h 249"/>
                    <a:gd name="T26" fmla="*/ 104 w 294"/>
                    <a:gd name="T27" fmla="*/ 36 h 249"/>
                    <a:gd name="T28" fmla="*/ 141 w 294"/>
                    <a:gd name="T29" fmla="*/ 15 h 249"/>
                    <a:gd name="T30" fmla="*/ 150 w 294"/>
                    <a:gd name="T31" fmla="*/ 15 h 249"/>
                    <a:gd name="T32" fmla="*/ 149 w 294"/>
                    <a:gd name="T33" fmla="*/ 27 h 249"/>
                    <a:gd name="T34" fmla="*/ 150 w 294"/>
                    <a:gd name="T35" fmla="*/ 29 h 249"/>
                    <a:gd name="T36" fmla="*/ 195 w 294"/>
                    <a:gd name="T37" fmla="*/ 0 h 249"/>
                    <a:gd name="T38" fmla="*/ 204 w 294"/>
                    <a:gd name="T39" fmla="*/ 15 h 249"/>
                    <a:gd name="T40" fmla="*/ 206 w 294"/>
                    <a:gd name="T41" fmla="*/ 15 h 249"/>
                    <a:gd name="T42" fmla="*/ 223 w 294"/>
                    <a:gd name="T43" fmla="*/ 39 h 249"/>
                    <a:gd name="T44" fmla="*/ 226 w 294"/>
                    <a:gd name="T45" fmla="*/ 38 h 249"/>
                    <a:gd name="T46" fmla="*/ 239 w 294"/>
                    <a:gd name="T47" fmla="*/ 85 h 249"/>
                    <a:gd name="T48" fmla="*/ 262 w 294"/>
                    <a:gd name="T49" fmla="*/ 105 h 249"/>
                    <a:gd name="T50" fmla="*/ 282 w 294"/>
                    <a:gd name="T51" fmla="*/ 128 h 249"/>
                    <a:gd name="T52" fmla="*/ 282 w 294"/>
                    <a:gd name="T53" fmla="*/ 145 h 249"/>
                    <a:gd name="T54" fmla="*/ 291 w 294"/>
                    <a:gd name="T55" fmla="*/ 148 h 249"/>
                    <a:gd name="T56" fmla="*/ 261 w 294"/>
                    <a:gd name="T57" fmla="*/ 237 h 249"/>
                    <a:gd name="T58" fmla="*/ 118 w 294"/>
                    <a:gd name="T59" fmla="*/ 96 h 249"/>
                    <a:gd name="T60" fmla="*/ 244 w 294"/>
                    <a:gd name="T61" fmla="*/ 246 h 249"/>
                    <a:gd name="T62" fmla="*/ 289 w 294"/>
                    <a:gd name="T63" fmla="*/ 146 h 249"/>
                    <a:gd name="T64" fmla="*/ 279 w 294"/>
                    <a:gd name="T65" fmla="*/ 149 h 249"/>
                    <a:gd name="T66" fmla="*/ 274 w 294"/>
                    <a:gd name="T67" fmla="*/ 134 h 249"/>
                    <a:gd name="T68" fmla="*/ 261 w 294"/>
                    <a:gd name="T69" fmla="*/ 109 h 249"/>
                    <a:gd name="T70" fmla="*/ 257 w 294"/>
                    <a:gd name="T71" fmla="*/ 116 h 249"/>
                    <a:gd name="T72" fmla="*/ 233 w 294"/>
                    <a:gd name="T73" fmla="*/ 78 h 249"/>
                    <a:gd name="T74" fmla="*/ 218 w 294"/>
                    <a:gd name="T75" fmla="*/ 62 h 249"/>
                    <a:gd name="T76" fmla="*/ 204 w 294"/>
                    <a:gd name="T77" fmla="*/ 23 h 249"/>
                    <a:gd name="T78" fmla="*/ 199 w 294"/>
                    <a:gd name="T79" fmla="*/ 36 h 249"/>
                    <a:gd name="T80" fmla="*/ 150 w 294"/>
                    <a:gd name="T81" fmla="*/ 31 h 249"/>
                    <a:gd name="T82" fmla="*/ 150 w 294"/>
                    <a:gd name="T83" fmla="*/ 19 h 249"/>
                    <a:gd name="T84" fmla="*/ 133 w 294"/>
                    <a:gd name="T85" fmla="*/ 29 h 249"/>
                    <a:gd name="T86" fmla="*/ 104 w 294"/>
                    <a:gd name="T87" fmla="*/ 39 h 249"/>
                    <a:gd name="T88" fmla="*/ 99 w 294"/>
                    <a:gd name="T89" fmla="*/ 32 h 249"/>
                    <a:gd name="T90" fmla="*/ 86 w 294"/>
                    <a:gd name="T91" fmla="*/ 48 h 249"/>
                    <a:gd name="T92" fmla="*/ 73 w 294"/>
                    <a:gd name="T93" fmla="*/ 53 h 249"/>
                    <a:gd name="T94" fmla="*/ 62 w 294"/>
                    <a:gd name="T95" fmla="*/ 44 h 249"/>
                    <a:gd name="T96" fmla="*/ 40 w 294"/>
                    <a:gd name="T97" fmla="*/ 62 h 249"/>
                    <a:gd name="T98" fmla="*/ 37 w 294"/>
                    <a:gd name="T99" fmla="*/ 61 h 249"/>
                    <a:gd name="T100" fmla="*/ 26 w 294"/>
                    <a:gd name="T101" fmla="*/ 91 h 249"/>
                    <a:gd name="T102" fmla="*/ 9 w 294"/>
                    <a:gd name="T103" fmla="*/ 112 h 249"/>
                    <a:gd name="T104" fmla="*/ 3 w 294"/>
                    <a:gd name="T105" fmla="*/ 159 h 249"/>
                    <a:gd name="T106" fmla="*/ 118 w 294"/>
                    <a:gd name="T107" fmla="*/ 96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4" h="249">
                      <a:moveTo>
                        <a:pt x="243" y="249"/>
                      </a:moveTo>
                      <a:cubicBezTo>
                        <a:pt x="243" y="249"/>
                        <a:pt x="243" y="249"/>
                        <a:pt x="243" y="249"/>
                      </a:cubicBezTo>
                      <a:cubicBezTo>
                        <a:pt x="243" y="249"/>
                        <a:pt x="242" y="249"/>
                        <a:pt x="242" y="248"/>
                      </a:cubicBezTo>
                      <a:cubicBezTo>
                        <a:pt x="241" y="247"/>
                        <a:pt x="241" y="245"/>
                        <a:pt x="242" y="237"/>
                      </a:cubicBezTo>
                      <a:cubicBezTo>
                        <a:pt x="243" y="213"/>
                        <a:pt x="248" y="157"/>
                        <a:pt x="203" y="125"/>
                      </a:cubicBezTo>
                      <a:cubicBezTo>
                        <a:pt x="174" y="105"/>
                        <a:pt x="146" y="96"/>
                        <a:pt x="118" y="99"/>
                      </a:cubicBezTo>
                      <a:cubicBezTo>
                        <a:pt x="64" y="105"/>
                        <a:pt x="28" y="153"/>
                        <a:pt x="24" y="162"/>
                      </a:cubicBezTo>
                      <a:cubicBezTo>
                        <a:pt x="21" y="168"/>
                        <a:pt x="18" y="170"/>
                        <a:pt x="14" y="171"/>
                      </a:cubicBezTo>
                      <a:cubicBezTo>
                        <a:pt x="7" y="172"/>
                        <a:pt x="1" y="160"/>
                        <a:pt x="0" y="159"/>
                      </a:cubicBezTo>
                      <a:cubicBezTo>
                        <a:pt x="0" y="159"/>
                        <a:pt x="0" y="159"/>
                        <a:pt x="0" y="159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3" y="147"/>
                        <a:pt x="5" y="135"/>
                        <a:pt x="6" y="122"/>
                      </a:cubicBezTo>
                      <a:cubicBezTo>
                        <a:pt x="7" y="119"/>
                        <a:pt x="7" y="116"/>
                        <a:pt x="7" y="114"/>
                      </a:cubicBezTo>
                      <a:cubicBezTo>
                        <a:pt x="7" y="110"/>
                        <a:pt x="7" y="108"/>
                        <a:pt x="8" y="108"/>
                      </a:cubicBezTo>
                      <a:cubicBezTo>
                        <a:pt x="9" y="108"/>
                        <a:pt x="10" y="109"/>
                        <a:pt x="11" y="110"/>
                      </a:cubicBezTo>
                      <a:cubicBezTo>
                        <a:pt x="11" y="110"/>
                        <a:pt x="12" y="111"/>
                        <a:pt x="12" y="111"/>
                      </a:cubicBezTo>
                      <a:cubicBezTo>
                        <a:pt x="13" y="110"/>
                        <a:pt x="18" y="104"/>
                        <a:pt x="23" y="90"/>
                      </a:cubicBezTo>
                      <a:cubicBezTo>
                        <a:pt x="24" y="89"/>
                        <a:pt x="24" y="88"/>
                        <a:pt x="25" y="86"/>
                      </a:cubicBezTo>
                      <a:cubicBezTo>
                        <a:pt x="27" y="81"/>
                        <a:pt x="30" y="75"/>
                        <a:pt x="33" y="65"/>
                      </a:cubicBezTo>
                      <a:cubicBezTo>
                        <a:pt x="33" y="63"/>
                        <a:pt x="34" y="61"/>
                        <a:pt x="34" y="60"/>
                      </a:cubicBezTo>
                      <a:cubicBezTo>
                        <a:pt x="35" y="56"/>
                        <a:pt x="36" y="54"/>
                        <a:pt x="37" y="54"/>
                      </a:cubicBezTo>
                      <a:cubicBezTo>
                        <a:pt x="38" y="54"/>
                        <a:pt x="39" y="55"/>
                        <a:pt x="41" y="58"/>
                      </a:cubicBezTo>
                      <a:cubicBezTo>
                        <a:pt x="41" y="58"/>
                        <a:pt x="42" y="59"/>
                        <a:pt x="42" y="60"/>
                      </a:cubicBezTo>
                      <a:cubicBezTo>
                        <a:pt x="43" y="62"/>
                        <a:pt x="45" y="63"/>
                        <a:pt x="46" y="63"/>
                      </a:cubicBezTo>
                      <a:cubicBezTo>
                        <a:pt x="49" y="62"/>
                        <a:pt x="53" y="57"/>
                        <a:pt x="56" y="49"/>
                      </a:cubicBezTo>
                      <a:cubicBezTo>
                        <a:pt x="59" y="41"/>
                        <a:pt x="63" y="38"/>
                        <a:pt x="65" y="38"/>
                      </a:cubicBezTo>
                      <a:cubicBezTo>
                        <a:pt x="65" y="37"/>
                        <a:pt x="66" y="38"/>
                        <a:pt x="66" y="38"/>
                      </a:cubicBezTo>
                      <a:cubicBezTo>
                        <a:pt x="67" y="39"/>
                        <a:pt x="66" y="40"/>
                        <a:pt x="65" y="41"/>
                      </a:cubicBezTo>
                      <a:cubicBezTo>
                        <a:pt x="64" y="42"/>
                        <a:pt x="64" y="44"/>
                        <a:pt x="65" y="46"/>
                      </a:cubicBezTo>
                      <a:cubicBezTo>
                        <a:pt x="66" y="48"/>
                        <a:pt x="68" y="50"/>
                        <a:pt x="71" y="50"/>
                      </a:cubicBezTo>
                      <a:cubicBezTo>
                        <a:pt x="71" y="51"/>
                        <a:pt x="72" y="51"/>
                        <a:pt x="72" y="51"/>
                      </a:cubicBezTo>
                      <a:cubicBezTo>
                        <a:pt x="76" y="50"/>
                        <a:pt x="80" y="45"/>
                        <a:pt x="83" y="42"/>
                      </a:cubicBezTo>
                      <a:cubicBezTo>
                        <a:pt x="84" y="40"/>
                        <a:pt x="85" y="39"/>
                        <a:pt x="86" y="39"/>
                      </a:cubicBezTo>
                      <a:cubicBezTo>
                        <a:pt x="87" y="39"/>
                        <a:pt x="87" y="40"/>
                        <a:pt x="88" y="40"/>
                      </a:cubicBezTo>
                      <a:cubicBezTo>
                        <a:pt x="88" y="42"/>
                        <a:pt x="87" y="43"/>
                        <a:pt x="86" y="45"/>
                      </a:cubicBezTo>
                      <a:cubicBezTo>
                        <a:pt x="86" y="45"/>
                        <a:pt x="86" y="45"/>
                        <a:pt x="86" y="45"/>
                      </a:cubicBezTo>
                      <a:cubicBezTo>
                        <a:pt x="88" y="44"/>
                        <a:pt x="92" y="37"/>
                        <a:pt x="94" y="34"/>
                      </a:cubicBezTo>
                      <a:cubicBezTo>
                        <a:pt x="98" y="29"/>
                        <a:pt x="99" y="27"/>
                        <a:pt x="100" y="27"/>
                      </a:cubicBezTo>
                      <a:cubicBezTo>
                        <a:pt x="101" y="27"/>
                        <a:pt x="101" y="27"/>
                        <a:pt x="101" y="27"/>
                      </a:cubicBezTo>
                      <a:cubicBezTo>
                        <a:pt x="101" y="28"/>
                        <a:pt x="101" y="28"/>
                        <a:pt x="101" y="28"/>
                      </a:cubicBezTo>
                      <a:cubicBezTo>
                        <a:pt x="102" y="28"/>
                        <a:pt x="102" y="29"/>
                        <a:pt x="102" y="29"/>
                      </a:cubicBezTo>
                      <a:cubicBezTo>
                        <a:pt x="101" y="32"/>
                        <a:pt x="103" y="35"/>
                        <a:pt x="104" y="36"/>
                      </a:cubicBezTo>
                      <a:cubicBezTo>
                        <a:pt x="123" y="32"/>
                        <a:pt x="139" y="14"/>
                        <a:pt x="139" y="14"/>
                      </a:cubicBezTo>
                      <a:cubicBezTo>
                        <a:pt x="141" y="11"/>
                        <a:pt x="141" y="11"/>
                        <a:pt x="141" y="11"/>
                      </a:cubicBezTo>
                      <a:cubicBezTo>
                        <a:pt x="141" y="15"/>
                        <a:pt x="141" y="15"/>
                        <a:pt x="141" y="15"/>
                      </a:cubicBezTo>
                      <a:cubicBezTo>
                        <a:pt x="141" y="19"/>
                        <a:pt x="139" y="23"/>
                        <a:pt x="138" y="25"/>
                      </a:cubicBezTo>
                      <a:cubicBezTo>
                        <a:pt x="143" y="23"/>
                        <a:pt x="146" y="19"/>
                        <a:pt x="148" y="17"/>
                      </a:cubicBezTo>
                      <a:cubicBezTo>
                        <a:pt x="149" y="16"/>
                        <a:pt x="149" y="15"/>
                        <a:pt x="150" y="15"/>
                      </a:cubicBezTo>
                      <a:cubicBezTo>
                        <a:pt x="151" y="15"/>
                        <a:pt x="151" y="15"/>
                        <a:pt x="151" y="15"/>
                      </a:cubicBezTo>
                      <a:cubicBezTo>
                        <a:pt x="152" y="16"/>
                        <a:pt x="152" y="17"/>
                        <a:pt x="152" y="18"/>
                      </a:cubicBezTo>
                      <a:cubicBezTo>
                        <a:pt x="153" y="22"/>
                        <a:pt x="151" y="25"/>
                        <a:pt x="149" y="27"/>
                      </a:cubicBezTo>
                      <a:cubicBezTo>
                        <a:pt x="149" y="27"/>
                        <a:pt x="149" y="28"/>
                        <a:pt x="149" y="28"/>
                      </a:cubicBezTo>
                      <a:cubicBezTo>
                        <a:pt x="149" y="29"/>
                        <a:pt x="149" y="29"/>
                        <a:pt x="150" y="29"/>
                      </a:cubicBezTo>
                      <a:cubicBezTo>
                        <a:pt x="150" y="29"/>
                        <a:pt x="150" y="29"/>
                        <a:pt x="150" y="29"/>
                      </a:cubicBezTo>
                      <a:cubicBezTo>
                        <a:pt x="150" y="29"/>
                        <a:pt x="150" y="29"/>
                        <a:pt x="150" y="29"/>
                      </a:cubicBezTo>
                      <a:cubicBezTo>
                        <a:pt x="157" y="28"/>
                        <a:pt x="183" y="9"/>
                        <a:pt x="193" y="2"/>
                      </a:cubicBezTo>
                      <a:cubicBezTo>
                        <a:pt x="195" y="0"/>
                        <a:pt x="195" y="0"/>
                        <a:pt x="195" y="0"/>
                      </a:cubicBezTo>
                      <a:cubicBezTo>
                        <a:pt x="195" y="3"/>
                        <a:pt x="195" y="3"/>
                        <a:pt x="195" y="3"/>
                      </a:cubicBezTo>
                      <a:cubicBezTo>
                        <a:pt x="194" y="9"/>
                        <a:pt x="197" y="22"/>
                        <a:pt x="200" y="29"/>
                      </a:cubicBezTo>
                      <a:cubicBezTo>
                        <a:pt x="201" y="23"/>
                        <a:pt x="203" y="16"/>
                        <a:pt x="204" y="15"/>
                      </a:cubicBezTo>
                      <a:cubicBezTo>
                        <a:pt x="204" y="15"/>
                        <a:pt x="204" y="14"/>
                        <a:pt x="205" y="14"/>
                      </a:cubicBezTo>
                      <a:cubicBezTo>
                        <a:pt x="205" y="14"/>
                        <a:pt x="205" y="14"/>
                        <a:pt x="205" y="14"/>
                      </a:cubicBezTo>
                      <a:cubicBezTo>
                        <a:pt x="206" y="15"/>
                        <a:pt x="206" y="15"/>
                        <a:pt x="206" y="15"/>
                      </a:cubicBezTo>
                      <a:cubicBezTo>
                        <a:pt x="206" y="15"/>
                        <a:pt x="206" y="16"/>
                        <a:pt x="206" y="19"/>
                      </a:cubicBezTo>
                      <a:cubicBezTo>
                        <a:pt x="205" y="27"/>
                        <a:pt x="212" y="48"/>
                        <a:pt x="216" y="57"/>
                      </a:cubicBezTo>
                      <a:cubicBezTo>
                        <a:pt x="217" y="51"/>
                        <a:pt x="220" y="44"/>
                        <a:pt x="223" y="39"/>
                      </a:cubicBezTo>
                      <a:cubicBezTo>
                        <a:pt x="223" y="38"/>
                        <a:pt x="224" y="37"/>
                        <a:pt x="225" y="37"/>
                      </a:cubicBezTo>
                      <a:cubicBezTo>
                        <a:pt x="225" y="37"/>
                        <a:pt x="225" y="37"/>
                        <a:pt x="225" y="37"/>
                      </a:cubicBezTo>
                      <a:cubicBezTo>
                        <a:pt x="226" y="38"/>
                        <a:pt x="226" y="38"/>
                        <a:pt x="226" y="38"/>
                      </a:cubicBezTo>
                      <a:cubicBezTo>
                        <a:pt x="226" y="38"/>
                        <a:pt x="226" y="40"/>
                        <a:pt x="227" y="43"/>
                      </a:cubicBezTo>
                      <a:cubicBezTo>
                        <a:pt x="227" y="49"/>
                        <a:pt x="227" y="63"/>
                        <a:pt x="235" y="77"/>
                      </a:cubicBezTo>
                      <a:cubicBezTo>
                        <a:pt x="236" y="79"/>
                        <a:pt x="238" y="82"/>
                        <a:pt x="239" y="85"/>
                      </a:cubicBezTo>
                      <a:cubicBezTo>
                        <a:pt x="245" y="95"/>
                        <a:pt x="253" y="109"/>
                        <a:pt x="256" y="113"/>
                      </a:cubicBezTo>
                      <a:cubicBezTo>
                        <a:pt x="257" y="110"/>
                        <a:pt x="259" y="105"/>
                        <a:pt x="261" y="105"/>
                      </a:cubicBezTo>
                      <a:cubicBezTo>
                        <a:pt x="262" y="105"/>
                        <a:pt x="262" y="105"/>
                        <a:pt x="262" y="105"/>
                      </a:cubicBezTo>
                      <a:cubicBezTo>
                        <a:pt x="263" y="106"/>
                        <a:pt x="263" y="107"/>
                        <a:pt x="263" y="110"/>
                      </a:cubicBezTo>
                      <a:cubicBezTo>
                        <a:pt x="262" y="116"/>
                        <a:pt x="269" y="130"/>
                        <a:pt x="272" y="132"/>
                      </a:cubicBezTo>
                      <a:cubicBezTo>
                        <a:pt x="274" y="130"/>
                        <a:pt x="280" y="128"/>
                        <a:pt x="282" y="128"/>
                      </a:cubicBezTo>
                      <a:cubicBezTo>
                        <a:pt x="284" y="128"/>
                        <a:pt x="285" y="128"/>
                        <a:pt x="286" y="129"/>
                      </a:cubicBezTo>
                      <a:cubicBezTo>
                        <a:pt x="286" y="131"/>
                        <a:pt x="285" y="132"/>
                        <a:pt x="285" y="132"/>
                      </a:cubicBezTo>
                      <a:cubicBezTo>
                        <a:pt x="282" y="134"/>
                        <a:pt x="282" y="141"/>
                        <a:pt x="282" y="145"/>
                      </a:cubicBezTo>
                      <a:cubicBezTo>
                        <a:pt x="284" y="144"/>
                        <a:pt x="289" y="141"/>
                        <a:pt x="291" y="141"/>
                      </a:cubicBezTo>
                      <a:cubicBezTo>
                        <a:pt x="293" y="141"/>
                        <a:pt x="293" y="142"/>
                        <a:pt x="293" y="142"/>
                      </a:cubicBezTo>
                      <a:cubicBezTo>
                        <a:pt x="294" y="143"/>
                        <a:pt x="293" y="145"/>
                        <a:pt x="291" y="148"/>
                      </a:cubicBezTo>
                      <a:cubicBezTo>
                        <a:pt x="286" y="153"/>
                        <a:pt x="279" y="177"/>
                        <a:pt x="274" y="197"/>
                      </a:cubicBezTo>
                      <a:cubicBezTo>
                        <a:pt x="269" y="214"/>
                        <a:pt x="265" y="229"/>
                        <a:pt x="261" y="237"/>
                      </a:cubicBezTo>
                      <a:cubicBezTo>
                        <a:pt x="261" y="237"/>
                        <a:pt x="261" y="237"/>
                        <a:pt x="261" y="237"/>
                      </a:cubicBezTo>
                      <a:cubicBezTo>
                        <a:pt x="261" y="238"/>
                        <a:pt x="257" y="243"/>
                        <a:pt x="244" y="249"/>
                      </a:cubicBezTo>
                      <a:cubicBezTo>
                        <a:pt x="244" y="249"/>
                        <a:pt x="244" y="249"/>
                        <a:pt x="243" y="249"/>
                      </a:cubicBezTo>
                      <a:close/>
                      <a:moveTo>
                        <a:pt x="118" y="96"/>
                      </a:moveTo>
                      <a:cubicBezTo>
                        <a:pt x="146" y="93"/>
                        <a:pt x="175" y="102"/>
                        <a:pt x="204" y="123"/>
                      </a:cubicBezTo>
                      <a:cubicBezTo>
                        <a:pt x="250" y="156"/>
                        <a:pt x="246" y="213"/>
                        <a:pt x="244" y="237"/>
                      </a:cubicBezTo>
                      <a:cubicBezTo>
                        <a:pt x="244" y="241"/>
                        <a:pt x="244" y="244"/>
                        <a:pt x="244" y="246"/>
                      </a:cubicBezTo>
                      <a:cubicBezTo>
                        <a:pt x="255" y="241"/>
                        <a:pt x="258" y="237"/>
                        <a:pt x="259" y="236"/>
                      </a:cubicBezTo>
                      <a:cubicBezTo>
                        <a:pt x="262" y="228"/>
                        <a:pt x="267" y="213"/>
                        <a:pt x="271" y="197"/>
                      </a:cubicBezTo>
                      <a:cubicBezTo>
                        <a:pt x="277" y="175"/>
                        <a:pt x="284" y="152"/>
                        <a:pt x="289" y="146"/>
                      </a:cubicBezTo>
                      <a:cubicBezTo>
                        <a:pt x="290" y="145"/>
                        <a:pt x="290" y="144"/>
                        <a:pt x="291" y="144"/>
                      </a:cubicBezTo>
                      <a:cubicBezTo>
                        <a:pt x="288" y="144"/>
                        <a:pt x="283" y="147"/>
                        <a:pt x="281" y="148"/>
                      </a:cubicBezTo>
                      <a:cubicBezTo>
                        <a:pt x="279" y="149"/>
                        <a:pt x="279" y="149"/>
                        <a:pt x="279" y="149"/>
                      </a:cubicBezTo>
                      <a:cubicBezTo>
                        <a:pt x="279" y="147"/>
                        <a:pt x="279" y="147"/>
                        <a:pt x="279" y="147"/>
                      </a:cubicBezTo>
                      <a:cubicBezTo>
                        <a:pt x="279" y="146"/>
                        <a:pt x="278" y="135"/>
                        <a:pt x="282" y="131"/>
                      </a:cubicBezTo>
                      <a:cubicBezTo>
                        <a:pt x="279" y="131"/>
                        <a:pt x="274" y="133"/>
                        <a:pt x="274" y="134"/>
                      </a:cubicBezTo>
                      <a:cubicBezTo>
                        <a:pt x="273" y="135"/>
                        <a:pt x="273" y="135"/>
                        <a:pt x="272" y="135"/>
                      </a:cubicBezTo>
                      <a:cubicBezTo>
                        <a:pt x="271" y="135"/>
                        <a:pt x="270" y="134"/>
                        <a:pt x="270" y="134"/>
                      </a:cubicBezTo>
                      <a:cubicBezTo>
                        <a:pt x="266" y="130"/>
                        <a:pt x="260" y="116"/>
                        <a:pt x="261" y="109"/>
                      </a:cubicBezTo>
                      <a:cubicBezTo>
                        <a:pt x="261" y="109"/>
                        <a:pt x="261" y="109"/>
                        <a:pt x="261" y="108"/>
                      </a:cubicBezTo>
                      <a:cubicBezTo>
                        <a:pt x="260" y="110"/>
                        <a:pt x="258" y="113"/>
                        <a:pt x="258" y="115"/>
                      </a:cubicBezTo>
                      <a:cubicBezTo>
                        <a:pt x="258" y="116"/>
                        <a:pt x="257" y="116"/>
                        <a:pt x="257" y="116"/>
                      </a:cubicBezTo>
                      <a:cubicBezTo>
                        <a:pt x="257" y="116"/>
                        <a:pt x="257" y="116"/>
                        <a:pt x="257" y="116"/>
                      </a:cubicBezTo>
                      <a:cubicBezTo>
                        <a:pt x="254" y="116"/>
                        <a:pt x="251" y="111"/>
                        <a:pt x="237" y="86"/>
                      </a:cubicBezTo>
                      <a:cubicBezTo>
                        <a:pt x="236" y="83"/>
                        <a:pt x="234" y="81"/>
                        <a:pt x="233" y="78"/>
                      </a:cubicBezTo>
                      <a:cubicBezTo>
                        <a:pt x="225" y="64"/>
                        <a:pt x="224" y="50"/>
                        <a:pt x="224" y="43"/>
                      </a:cubicBezTo>
                      <a:cubicBezTo>
                        <a:pt x="224" y="42"/>
                        <a:pt x="224" y="42"/>
                        <a:pt x="224" y="42"/>
                      </a:cubicBezTo>
                      <a:cubicBezTo>
                        <a:pt x="220" y="48"/>
                        <a:pt x="218" y="59"/>
                        <a:pt x="218" y="62"/>
                      </a:cubicBezTo>
                      <a:cubicBezTo>
                        <a:pt x="220" y="74"/>
                        <a:pt x="220" y="74"/>
                        <a:pt x="220" y="74"/>
                      </a:cubicBezTo>
                      <a:cubicBezTo>
                        <a:pt x="216" y="63"/>
                        <a:pt x="216" y="63"/>
                        <a:pt x="216" y="63"/>
                      </a:cubicBezTo>
                      <a:cubicBezTo>
                        <a:pt x="215" y="62"/>
                        <a:pt x="205" y="36"/>
                        <a:pt x="204" y="23"/>
                      </a:cubicBezTo>
                      <a:cubicBezTo>
                        <a:pt x="202" y="27"/>
                        <a:pt x="201" y="34"/>
                        <a:pt x="201" y="35"/>
                      </a:cubicBezTo>
                      <a:cubicBezTo>
                        <a:pt x="199" y="36"/>
                        <a:pt x="199" y="36"/>
                        <a:pt x="199" y="36"/>
                      </a:cubicBezTo>
                      <a:cubicBezTo>
                        <a:pt x="199" y="36"/>
                        <a:pt x="199" y="36"/>
                        <a:pt x="199" y="36"/>
                      </a:cubicBezTo>
                      <a:cubicBezTo>
                        <a:pt x="198" y="33"/>
                        <a:pt x="192" y="16"/>
                        <a:pt x="192" y="5"/>
                      </a:cubicBezTo>
                      <a:cubicBezTo>
                        <a:pt x="184" y="11"/>
                        <a:pt x="158" y="30"/>
                        <a:pt x="151" y="31"/>
                      </a:cubicBezTo>
                      <a:cubicBezTo>
                        <a:pt x="150" y="31"/>
                        <a:pt x="150" y="31"/>
                        <a:pt x="150" y="31"/>
                      </a:cubicBezTo>
                      <a:cubicBezTo>
                        <a:pt x="148" y="31"/>
                        <a:pt x="147" y="31"/>
                        <a:pt x="146" y="30"/>
                      </a:cubicBezTo>
                      <a:cubicBezTo>
                        <a:pt x="145" y="29"/>
                        <a:pt x="146" y="27"/>
                        <a:pt x="147" y="26"/>
                      </a:cubicBezTo>
                      <a:cubicBezTo>
                        <a:pt x="148" y="24"/>
                        <a:pt x="150" y="21"/>
                        <a:pt x="150" y="19"/>
                      </a:cubicBezTo>
                      <a:cubicBezTo>
                        <a:pt x="150" y="19"/>
                        <a:pt x="150" y="19"/>
                        <a:pt x="150" y="19"/>
                      </a:cubicBezTo>
                      <a:cubicBezTo>
                        <a:pt x="147" y="22"/>
                        <a:pt x="143" y="27"/>
                        <a:pt x="136" y="28"/>
                      </a:cubicBezTo>
                      <a:cubicBezTo>
                        <a:pt x="133" y="29"/>
                        <a:pt x="133" y="29"/>
                        <a:pt x="133" y="29"/>
                      </a:cubicBezTo>
                      <a:cubicBezTo>
                        <a:pt x="135" y="26"/>
                        <a:pt x="135" y="26"/>
                        <a:pt x="135" y="26"/>
                      </a:cubicBezTo>
                      <a:cubicBezTo>
                        <a:pt x="135" y="26"/>
                        <a:pt x="137" y="23"/>
                        <a:pt x="138" y="18"/>
                      </a:cubicBezTo>
                      <a:cubicBezTo>
                        <a:pt x="132" y="24"/>
                        <a:pt x="119" y="36"/>
                        <a:pt x="104" y="39"/>
                      </a:cubicBezTo>
                      <a:cubicBezTo>
                        <a:pt x="103" y="39"/>
                        <a:pt x="103" y="39"/>
                        <a:pt x="103" y="39"/>
                      </a:cubicBezTo>
                      <a:cubicBezTo>
                        <a:pt x="102" y="39"/>
                        <a:pt x="102" y="39"/>
                        <a:pt x="102" y="39"/>
                      </a:cubicBezTo>
                      <a:cubicBezTo>
                        <a:pt x="102" y="39"/>
                        <a:pt x="100" y="36"/>
                        <a:pt x="99" y="32"/>
                      </a:cubicBezTo>
                      <a:cubicBezTo>
                        <a:pt x="98" y="33"/>
                        <a:pt x="97" y="34"/>
                        <a:pt x="97" y="36"/>
                      </a:cubicBezTo>
                      <a:cubicBezTo>
                        <a:pt x="91" y="44"/>
                        <a:pt x="88" y="48"/>
                        <a:pt x="86" y="48"/>
                      </a:cubicBezTo>
                      <a:cubicBezTo>
                        <a:pt x="86" y="48"/>
                        <a:pt x="86" y="48"/>
                        <a:pt x="86" y="48"/>
                      </a:cubicBezTo>
                      <a:cubicBezTo>
                        <a:pt x="85" y="48"/>
                        <a:pt x="84" y="48"/>
                        <a:pt x="83" y="47"/>
                      </a:cubicBezTo>
                      <a:cubicBezTo>
                        <a:pt x="83" y="47"/>
                        <a:pt x="83" y="46"/>
                        <a:pt x="83" y="46"/>
                      </a:cubicBezTo>
                      <a:cubicBezTo>
                        <a:pt x="80" y="49"/>
                        <a:pt x="77" y="53"/>
                        <a:pt x="73" y="53"/>
                      </a:cubicBezTo>
                      <a:cubicBezTo>
                        <a:pt x="72" y="53"/>
                        <a:pt x="71" y="53"/>
                        <a:pt x="70" y="53"/>
                      </a:cubicBezTo>
                      <a:cubicBezTo>
                        <a:pt x="65" y="52"/>
                        <a:pt x="63" y="49"/>
                        <a:pt x="62" y="47"/>
                      </a:cubicBezTo>
                      <a:cubicBezTo>
                        <a:pt x="62" y="46"/>
                        <a:pt x="62" y="45"/>
                        <a:pt x="62" y="44"/>
                      </a:cubicBezTo>
                      <a:cubicBezTo>
                        <a:pt x="61" y="45"/>
                        <a:pt x="60" y="47"/>
                        <a:pt x="59" y="50"/>
                      </a:cubicBezTo>
                      <a:cubicBezTo>
                        <a:pt x="57" y="54"/>
                        <a:pt x="52" y="65"/>
                        <a:pt x="46" y="65"/>
                      </a:cubicBezTo>
                      <a:cubicBezTo>
                        <a:pt x="45" y="65"/>
                        <a:pt x="42" y="65"/>
                        <a:pt x="40" y="62"/>
                      </a:cubicBezTo>
                      <a:cubicBezTo>
                        <a:pt x="39" y="61"/>
                        <a:pt x="39" y="60"/>
                        <a:pt x="38" y="59"/>
                      </a:cubicBezTo>
                      <a:cubicBezTo>
                        <a:pt x="38" y="59"/>
                        <a:pt x="38" y="58"/>
                        <a:pt x="38" y="58"/>
                      </a:cubicBezTo>
                      <a:cubicBezTo>
                        <a:pt x="37" y="58"/>
                        <a:pt x="37" y="60"/>
                        <a:pt x="37" y="61"/>
                      </a:cubicBezTo>
                      <a:cubicBezTo>
                        <a:pt x="36" y="62"/>
                        <a:pt x="36" y="64"/>
                        <a:pt x="35" y="66"/>
                      </a:cubicBezTo>
                      <a:cubicBezTo>
                        <a:pt x="32" y="76"/>
                        <a:pt x="30" y="82"/>
                        <a:pt x="27" y="87"/>
                      </a:cubicBezTo>
                      <a:cubicBezTo>
                        <a:pt x="27" y="89"/>
                        <a:pt x="26" y="90"/>
                        <a:pt x="26" y="91"/>
                      </a:cubicBezTo>
                      <a:cubicBezTo>
                        <a:pt x="22" y="101"/>
                        <a:pt x="16" y="113"/>
                        <a:pt x="12" y="113"/>
                      </a:cubicBezTo>
                      <a:cubicBezTo>
                        <a:pt x="11" y="113"/>
                        <a:pt x="10" y="113"/>
                        <a:pt x="9" y="112"/>
                      </a:cubicBezTo>
                      <a:cubicBezTo>
                        <a:pt x="9" y="112"/>
                        <a:pt x="9" y="112"/>
                        <a:pt x="9" y="112"/>
                      </a:cubicBezTo>
                      <a:cubicBezTo>
                        <a:pt x="9" y="112"/>
                        <a:pt x="9" y="113"/>
                        <a:pt x="9" y="114"/>
                      </a:cubicBezTo>
                      <a:cubicBezTo>
                        <a:pt x="9" y="116"/>
                        <a:pt x="9" y="119"/>
                        <a:pt x="9" y="122"/>
                      </a:cubicBezTo>
                      <a:cubicBezTo>
                        <a:pt x="8" y="135"/>
                        <a:pt x="6" y="147"/>
                        <a:pt x="3" y="159"/>
                      </a:cubicBezTo>
                      <a:cubicBezTo>
                        <a:pt x="5" y="162"/>
                        <a:pt x="9" y="169"/>
                        <a:pt x="14" y="168"/>
                      </a:cubicBezTo>
                      <a:cubicBezTo>
                        <a:pt x="17" y="168"/>
                        <a:pt x="19" y="166"/>
                        <a:pt x="21" y="161"/>
                      </a:cubicBezTo>
                      <a:cubicBezTo>
                        <a:pt x="26" y="152"/>
                        <a:pt x="63" y="102"/>
                        <a:pt x="118" y="96"/>
                      </a:cubicBezTo>
                      <a:close/>
                    </a:path>
                  </a:pathLst>
                </a:custGeom>
                <a:solidFill>
                  <a:srgbClr val="6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8" name="Freeform 1292"/>
                <p:cNvSpPr>
                  <a:spLocks/>
                </p:cNvSpPr>
                <p:nvPr/>
              </p:nvSpPr>
              <p:spPr bwMode="auto">
                <a:xfrm>
                  <a:off x="5277" y="1892"/>
                  <a:ext cx="672" cy="653"/>
                </a:xfrm>
                <a:custGeom>
                  <a:avLst/>
                  <a:gdLst>
                    <a:gd name="T0" fmla="*/ 225 w 284"/>
                    <a:gd name="T1" fmla="*/ 42 h 275"/>
                    <a:gd name="T2" fmla="*/ 254 w 284"/>
                    <a:gd name="T3" fmla="*/ 179 h 275"/>
                    <a:gd name="T4" fmla="*/ 279 w 284"/>
                    <a:gd name="T5" fmla="*/ 179 h 275"/>
                    <a:gd name="T6" fmla="*/ 245 w 284"/>
                    <a:gd name="T7" fmla="*/ 203 h 275"/>
                    <a:gd name="T8" fmla="*/ 98 w 284"/>
                    <a:gd name="T9" fmla="*/ 233 h 275"/>
                    <a:gd name="T10" fmla="*/ 19 w 284"/>
                    <a:gd name="T11" fmla="*/ 129 h 275"/>
                    <a:gd name="T12" fmla="*/ 1 w 284"/>
                    <a:gd name="T13" fmla="*/ 107 h 275"/>
                    <a:gd name="T14" fmla="*/ 21 w 284"/>
                    <a:gd name="T15" fmla="*/ 104 h 275"/>
                    <a:gd name="T16" fmla="*/ 125 w 284"/>
                    <a:gd name="T17" fmla="*/ 10 h 275"/>
                    <a:gd name="T18" fmla="*/ 147 w 284"/>
                    <a:gd name="T19" fmla="*/ 14 h 275"/>
                    <a:gd name="T20" fmla="*/ 170 w 284"/>
                    <a:gd name="T21" fmla="*/ 30 h 275"/>
                    <a:gd name="T22" fmla="*/ 222 w 284"/>
                    <a:gd name="T23" fmla="*/ 34 h 275"/>
                    <a:gd name="T24" fmla="*/ 225 w 284"/>
                    <a:gd name="T25" fmla="*/ 42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4" h="275">
                      <a:moveTo>
                        <a:pt x="225" y="42"/>
                      </a:moveTo>
                      <a:cubicBezTo>
                        <a:pt x="247" y="61"/>
                        <a:pt x="277" y="108"/>
                        <a:pt x="254" y="179"/>
                      </a:cubicBezTo>
                      <a:cubicBezTo>
                        <a:pt x="254" y="179"/>
                        <a:pt x="273" y="163"/>
                        <a:pt x="279" y="179"/>
                      </a:cubicBezTo>
                      <a:cubicBezTo>
                        <a:pt x="284" y="192"/>
                        <a:pt x="262" y="216"/>
                        <a:pt x="245" y="203"/>
                      </a:cubicBezTo>
                      <a:cubicBezTo>
                        <a:pt x="245" y="203"/>
                        <a:pt x="196" y="275"/>
                        <a:pt x="98" y="233"/>
                      </a:cubicBezTo>
                      <a:cubicBezTo>
                        <a:pt x="26" y="203"/>
                        <a:pt x="19" y="129"/>
                        <a:pt x="19" y="129"/>
                      </a:cubicBezTo>
                      <a:cubicBezTo>
                        <a:pt x="19" y="129"/>
                        <a:pt x="0" y="128"/>
                        <a:pt x="1" y="107"/>
                      </a:cubicBezTo>
                      <a:cubicBezTo>
                        <a:pt x="3" y="85"/>
                        <a:pt x="20" y="93"/>
                        <a:pt x="21" y="104"/>
                      </a:cubicBezTo>
                      <a:cubicBezTo>
                        <a:pt x="21" y="104"/>
                        <a:pt x="48" y="18"/>
                        <a:pt x="125" y="10"/>
                      </a:cubicBezTo>
                      <a:cubicBezTo>
                        <a:pt x="125" y="10"/>
                        <a:pt x="120" y="0"/>
                        <a:pt x="147" y="14"/>
                      </a:cubicBezTo>
                      <a:cubicBezTo>
                        <a:pt x="161" y="21"/>
                        <a:pt x="170" y="30"/>
                        <a:pt x="170" y="30"/>
                      </a:cubicBezTo>
                      <a:cubicBezTo>
                        <a:pt x="170" y="30"/>
                        <a:pt x="193" y="24"/>
                        <a:pt x="222" y="34"/>
                      </a:cubicBezTo>
                      <a:cubicBezTo>
                        <a:pt x="233" y="37"/>
                        <a:pt x="225" y="42"/>
                        <a:pt x="225" y="42"/>
                      </a:cubicBezTo>
                      <a:close/>
                    </a:path>
                  </a:pathLst>
                </a:custGeom>
                <a:solidFill>
                  <a:srgbClr val="FFE0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9" name="Freeform 1293"/>
                <p:cNvSpPr>
                  <a:spLocks/>
                </p:cNvSpPr>
                <p:nvPr/>
              </p:nvSpPr>
              <p:spPr bwMode="auto">
                <a:xfrm>
                  <a:off x="5478" y="2288"/>
                  <a:ext cx="201" cy="105"/>
                </a:xfrm>
                <a:custGeom>
                  <a:avLst/>
                  <a:gdLst>
                    <a:gd name="T0" fmla="*/ 85 w 85"/>
                    <a:gd name="T1" fmla="*/ 28 h 44"/>
                    <a:gd name="T2" fmla="*/ 31 w 85"/>
                    <a:gd name="T3" fmla="*/ 35 h 44"/>
                    <a:gd name="T4" fmla="*/ 0 w 85"/>
                    <a:gd name="T5" fmla="*/ 0 h 44"/>
                    <a:gd name="T6" fmla="*/ 34 w 85"/>
                    <a:gd name="T7" fmla="*/ 29 h 44"/>
                    <a:gd name="T8" fmla="*/ 85 w 85"/>
                    <a:gd name="T9" fmla="*/ 2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44">
                      <a:moveTo>
                        <a:pt x="85" y="28"/>
                      </a:moveTo>
                      <a:cubicBezTo>
                        <a:pt x="75" y="37"/>
                        <a:pt x="54" y="44"/>
                        <a:pt x="31" y="35"/>
                      </a:cubicBezTo>
                      <a:cubicBezTo>
                        <a:pt x="8" y="26"/>
                        <a:pt x="0" y="6"/>
                        <a:pt x="0" y="0"/>
                      </a:cubicBezTo>
                      <a:cubicBezTo>
                        <a:pt x="0" y="0"/>
                        <a:pt x="3" y="16"/>
                        <a:pt x="34" y="29"/>
                      </a:cubicBezTo>
                      <a:cubicBezTo>
                        <a:pt x="61" y="40"/>
                        <a:pt x="79" y="29"/>
                        <a:pt x="85" y="28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0" name="Freeform 1294"/>
                <p:cNvSpPr>
                  <a:spLocks/>
                </p:cNvSpPr>
                <p:nvPr/>
              </p:nvSpPr>
              <p:spPr bwMode="auto">
                <a:xfrm>
                  <a:off x="5695" y="2245"/>
                  <a:ext cx="107" cy="72"/>
                </a:xfrm>
                <a:custGeom>
                  <a:avLst/>
                  <a:gdLst>
                    <a:gd name="T0" fmla="*/ 40 w 45"/>
                    <a:gd name="T1" fmla="*/ 20 h 30"/>
                    <a:gd name="T2" fmla="*/ 4 w 45"/>
                    <a:gd name="T3" fmla="*/ 5 h 30"/>
                    <a:gd name="T4" fmla="*/ 18 w 45"/>
                    <a:gd name="T5" fmla="*/ 26 h 30"/>
                    <a:gd name="T6" fmla="*/ 40 w 45"/>
                    <a:gd name="T7" fmla="*/ 2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30">
                      <a:moveTo>
                        <a:pt x="40" y="20"/>
                      </a:moveTo>
                      <a:cubicBezTo>
                        <a:pt x="24" y="19"/>
                        <a:pt x="7" y="11"/>
                        <a:pt x="4" y="5"/>
                      </a:cubicBezTo>
                      <a:cubicBezTo>
                        <a:pt x="0" y="0"/>
                        <a:pt x="1" y="21"/>
                        <a:pt x="18" y="26"/>
                      </a:cubicBezTo>
                      <a:cubicBezTo>
                        <a:pt x="35" y="30"/>
                        <a:pt x="45" y="21"/>
                        <a:pt x="40" y="20"/>
                      </a:cubicBezTo>
                      <a:close/>
                    </a:path>
                  </a:pathLst>
                </a:custGeom>
                <a:solidFill>
                  <a:srgbClr val="FFED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1" name="Freeform 1295"/>
                <p:cNvSpPr>
                  <a:spLocks/>
                </p:cNvSpPr>
                <p:nvPr/>
              </p:nvSpPr>
              <p:spPr bwMode="auto">
                <a:xfrm>
                  <a:off x="5433" y="2179"/>
                  <a:ext cx="135" cy="59"/>
                </a:xfrm>
                <a:custGeom>
                  <a:avLst/>
                  <a:gdLst>
                    <a:gd name="T0" fmla="*/ 46 w 57"/>
                    <a:gd name="T1" fmla="*/ 12 h 25"/>
                    <a:gd name="T2" fmla="*/ 11 w 57"/>
                    <a:gd name="T3" fmla="*/ 19 h 25"/>
                    <a:gd name="T4" fmla="*/ 23 w 57"/>
                    <a:gd name="T5" fmla="*/ 13 h 25"/>
                    <a:gd name="T6" fmla="*/ 46 w 57"/>
                    <a:gd name="T7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25">
                      <a:moveTo>
                        <a:pt x="46" y="12"/>
                      </a:moveTo>
                      <a:cubicBezTo>
                        <a:pt x="40" y="17"/>
                        <a:pt x="26" y="25"/>
                        <a:pt x="11" y="19"/>
                      </a:cubicBezTo>
                      <a:cubicBezTo>
                        <a:pt x="0" y="14"/>
                        <a:pt x="11" y="13"/>
                        <a:pt x="23" y="13"/>
                      </a:cubicBezTo>
                      <a:cubicBezTo>
                        <a:pt x="35" y="13"/>
                        <a:pt x="57" y="0"/>
                        <a:pt x="46" y="12"/>
                      </a:cubicBezTo>
                      <a:close/>
                    </a:path>
                  </a:pathLst>
                </a:custGeom>
                <a:solidFill>
                  <a:srgbClr val="FFED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2" name="Freeform 1296"/>
                <p:cNvSpPr>
                  <a:spLocks/>
                </p:cNvSpPr>
                <p:nvPr/>
              </p:nvSpPr>
              <p:spPr bwMode="auto">
                <a:xfrm>
                  <a:off x="5376" y="2041"/>
                  <a:ext cx="248" cy="202"/>
                </a:xfrm>
                <a:custGeom>
                  <a:avLst/>
                  <a:gdLst>
                    <a:gd name="T0" fmla="*/ 39 w 105"/>
                    <a:gd name="T1" fmla="*/ 6 h 85"/>
                    <a:gd name="T2" fmla="*/ 85 w 105"/>
                    <a:gd name="T3" fmla="*/ 46 h 85"/>
                    <a:gd name="T4" fmla="*/ 90 w 105"/>
                    <a:gd name="T5" fmla="*/ 49 h 85"/>
                    <a:gd name="T6" fmla="*/ 98 w 105"/>
                    <a:gd name="T7" fmla="*/ 57 h 85"/>
                    <a:gd name="T8" fmla="*/ 105 w 105"/>
                    <a:gd name="T9" fmla="*/ 82 h 85"/>
                    <a:gd name="T10" fmla="*/ 86 w 105"/>
                    <a:gd name="T11" fmla="*/ 70 h 85"/>
                    <a:gd name="T12" fmla="*/ 82 w 105"/>
                    <a:gd name="T13" fmla="*/ 52 h 85"/>
                    <a:gd name="T14" fmla="*/ 19 w 105"/>
                    <a:gd name="T15" fmla="*/ 34 h 85"/>
                    <a:gd name="T16" fmla="*/ 36 w 105"/>
                    <a:gd name="T17" fmla="*/ 82 h 85"/>
                    <a:gd name="T18" fmla="*/ 7 w 105"/>
                    <a:gd name="T19" fmla="*/ 35 h 85"/>
                    <a:gd name="T20" fmla="*/ 39 w 105"/>
                    <a:gd name="T21" fmla="*/ 6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5" h="85">
                      <a:moveTo>
                        <a:pt x="39" y="6"/>
                      </a:moveTo>
                      <a:cubicBezTo>
                        <a:pt x="73" y="0"/>
                        <a:pt x="87" y="35"/>
                        <a:pt x="85" y="46"/>
                      </a:cubicBezTo>
                      <a:cubicBezTo>
                        <a:pt x="85" y="46"/>
                        <a:pt x="85" y="48"/>
                        <a:pt x="90" y="49"/>
                      </a:cubicBezTo>
                      <a:cubicBezTo>
                        <a:pt x="96" y="50"/>
                        <a:pt x="101" y="52"/>
                        <a:pt x="98" y="57"/>
                      </a:cubicBezTo>
                      <a:cubicBezTo>
                        <a:pt x="95" y="62"/>
                        <a:pt x="90" y="78"/>
                        <a:pt x="105" y="82"/>
                      </a:cubicBezTo>
                      <a:cubicBezTo>
                        <a:pt x="105" y="82"/>
                        <a:pt x="90" y="85"/>
                        <a:pt x="86" y="70"/>
                      </a:cubicBezTo>
                      <a:cubicBezTo>
                        <a:pt x="82" y="56"/>
                        <a:pt x="92" y="54"/>
                        <a:pt x="82" y="52"/>
                      </a:cubicBezTo>
                      <a:cubicBezTo>
                        <a:pt x="73" y="51"/>
                        <a:pt x="47" y="31"/>
                        <a:pt x="19" y="34"/>
                      </a:cubicBezTo>
                      <a:cubicBezTo>
                        <a:pt x="14" y="39"/>
                        <a:pt x="10" y="73"/>
                        <a:pt x="36" y="82"/>
                      </a:cubicBezTo>
                      <a:cubicBezTo>
                        <a:pt x="36" y="82"/>
                        <a:pt x="0" y="73"/>
                        <a:pt x="7" y="35"/>
                      </a:cubicBezTo>
                      <a:cubicBezTo>
                        <a:pt x="7" y="35"/>
                        <a:pt x="11" y="11"/>
                        <a:pt x="39" y="6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3" name="Freeform 1297"/>
                <p:cNvSpPr>
                  <a:spLocks/>
                </p:cNvSpPr>
                <p:nvPr/>
              </p:nvSpPr>
              <p:spPr bwMode="auto">
                <a:xfrm>
                  <a:off x="5579" y="2169"/>
                  <a:ext cx="81" cy="72"/>
                </a:xfrm>
                <a:custGeom>
                  <a:avLst/>
                  <a:gdLst>
                    <a:gd name="T0" fmla="*/ 27 w 34"/>
                    <a:gd name="T1" fmla="*/ 0 h 30"/>
                    <a:gd name="T2" fmla="*/ 32 w 34"/>
                    <a:gd name="T3" fmla="*/ 6 h 30"/>
                    <a:gd name="T4" fmla="*/ 33 w 34"/>
                    <a:gd name="T5" fmla="*/ 14 h 30"/>
                    <a:gd name="T6" fmla="*/ 31 w 34"/>
                    <a:gd name="T7" fmla="*/ 22 h 30"/>
                    <a:gd name="T8" fmla="*/ 24 w 34"/>
                    <a:gd name="T9" fmla="*/ 28 h 30"/>
                    <a:gd name="T10" fmla="*/ 16 w 34"/>
                    <a:gd name="T11" fmla="*/ 30 h 30"/>
                    <a:gd name="T12" fmla="*/ 8 w 34"/>
                    <a:gd name="T13" fmla="*/ 28 h 30"/>
                    <a:gd name="T14" fmla="*/ 2 w 34"/>
                    <a:gd name="T15" fmla="*/ 22 h 30"/>
                    <a:gd name="T16" fmla="*/ 0 w 34"/>
                    <a:gd name="T17" fmla="*/ 15 h 30"/>
                    <a:gd name="T18" fmla="*/ 3 w 34"/>
                    <a:gd name="T19" fmla="*/ 21 h 30"/>
                    <a:gd name="T20" fmla="*/ 9 w 34"/>
                    <a:gd name="T21" fmla="*/ 26 h 30"/>
                    <a:gd name="T22" fmla="*/ 16 w 34"/>
                    <a:gd name="T23" fmla="*/ 27 h 30"/>
                    <a:gd name="T24" fmla="*/ 23 w 34"/>
                    <a:gd name="T25" fmla="*/ 25 h 30"/>
                    <a:gd name="T26" fmla="*/ 31 w 34"/>
                    <a:gd name="T27" fmla="*/ 14 h 30"/>
                    <a:gd name="T28" fmla="*/ 31 w 34"/>
                    <a:gd name="T29" fmla="*/ 7 h 30"/>
                    <a:gd name="T30" fmla="*/ 27 w 34"/>
                    <a:gd name="T31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4" h="30">
                      <a:moveTo>
                        <a:pt x="27" y="0"/>
                      </a:moveTo>
                      <a:cubicBezTo>
                        <a:pt x="30" y="1"/>
                        <a:pt x="31" y="4"/>
                        <a:pt x="32" y="6"/>
                      </a:cubicBezTo>
                      <a:cubicBezTo>
                        <a:pt x="33" y="9"/>
                        <a:pt x="34" y="12"/>
                        <a:pt x="33" y="14"/>
                      </a:cubicBezTo>
                      <a:cubicBezTo>
                        <a:pt x="33" y="17"/>
                        <a:pt x="32" y="20"/>
                        <a:pt x="31" y="22"/>
                      </a:cubicBezTo>
                      <a:cubicBezTo>
                        <a:pt x="29" y="24"/>
                        <a:pt x="27" y="26"/>
                        <a:pt x="24" y="28"/>
                      </a:cubicBezTo>
                      <a:cubicBezTo>
                        <a:pt x="22" y="29"/>
                        <a:pt x="19" y="30"/>
                        <a:pt x="16" y="30"/>
                      </a:cubicBezTo>
                      <a:cubicBezTo>
                        <a:pt x="14" y="30"/>
                        <a:pt x="11" y="29"/>
                        <a:pt x="8" y="28"/>
                      </a:cubicBezTo>
                      <a:cubicBezTo>
                        <a:pt x="6" y="26"/>
                        <a:pt x="4" y="24"/>
                        <a:pt x="2" y="22"/>
                      </a:cubicBezTo>
                      <a:cubicBezTo>
                        <a:pt x="1" y="20"/>
                        <a:pt x="0" y="18"/>
                        <a:pt x="0" y="15"/>
                      </a:cubicBezTo>
                      <a:cubicBezTo>
                        <a:pt x="0" y="17"/>
                        <a:pt x="2" y="20"/>
                        <a:pt x="3" y="21"/>
                      </a:cubicBezTo>
                      <a:cubicBezTo>
                        <a:pt x="5" y="23"/>
                        <a:pt x="7" y="25"/>
                        <a:pt x="9" y="26"/>
                      </a:cubicBezTo>
                      <a:cubicBezTo>
                        <a:pt x="12" y="27"/>
                        <a:pt x="14" y="27"/>
                        <a:pt x="16" y="27"/>
                      </a:cubicBezTo>
                      <a:cubicBezTo>
                        <a:pt x="19" y="27"/>
                        <a:pt x="21" y="26"/>
                        <a:pt x="23" y="25"/>
                      </a:cubicBezTo>
                      <a:cubicBezTo>
                        <a:pt x="27" y="23"/>
                        <a:pt x="30" y="19"/>
                        <a:pt x="31" y="14"/>
                      </a:cubicBezTo>
                      <a:cubicBezTo>
                        <a:pt x="31" y="12"/>
                        <a:pt x="32" y="9"/>
                        <a:pt x="31" y="7"/>
                      </a:cubicBezTo>
                      <a:cubicBezTo>
                        <a:pt x="30" y="4"/>
                        <a:pt x="29" y="2"/>
                        <a:pt x="27" y="0"/>
                      </a:cubicBezTo>
                      <a:close/>
                    </a:path>
                  </a:pathLst>
                </a:custGeom>
                <a:solidFill>
                  <a:srgbClr val="DB99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4" name="Freeform 1298"/>
                <p:cNvSpPr>
                  <a:spLocks/>
                </p:cNvSpPr>
                <p:nvPr/>
              </p:nvSpPr>
              <p:spPr bwMode="auto">
                <a:xfrm>
                  <a:off x="5660" y="2131"/>
                  <a:ext cx="227" cy="190"/>
                </a:xfrm>
                <a:custGeom>
                  <a:avLst/>
                  <a:gdLst>
                    <a:gd name="T0" fmla="*/ 39 w 96"/>
                    <a:gd name="T1" fmla="*/ 4 h 80"/>
                    <a:gd name="T2" fmla="*/ 75 w 96"/>
                    <a:gd name="T3" fmla="*/ 48 h 80"/>
                    <a:gd name="T4" fmla="*/ 96 w 96"/>
                    <a:gd name="T5" fmla="*/ 66 h 80"/>
                    <a:gd name="T6" fmla="*/ 94 w 96"/>
                    <a:gd name="T7" fmla="*/ 71 h 80"/>
                    <a:gd name="T8" fmla="*/ 74 w 96"/>
                    <a:gd name="T9" fmla="*/ 59 h 80"/>
                    <a:gd name="T10" fmla="*/ 34 w 96"/>
                    <a:gd name="T11" fmla="*/ 36 h 80"/>
                    <a:gd name="T12" fmla="*/ 9 w 96"/>
                    <a:gd name="T13" fmla="*/ 43 h 80"/>
                    <a:gd name="T14" fmla="*/ 38 w 96"/>
                    <a:gd name="T15" fmla="*/ 80 h 80"/>
                    <a:gd name="T16" fmla="*/ 2 w 96"/>
                    <a:gd name="T17" fmla="*/ 34 h 80"/>
                    <a:gd name="T18" fmla="*/ 39 w 96"/>
                    <a:gd name="T19" fmla="*/ 4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6" h="80">
                      <a:moveTo>
                        <a:pt x="39" y="4"/>
                      </a:moveTo>
                      <a:cubicBezTo>
                        <a:pt x="60" y="8"/>
                        <a:pt x="68" y="32"/>
                        <a:pt x="75" y="48"/>
                      </a:cubicBezTo>
                      <a:cubicBezTo>
                        <a:pt x="77" y="53"/>
                        <a:pt x="83" y="58"/>
                        <a:pt x="96" y="66"/>
                      </a:cubicBezTo>
                      <a:cubicBezTo>
                        <a:pt x="95" y="67"/>
                        <a:pt x="95" y="69"/>
                        <a:pt x="94" y="71"/>
                      </a:cubicBezTo>
                      <a:cubicBezTo>
                        <a:pt x="91" y="70"/>
                        <a:pt x="84" y="64"/>
                        <a:pt x="74" y="59"/>
                      </a:cubicBezTo>
                      <a:cubicBezTo>
                        <a:pt x="61" y="52"/>
                        <a:pt x="52" y="44"/>
                        <a:pt x="34" y="36"/>
                      </a:cubicBezTo>
                      <a:cubicBezTo>
                        <a:pt x="17" y="27"/>
                        <a:pt x="10" y="22"/>
                        <a:pt x="9" y="43"/>
                      </a:cubicBezTo>
                      <a:cubicBezTo>
                        <a:pt x="8" y="73"/>
                        <a:pt x="38" y="80"/>
                        <a:pt x="38" y="80"/>
                      </a:cubicBezTo>
                      <a:cubicBezTo>
                        <a:pt x="10" y="76"/>
                        <a:pt x="0" y="53"/>
                        <a:pt x="2" y="34"/>
                      </a:cubicBezTo>
                      <a:cubicBezTo>
                        <a:pt x="4" y="21"/>
                        <a:pt x="18" y="0"/>
                        <a:pt x="39" y="4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5" name="Freeform 1299"/>
                <p:cNvSpPr>
                  <a:spLocks/>
                </p:cNvSpPr>
                <p:nvPr/>
              </p:nvSpPr>
              <p:spPr bwMode="auto">
                <a:xfrm>
                  <a:off x="5882" y="2302"/>
                  <a:ext cx="55" cy="62"/>
                </a:xfrm>
                <a:custGeom>
                  <a:avLst/>
                  <a:gdLst>
                    <a:gd name="T0" fmla="*/ 2 w 23"/>
                    <a:gd name="T1" fmla="*/ 7 h 26"/>
                    <a:gd name="T2" fmla="*/ 19 w 23"/>
                    <a:gd name="T3" fmla="*/ 6 h 26"/>
                    <a:gd name="T4" fmla="*/ 10 w 23"/>
                    <a:gd name="T5" fmla="*/ 26 h 26"/>
                    <a:gd name="T6" fmla="*/ 15 w 23"/>
                    <a:gd name="T7" fmla="*/ 13 h 26"/>
                    <a:gd name="T8" fmla="*/ 2 w 23"/>
                    <a:gd name="T9" fmla="*/ 7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6">
                      <a:moveTo>
                        <a:pt x="2" y="7"/>
                      </a:moveTo>
                      <a:cubicBezTo>
                        <a:pt x="5" y="2"/>
                        <a:pt x="16" y="0"/>
                        <a:pt x="19" y="6"/>
                      </a:cubicBezTo>
                      <a:cubicBezTo>
                        <a:pt x="23" y="13"/>
                        <a:pt x="15" y="26"/>
                        <a:pt x="10" y="26"/>
                      </a:cubicBezTo>
                      <a:cubicBezTo>
                        <a:pt x="5" y="26"/>
                        <a:pt x="14" y="20"/>
                        <a:pt x="15" y="13"/>
                      </a:cubicBezTo>
                      <a:cubicBezTo>
                        <a:pt x="15" y="5"/>
                        <a:pt x="0" y="11"/>
                        <a:pt x="2" y="7"/>
                      </a:cubicBezTo>
                      <a:close/>
                    </a:path>
                  </a:pathLst>
                </a:custGeom>
                <a:solidFill>
                  <a:srgbClr val="FFED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6" name="Freeform 1300"/>
                <p:cNvSpPr>
                  <a:spLocks/>
                </p:cNvSpPr>
                <p:nvPr/>
              </p:nvSpPr>
              <p:spPr bwMode="auto">
                <a:xfrm>
                  <a:off x="5277" y="1934"/>
                  <a:ext cx="407" cy="546"/>
                </a:xfrm>
                <a:custGeom>
                  <a:avLst/>
                  <a:gdLst>
                    <a:gd name="T0" fmla="*/ 1 w 172"/>
                    <a:gd name="T1" fmla="*/ 89 h 230"/>
                    <a:gd name="T2" fmla="*/ 21 w 172"/>
                    <a:gd name="T3" fmla="*/ 86 h 230"/>
                    <a:gd name="T4" fmla="*/ 95 w 172"/>
                    <a:gd name="T5" fmla="*/ 0 h 230"/>
                    <a:gd name="T6" fmla="*/ 57 w 172"/>
                    <a:gd name="T7" fmla="*/ 136 h 230"/>
                    <a:gd name="T8" fmla="*/ 172 w 172"/>
                    <a:gd name="T9" fmla="*/ 228 h 230"/>
                    <a:gd name="T10" fmla="*/ 98 w 172"/>
                    <a:gd name="T11" fmla="*/ 215 h 230"/>
                    <a:gd name="T12" fmla="*/ 19 w 172"/>
                    <a:gd name="T13" fmla="*/ 111 h 230"/>
                    <a:gd name="T14" fmla="*/ 1 w 172"/>
                    <a:gd name="T15" fmla="*/ 8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2" h="230">
                      <a:moveTo>
                        <a:pt x="1" y="89"/>
                      </a:moveTo>
                      <a:cubicBezTo>
                        <a:pt x="3" y="67"/>
                        <a:pt x="20" y="75"/>
                        <a:pt x="21" y="86"/>
                      </a:cubicBezTo>
                      <a:cubicBezTo>
                        <a:pt x="21" y="86"/>
                        <a:pt x="41" y="23"/>
                        <a:pt x="95" y="0"/>
                      </a:cubicBezTo>
                      <a:cubicBezTo>
                        <a:pt x="62" y="25"/>
                        <a:pt x="42" y="67"/>
                        <a:pt x="57" y="136"/>
                      </a:cubicBezTo>
                      <a:cubicBezTo>
                        <a:pt x="72" y="200"/>
                        <a:pt x="132" y="224"/>
                        <a:pt x="172" y="228"/>
                      </a:cubicBezTo>
                      <a:cubicBezTo>
                        <a:pt x="151" y="228"/>
                        <a:pt x="128" y="230"/>
                        <a:pt x="98" y="215"/>
                      </a:cubicBezTo>
                      <a:cubicBezTo>
                        <a:pt x="23" y="180"/>
                        <a:pt x="19" y="111"/>
                        <a:pt x="19" y="111"/>
                      </a:cubicBezTo>
                      <a:cubicBezTo>
                        <a:pt x="19" y="111"/>
                        <a:pt x="0" y="110"/>
                        <a:pt x="1" y="89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7" name="Freeform 1301"/>
                <p:cNvSpPr>
                  <a:spLocks/>
                </p:cNvSpPr>
                <p:nvPr/>
              </p:nvSpPr>
              <p:spPr bwMode="auto">
                <a:xfrm>
                  <a:off x="5288" y="2177"/>
                  <a:ext cx="194" cy="256"/>
                </a:xfrm>
                <a:custGeom>
                  <a:avLst/>
                  <a:gdLst>
                    <a:gd name="T0" fmla="*/ 19 w 82"/>
                    <a:gd name="T1" fmla="*/ 4 h 108"/>
                    <a:gd name="T2" fmla="*/ 32 w 82"/>
                    <a:gd name="T3" fmla="*/ 47 h 108"/>
                    <a:gd name="T4" fmla="*/ 82 w 82"/>
                    <a:gd name="T5" fmla="*/ 108 h 108"/>
                    <a:gd name="T6" fmla="*/ 14 w 82"/>
                    <a:gd name="T7" fmla="*/ 9 h 108"/>
                    <a:gd name="T8" fmla="*/ 0 w 82"/>
                    <a:gd name="T9" fmla="*/ 0 h 108"/>
                    <a:gd name="T10" fmla="*/ 19 w 82"/>
                    <a:gd name="T11" fmla="*/ 4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108">
                      <a:moveTo>
                        <a:pt x="19" y="4"/>
                      </a:moveTo>
                      <a:cubicBezTo>
                        <a:pt x="22" y="3"/>
                        <a:pt x="19" y="16"/>
                        <a:pt x="32" y="47"/>
                      </a:cubicBezTo>
                      <a:cubicBezTo>
                        <a:pt x="45" y="79"/>
                        <a:pt x="66" y="95"/>
                        <a:pt x="82" y="108"/>
                      </a:cubicBezTo>
                      <a:cubicBezTo>
                        <a:pt x="18" y="72"/>
                        <a:pt x="14" y="9"/>
                        <a:pt x="14" y="9"/>
                      </a:cubicBezTo>
                      <a:cubicBezTo>
                        <a:pt x="14" y="9"/>
                        <a:pt x="4" y="8"/>
                        <a:pt x="0" y="0"/>
                      </a:cubicBezTo>
                      <a:cubicBezTo>
                        <a:pt x="6" y="6"/>
                        <a:pt x="13" y="6"/>
                        <a:pt x="19" y="4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8" name="Freeform 1302"/>
                <p:cNvSpPr>
                  <a:spLocks/>
                </p:cNvSpPr>
                <p:nvPr/>
              </p:nvSpPr>
              <p:spPr bwMode="auto">
                <a:xfrm>
                  <a:off x="5279" y="2001"/>
                  <a:ext cx="130" cy="183"/>
                </a:xfrm>
                <a:custGeom>
                  <a:avLst/>
                  <a:gdLst>
                    <a:gd name="T0" fmla="*/ 0 w 55"/>
                    <a:gd name="T1" fmla="*/ 59 h 77"/>
                    <a:gd name="T2" fmla="*/ 20 w 55"/>
                    <a:gd name="T3" fmla="*/ 58 h 77"/>
                    <a:gd name="T4" fmla="*/ 55 w 55"/>
                    <a:gd name="T5" fmla="*/ 0 h 77"/>
                    <a:gd name="T6" fmla="*/ 29 w 55"/>
                    <a:gd name="T7" fmla="*/ 61 h 77"/>
                    <a:gd name="T8" fmla="*/ 16 w 55"/>
                    <a:gd name="T9" fmla="*/ 61 h 77"/>
                    <a:gd name="T10" fmla="*/ 0 w 55"/>
                    <a:gd name="T11" fmla="*/ 59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" h="77">
                      <a:moveTo>
                        <a:pt x="0" y="59"/>
                      </a:moveTo>
                      <a:cubicBezTo>
                        <a:pt x="2" y="39"/>
                        <a:pt x="19" y="47"/>
                        <a:pt x="20" y="58"/>
                      </a:cubicBezTo>
                      <a:cubicBezTo>
                        <a:pt x="20" y="58"/>
                        <a:pt x="30" y="26"/>
                        <a:pt x="55" y="0"/>
                      </a:cubicBezTo>
                      <a:cubicBezTo>
                        <a:pt x="42" y="18"/>
                        <a:pt x="33" y="41"/>
                        <a:pt x="29" y="61"/>
                      </a:cubicBezTo>
                      <a:cubicBezTo>
                        <a:pt x="25" y="77"/>
                        <a:pt x="22" y="71"/>
                        <a:pt x="16" y="61"/>
                      </a:cubicBezTo>
                      <a:cubicBezTo>
                        <a:pt x="12" y="54"/>
                        <a:pt x="4" y="52"/>
                        <a:pt x="0" y="59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9" name="Freeform 1303"/>
                <p:cNvSpPr>
                  <a:spLocks/>
                </p:cNvSpPr>
                <p:nvPr/>
              </p:nvSpPr>
              <p:spPr bwMode="auto">
                <a:xfrm>
                  <a:off x="5331" y="1901"/>
                  <a:ext cx="606" cy="404"/>
                </a:xfrm>
                <a:custGeom>
                  <a:avLst/>
                  <a:gdLst>
                    <a:gd name="T0" fmla="*/ 234 w 256"/>
                    <a:gd name="T1" fmla="*/ 170 h 170"/>
                    <a:gd name="T2" fmla="*/ 232 w 256"/>
                    <a:gd name="T3" fmla="*/ 169 h 170"/>
                    <a:gd name="T4" fmla="*/ 201 w 256"/>
                    <a:gd name="T5" fmla="*/ 39 h 170"/>
                    <a:gd name="T6" fmla="*/ 200 w 256"/>
                    <a:gd name="T7" fmla="*/ 38 h 170"/>
                    <a:gd name="T8" fmla="*/ 201 w 256"/>
                    <a:gd name="T9" fmla="*/ 37 h 170"/>
                    <a:gd name="T10" fmla="*/ 204 w 256"/>
                    <a:gd name="T11" fmla="*/ 34 h 170"/>
                    <a:gd name="T12" fmla="*/ 199 w 256"/>
                    <a:gd name="T13" fmla="*/ 31 h 170"/>
                    <a:gd name="T14" fmla="*/ 147 w 256"/>
                    <a:gd name="T15" fmla="*/ 27 h 170"/>
                    <a:gd name="T16" fmla="*/ 146 w 256"/>
                    <a:gd name="T17" fmla="*/ 28 h 170"/>
                    <a:gd name="T18" fmla="*/ 146 w 256"/>
                    <a:gd name="T19" fmla="*/ 27 h 170"/>
                    <a:gd name="T20" fmla="*/ 124 w 256"/>
                    <a:gd name="T21" fmla="*/ 11 h 170"/>
                    <a:gd name="T22" fmla="*/ 103 w 256"/>
                    <a:gd name="T23" fmla="*/ 4 h 170"/>
                    <a:gd name="T24" fmla="*/ 103 w 256"/>
                    <a:gd name="T25" fmla="*/ 6 h 170"/>
                    <a:gd name="T26" fmla="*/ 104 w 256"/>
                    <a:gd name="T27" fmla="*/ 7 h 170"/>
                    <a:gd name="T28" fmla="*/ 102 w 256"/>
                    <a:gd name="T29" fmla="*/ 8 h 170"/>
                    <a:gd name="T30" fmla="*/ 102 w 256"/>
                    <a:gd name="T31" fmla="*/ 8 h 170"/>
                    <a:gd name="T32" fmla="*/ 2 w 256"/>
                    <a:gd name="T33" fmla="*/ 93 h 170"/>
                    <a:gd name="T34" fmla="*/ 0 w 256"/>
                    <a:gd name="T35" fmla="*/ 92 h 170"/>
                    <a:gd name="T36" fmla="*/ 101 w 256"/>
                    <a:gd name="T37" fmla="*/ 5 h 170"/>
                    <a:gd name="T38" fmla="*/ 101 w 256"/>
                    <a:gd name="T39" fmla="*/ 3 h 170"/>
                    <a:gd name="T40" fmla="*/ 125 w 256"/>
                    <a:gd name="T41" fmla="*/ 9 h 170"/>
                    <a:gd name="T42" fmla="*/ 147 w 256"/>
                    <a:gd name="T43" fmla="*/ 25 h 170"/>
                    <a:gd name="T44" fmla="*/ 200 w 256"/>
                    <a:gd name="T45" fmla="*/ 28 h 170"/>
                    <a:gd name="T46" fmla="*/ 206 w 256"/>
                    <a:gd name="T47" fmla="*/ 34 h 170"/>
                    <a:gd name="T48" fmla="*/ 204 w 256"/>
                    <a:gd name="T49" fmla="*/ 38 h 170"/>
                    <a:gd name="T50" fmla="*/ 234 w 256"/>
                    <a:gd name="T51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56" h="170">
                      <a:moveTo>
                        <a:pt x="234" y="170"/>
                      </a:moveTo>
                      <a:cubicBezTo>
                        <a:pt x="232" y="169"/>
                        <a:pt x="232" y="169"/>
                        <a:pt x="232" y="169"/>
                      </a:cubicBezTo>
                      <a:cubicBezTo>
                        <a:pt x="254" y="94"/>
                        <a:pt x="214" y="50"/>
                        <a:pt x="201" y="39"/>
                      </a:cubicBezTo>
                      <a:cubicBezTo>
                        <a:pt x="200" y="38"/>
                        <a:pt x="200" y="38"/>
                        <a:pt x="200" y="38"/>
                      </a:cubicBezTo>
                      <a:cubicBezTo>
                        <a:pt x="201" y="37"/>
                        <a:pt x="201" y="37"/>
                        <a:pt x="201" y="37"/>
                      </a:cubicBezTo>
                      <a:cubicBezTo>
                        <a:pt x="202" y="36"/>
                        <a:pt x="204" y="35"/>
                        <a:pt x="204" y="34"/>
                      </a:cubicBezTo>
                      <a:cubicBezTo>
                        <a:pt x="204" y="33"/>
                        <a:pt x="203" y="32"/>
                        <a:pt x="199" y="31"/>
                      </a:cubicBezTo>
                      <a:cubicBezTo>
                        <a:pt x="170" y="21"/>
                        <a:pt x="147" y="27"/>
                        <a:pt x="147" y="27"/>
                      </a:cubicBezTo>
                      <a:cubicBezTo>
                        <a:pt x="146" y="28"/>
                        <a:pt x="146" y="28"/>
                        <a:pt x="146" y="28"/>
                      </a:cubicBezTo>
                      <a:cubicBezTo>
                        <a:pt x="146" y="27"/>
                        <a:pt x="146" y="27"/>
                        <a:pt x="146" y="27"/>
                      </a:cubicBezTo>
                      <a:cubicBezTo>
                        <a:pt x="146" y="27"/>
                        <a:pt x="137" y="18"/>
                        <a:pt x="124" y="11"/>
                      </a:cubicBezTo>
                      <a:cubicBezTo>
                        <a:pt x="107" y="2"/>
                        <a:pt x="104" y="4"/>
                        <a:pt x="103" y="4"/>
                      </a:cubicBezTo>
                      <a:cubicBezTo>
                        <a:pt x="103" y="5"/>
                        <a:pt x="103" y="6"/>
                        <a:pt x="103" y="6"/>
                      </a:cubicBezTo>
                      <a:cubicBezTo>
                        <a:pt x="104" y="7"/>
                        <a:pt x="104" y="7"/>
                        <a:pt x="104" y="7"/>
                      </a:cubicBezTo>
                      <a:cubicBezTo>
                        <a:pt x="102" y="8"/>
                        <a:pt x="102" y="8"/>
                        <a:pt x="102" y="8"/>
                      </a:cubicBezTo>
                      <a:cubicBezTo>
                        <a:pt x="102" y="8"/>
                        <a:pt x="102" y="8"/>
                        <a:pt x="102" y="8"/>
                      </a:cubicBezTo>
                      <a:cubicBezTo>
                        <a:pt x="39" y="14"/>
                        <a:pt x="10" y="74"/>
                        <a:pt x="2" y="93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8" y="73"/>
                        <a:pt x="37" y="13"/>
                        <a:pt x="101" y="5"/>
                      </a:cubicBezTo>
                      <a:cubicBezTo>
                        <a:pt x="100" y="4"/>
                        <a:pt x="101" y="3"/>
                        <a:pt x="101" y="3"/>
                      </a:cubicBezTo>
                      <a:cubicBezTo>
                        <a:pt x="103" y="1"/>
                        <a:pt x="107" y="0"/>
                        <a:pt x="125" y="9"/>
                      </a:cubicBezTo>
                      <a:cubicBezTo>
                        <a:pt x="137" y="15"/>
                        <a:pt x="145" y="23"/>
                        <a:pt x="147" y="25"/>
                      </a:cubicBezTo>
                      <a:cubicBezTo>
                        <a:pt x="151" y="24"/>
                        <a:pt x="173" y="19"/>
                        <a:pt x="200" y="28"/>
                      </a:cubicBezTo>
                      <a:cubicBezTo>
                        <a:pt x="204" y="30"/>
                        <a:pt x="206" y="31"/>
                        <a:pt x="206" y="34"/>
                      </a:cubicBezTo>
                      <a:cubicBezTo>
                        <a:pt x="206" y="36"/>
                        <a:pt x="205" y="37"/>
                        <a:pt x="204" y="38"/>
                      </a:cubicBezTo>
                      <a:cubicBezTo>
                        <a:pt x="218" y="51"/>
                        <a:pt x="256" y="95"/>
                        <a:pt x="234" y="170"/>
                      </a:cubicBezTo>
                      <a:close/>
                    </a:path>
                  </a:pathLst>
                </a:custGeom>
                <a:solidFill>
                  <a:srgbClr val="6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0" name="Freeform 1304"/>
                <p:cNvSpPr>
                  <a:spLocks/>
                </p:cNvSpPr>
                <p:nvPr/>
              </p:nvSpPr>
              <p:spPr bwMode="auto">
                <a:xfrm>
                  <a:off x="5274" y="2108"/>
                  <a:ext cx="672" cy="387"/>
                </a:xfrm>
                <a:custGeom>
                  <a:avLst/>
                  <a:gdLst>
                    <a:gd name="T0" fmla="*/ 169 w 284"/>
                    <a:gd name="T1" fmla="*/ 156 h 163"/>
                    <a:gd name="T2" fmla="*/ 100 w 284"/>
                    <a:gd name="T3" fmla="*/ 144 h 163"/>
                    <a:gd name="T4" fmla="*/ 19 w 284"/>
                    <a:gd name="T5" fmla="*/ 39 h 163"/>
                    <a:gd name="T6" fmla="*/ 6 w 284"/>
                    <a:gd name="T7" fmla="*/ 33 h 163"/>
                    <a:gd name="T8" fmla="*/ 1 w 284"/>
                    <a:gd name="T9" fmla="*/ 16 h 163"/>
                    <a:gd name="T10" fmla="*/ 11 w 284"/>
                    <a:gd name="T11" fmla="*/ 1 h 163"/>
                    <a:gd name="T12" fmla="*/ 22 w 284"/>
                    <a:gd name="T13" fmla="*/ 9 h 163"/>
                    <a:gd name="T14" fmla="*/ 24 w 284"/>
                    <a:gd name="T15" fmla="*/ 5 h 163"/>
                    <a:gd name="T16" fmla="*/ 26 w 284"/>
                    <a:gd name="T17" fmla="*/ 6 h 163"/>
                    <a:gd name="T18" fmla="*/ 24 w 284"/>
                    <a:gd name="T19" fmla="*/ 13 h 163"/>
                    <a:gd name="T20" fmla="*/ 22 w 284"/>
                    <a:gd name="T21" fmla="*/ 18 h 163"/>
                    <a:gd name="T22" fmla="*/ 21 w 284"/>
                    <a:gd name="T23" fmla="*/ 13 h 163"/>
                    <a:gd name="T24" fmla="*/ 11 w 284"/>
                    <a:gd name="T25" fmla="*/ 3 h 163"/>
                    <a:gd name="T26" fmla="*/ 3 w 284"/>
                    <a:gd name="T27" fmla="*/ 16 h 163"/>
                    <a:gd name="T28" fmla="*/ 20 w 284"/>
                    <a:gd name="T29" fmla="*/ 37 h 163"/>
                    <a:gd name="T30" fmla="*/ 21 w 284"/>
                    <a:gd name="T31" fmla="*/ 37 h 163"/>
                    <a:gd name="T32" fmla="*/ 21 w 284"/>
                    <a:gd name="T33" fmla="*/ 38 h 163"/>
                    <a:gd name="T34" fmla="*/ 101 w 284"/>
                    <a:gd name="T35" fmla="*/ 142 h 163"/>
                    <a:gd name="T36" fmla="*/ 209 w 284"/>
                    <a:gd name="T37" fmla="*/ 142 h 163"/>
                    <a:gd name="T38" fmla="*/ 245 w 284"/>
                    <a:gd name="T39" fmla="*/ 111 h 163"/>
                    <a:gd name="T40" fmla="*/ 245 w 284"/>
                    <a:gd name="T41" fmla="*/ 110 h 163"/>
                    <a:gd name="T42" fmla="*/ 247 w 284"/>
                    <a:gd name="T43" fmla="*/ 111 h 163"/>
                    <a:gd name="T44" fmla="*/ 268 w 284"/>
                    <a:gd name="T45" fmla="*/ 110 h 163"/>
                    <a:gd name="T46" fmla="*/ 279 w 284"/>
                    <a:gd name="T47" fmla="*/ 89 h 163"/>
                    <a:gd name="T48" fmla="*/ 273 w 284"/>
                    <a:gd name="T49" fmla="*/ 83 h 163"/>
                    <a:gd name="T50" fmla="*/ 256 w 284"/>
                    <a:gd name="T51" fmla="*/ 89 h 163"/>
                    <a:gd name="T52" fmla="*/ 253 w 284"/>
                    <a:gd name="T53" fmla="*/ 91 h 163"/>
                    <a:gd name="T54" fmla="*/ 254 w 284"/>
                    <a:gd name="T55" fmla="*/ 87 h 163"/>
                    <a:gd name="T56" fmla="*/ 255 w 284"/>
                    <a:gd name="T57" fmla="*/ 83 h 163"/>
                    <a:gd name="T58" fmla="*/ 258 w 284"/>
                    <a:gd name="T59" fmla="*/ 84 h 163"/>
                    <a:gd name="T60" fmla="*/ 258 w 284"/>
                    <a:gd name="T61" fmla="*/ 84 h 163"/>
                    <a:gd name="T62" fmla="*/ 274 w 284"/>
                    <a:gd name="T63" fmla="*/ 80 h 163"/>
                    <a:gd name="T64" fmla="*/ 281 w 284"/>
                    <a:gd name="T65" fmla="*/ 88 h 163"/>
                    <a:gd name="T66" fmla="*/ 270 w 284"/>
                    <a:gd name="T67" fmla="*/ 112 h 163"/>
                    <a:gd name="T68" fmla="*/ 246 w 284"/>
                    <a:gd name="T69" fmla="*/ 113 h 163"/>
                    <a:gd name="T70" fmla="*/ 210 w 284"/>
                    <a:gd name="T71" fmla="*/ 144 h 163"/>
                    <a:gd name="T72" fmla="*/ 169 w 284"/>
                    <a:gd name="T73" fmla="*/ 156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4" h="163">
                      <a:moveTo>
                        <a:pt x="169" y="156"/>
                      </a:moveTo>
                      <a:cubicBezTo>
                        <a:pt x="150" y="158"/>
                        <a:pt x="127" y="156"/>
                        <a:pt x="100" y="144"/>
                      </a:cubicBezTo>
                      <a:cubicBezTo>
                        <a:pt x="31" y="116"/>
                        <a:pt x="20" y="48"/>
                        <a:pt x="19" y="39"/>
                      </a:cubicBezTo>
                      <a:cubicBezTo>
                        <a:pt x="16" y="39"/>
                        <a:pt x="10" y="38"/>
                        <a:pt x="6" y="33"/>
                      </a:cubicBezTo>
                      <a:cubicBezTo>
                        <a:pt x="2" y="28"/>
                        <a:pt x="0" y="23"/>
                        <a:pt x="1" y="16"/>
                      </a:cubicBezTo>
                      <a:cubicBezTo>
                        <a:pt x="2" y="2"/>
                        <a:pt x="8" y="1"/>
                        <a:pt x="11" y="1"/>
                      </a:cubicBezTo>
                      <a:cubicBezTo>
                        <a:pt x="15" y="0"/>
                        <a:pt x="20" y="4"/>
                        <a:pt x="22" y="9"/>
                      </a:cubicBezTo>
                      <a:cubicBezTo>
                        <a:pt x="23" y="8"/>
                        <a:pt x="23" y="6"/>
                        <a:pt x="24" y="5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4" y="10"/>
                        <a:pt x="24" y="13"/>
                        <a:pt x="24" y="13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7"/>
                        <a:pt x="15" y="3"/>
                        <a:pt x="11" y="3"/>
                      </a:cubicBezTo>
                      <a:cubicBezTo>
                        <a:pt x="7" y="3"/>
                        <a:pt x="4" y="8"/>
                        <a:pt x="3" y="16"/>
                      </a:cubicBezTo>
                      <a:cubicBezTo>
                        <a:pt x="2" y="36"/>
                        <a:pt x="19" y="37"/>
                        <a:pt x="20" y="37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1" y="39"/>
                        <a:pt x="29" y="112"/>
                        <a:pt x="101" y="142"/>
                      </a:cubicBezTo>
                      <a:cubicBezTo>
                        <a:pt x="150" y="163"/>
                        <a:pt x="187" y="153"/>
                        <a:pt x="209" y="142"/>
                      </a:cubicBezTo>
                      <a:cubicBezTo>
                        <a:pt x="232" y="129"/>
                        <a:pt x="245" y="111"/>
                        <a:pt x="245" y="111"/>
                      </a:cubicBezTo>
                      <a:cubicBezTo>
                        <a:pt x="245" y="110"/>
                        <a:pt x="245" y="110"/>
                        <a:pt x="245" y="110"/>
                      </a:cubicBezTo>
                      <a:cubicBezTo>
                        <a:pt x="247" y="111"/>
                        <a:pt x="247" y="111"/>
                        <a:pt x="247" y="111"/>
                      </a:cubicBezTo>
                      <a:cubicBezTo>
                        <a:pt x="256" y="118"/>
                        <a:pt x="265" y="113"/>
                        <a:pt x="268" y="110"/>
                      </a:cubicBezTo>
                      <a:cubicBezTo>
                        <a:pt x="276" y="105"/>
                        <a:pt x="281" y="95"/>
                        <a:pt x="279" y="89"/>
                      </a:cubicBezTo>
                      <a:cubicBezTo>
                        <a:pt x="278" y="85"/>
                        <a:pt x="276" y="83"/>
                        <a:pt x="273" y="83"/>
                      </a:cubicBezTo>
                      <a:cubicBezTo>
                        <a:pt x="266" y="81"/>
                        <a:pt x="256" y="89"/>
                        <a:pt x="256" y="89"/>
                      </a:cubicBezTo>
                      <a:cubicBezTo>
                        <a:pt x="253" y="91"/>
                        <a:pt x="253" y="91"/>
                        <a:pt x="253" y="91"/>
                      </a:cubicBezTo>
                      <a:cubicBezTo>
                        <a:pt x="254" y="87"/>
                        <a:pt x="254" y="87"/>
                        <a:pt x="254" y="87"/>
                      </a:cubicBezTo>
                      <a:cubicBezTo>
                        <a:pt x="254" y="86"/>
                        <a:pt x="255" y="85"/>
                        <a:pt x="255" y="83"/>
                      </a:cubicBezTo>
                      <a:cubicBezTo>
                        <a:pt x="258" y="84"/>
                        <a:pt x="258" y="84"/>
                        <a:pt x="258" y="84"/>
                      </a:cubicBezTo>
                      <a:cubicBezTo>
                        <a:pt x="258" y="84"/>
                        <a:pt x="258" y="84"/>
                        <a:pt x="258" y="84"/>
                      </a:cubicBezTo>
                      <a:cubicBezTo>
                        <a:pt x="261" y="82"/>
                        <a:pt x="268" y="79"/>
                        <a:pt x="274" y="80"/>
                      </a:cubicBezTo>
                      <a:cubicBezTo>
                        <a:pt x="277" y="81"/>
                        <a:pt x="280" y="84"/>
                        <a:pt x="281" y="88"/>
                      </a:cubicBezTo>
                      <a:cubicBezTo>
                        <a:pt x="284" y="95"/>
                        <a:pt x="279" y="106"/>
                        <a:pt x="270" y="112"/>
                      </a:cubicBezTo>
                      <a:cubicBezTo>
                        <a:pt x="262" y="118"/>
                        <a:pt x="253" y="118"/>
                        <a:pt x="246" y="113"/>
                      </a:cubicBezTo>
                      <a:cubicBezTo>
                        <a:pt x="243" y="117"/>
                        <a:pt x="231" y="133"/>
                        <a:pt x="210" y="144"/>
                      </a:cubicBezTo>
                      <a:cubicBezTo>
                        <a:pt x="200" y="149"/>
                        <a:pt x="186" y="154"/>
                        <a:pt x="169" y="156"/>
                      </a:cubicBezTo>
                      <a:close/>
                    </a:path>
                  </a:pathLst>
                </a:custGeom>
                <a:solidFill>
                  <a:srgbClr val="C165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1" name="Freeform 1305"/>
                <p:cNvSpPr>
                  <a:spLocks/>
                </p:cNvSpPr>
                <p:nvPr/>
              </p:nvSpPr>
              <p:spPr bwMode="auto">
                <a:xfrm>
                  <a:off x="5452" y="1996"/>
                  <a:ext cx="68" cy="43"/>
                </a:xfrm>
                <a:custGeom>
                  <a:avLst/>
                  <a:gdLst>
                    <a:gd name="T0" fmla="*/ 27 w 29"/>
                    <a:gd name="T1" fmla="*/ 14 h 18"/>
                    <a:gd name="T2" fmla="*/ 12 w 29"/>
                    <a:gd name="T3" fmla="*/ 7 h 18"/>
                    <a:gd name="T4" fmla="*/ 11 w 29"/>
                    <a:gd name="T5" fmla="*/ 15 h 18"/>
                    <a:gd name="T6" fmla="*/ 27 w 29"/>
                    <a:gd name="T7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8">
                      <a:moveTo>
                        <a:pt x="27" y="14"/>
                      </a:moveTo>
                      <a:cubicBezTo>
                        <a:pt x="29" y="10"/>
                        <a:pt x="26" y="0"/>
                        <a:pt x="12" y="7"/>
                      </a:cubicBezTo>
                      <a:cubicBezTo>
                        <a:pt x="0" y="13"/>
                        <a:pt x="4" y="16"/>
                        <a:pt x="11" y="15"/>
                      </a:cubicBezTo>
                      <a:cubicBezTo>
                        <a:pt x="18" y="14"/>
                        <a:pt x="25" y="18"/>
                        <a:pt x="27" y="14"/>
                      </a:cubicBezTo>
                      <a:close/>
                    </a:path>
                  </a:pathLst>
                </a:custGeom>
                <a:solidFill>
                  <a:srgbClr val="D15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2" name="Freeform 1306"/>
                <p:cNvSpPr>
                  <a:spLocks/>
                </p:cNvSpPr>
                <p:nvPr/>
              </p:nvSpPr>
              <p:spPr bwMode="auto">
                <a:xfrm>
                  <a:off x="5454" y="2015"/>
                  <a:ext cx="62" cy="21"/>
                </a:xfrm>
                <a:custGeom>
                  <a:avLst/>
                  <a:gdLst>
                    <a:gd name="T0" fmla="*/ 13 w 26"/>
                    <a:gd name="T1" fmla="*/ 5 h 9"/>
                    <a:gd name="T2" fmla="*/ 9 w 26"/>
                    <a:gd name="T3" fmla="*/ 0 h 9"/>
                    <a:gd name="T4" fmla="*/ 10 w 26"/>
                    <a:gd name="T5" fmla="*/ 7 h 9"/>
                    <a:gd name="T6" fmla="*/ 26 w 26"/>
                    <a:gd name="T7" fmla="*/ 6 h 9"/>
                    <a:gd name="T8" fmla="*/ 13 w 26"/>
                    <a:gd name="T9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">
                      <a:moveTo>
                        <a:pt x="13" y="5"/>
                      </a:moveTo>
                      <a:cubicBezTo>
                        <a:pt x="7" y="5"/>
                        <a:pt x="4" y="3"/>
                        <a:pt x="9" y="0"/>
                      </a:cubicBezTo>
                      <a:cubicBezTo>
                        <a:pt x="0" y="5"/>
                        <a:pt x="3" y="8"/>
                        <a:pt x="10" y="7"/>
                      </a:cubicBezTo>
                      <a:cubicBezTo>
                        <a:pt x="17" y="6"/>
                        <a:pt x="23" y="9"/>
                        <a:pt x="26" y="6"/>
                      </a:cubicBezTo>
                      <a:cubicBezTo>
                        <a:pt x="22" y="6"/>
                        <a:pt x="18" y="4"/>
                        <a:pt x="13" y="5"/>
                      </a:cubicBezTo>
                      <a:close/>
                    </a:path>
                  </a:pathLst>
                </a:custGeom>
                <a:solidFill>
                  <a:srgbClr val="AB3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3" name="Freeform 1307"/>
                <p:cNvSpPr>
                  <a:spLocks noEditPoints="1"/>
                </p:cNvSpPr>
                <p:nvPr/>
              </p:nvSpPr>
              <p:spPr bwMode="auto">
                <a:xfrm>
                  <a:off x="5459" y="2003"/>
                  <a:ext cx="61" cy="31"/>
                </a:xfrm>
                <a:custGeom>
                  <a:avLst/>
                  <a:gdLst>
                    <a:gd name="T0" fmla="*/ 22 w 26"/>
                    <a:gd name="T1" fmla="*/ 13 h 13"/>
                    <a:gd name="T2" fmla="*/ 16 w 26"/>
                    <a:gd name="T3" fmla="*/ 13 h 13"/>
                    <a:gd name="T4" fmla="*/ 8 w 26"/>
                    <a:gd name="T5" fmla="*/ 12 h 13"/>
                    <a:gd name="T6" fmla="*/ 8 w 26"/>
                    <a:gd name="T7" fmla="*/ 12 h 13"/>
                    <a:gd name="T8" fmla="*/ 7 w 26"/>
                    <a:gd name="T9" fmla="*/ 13 h 13"/>
                    <a:gd name="T10" fmla="*/ 0 w 26"/>
                    <a:gd name="T11" fmla="*/ 11 h 13"/>
                    <a:gd name="T12" fmla="*/ 9 w 26"/>
                    <a:gd name="T13" fmla="*/ 3 h 13"/>
                    <a:gd name="T14" fmla="*/ 16 w 26"/>
                    <a:gd name="T15" fmla="*/ 1 h 13"/>
                    <a:gd name="T16" fmla="*/ 24 w 26"/>
                    <a:gd name="T17" fmla="*/ 4 h 13"/>
                    <a:gd name="T18" fmla="*/ 25 w 26"/>
                    <a:gd name="T19" fmla="*/ 11 h 13"/>
                    <a:gd name="T20" fmla="*/ 22 w 26"/>
                    <a:gd name="T21" fmla="*/ 13 h 13"/>
                    <a:gd name="T22" fmla="*/ 8 w 26"/>
                    <a:gd name="T23" fmla="*/ 11 h 13"/>
                    <a:gd name="T24" fmla="*/ 16 w 26"/>
                    <a:gd name="T25" fmla="*/ 12 h 13"/>
                    <a:gd name="T26" fmla="*/ 21 w 26"/>
                    <a:gd name="T27" fmla="*/ 12 h 13"/>
                    <a:gd name="T28" fmla="*/ 24 w 26"/>
                    <a:gd name="T29" fmla="*/ 10 h 13"/>
                    <a:gd name="T30" fmla="*/ 23 w 26"/>
                    <a:gd name="T31" fmla="*/ 4 h 13"/>
                    <a:gd name="T32" fmla="*/ 10 w 26"/>
                    <a:gd name="T33" fmla="*/ 5 h 13"/>
                    <a:gd name="T34" fmla="*/ 2 w 26"/>
                    <a:gd name="T35" fmla="*/ 11 h 13"/>
                    <a:gd name="T36" fmla="*/ 7 w 26"/>
                    <a:gd name="T37" fmla="*/ 11 h 13"/>
                    <a:gd name="T38" fmla="*/ 7 w 26"/>
                    <a:gd name="T39" fmla="*/ 11 h 13"/>
                    <a:gd name="T40" fmla="*/ 7 w 26"/>
                    <a:gd name="T41" fmla="*/ 11 h 13"/>
                    <a:gd name="T42" fmla="*/ 8 w 26"/>
                    <a:gd name="T43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" h="13">
                      <a:moveTo>
                        <a:pt x="22" y="13"/>
                      </a:moveTo>
                      <a:cubicBezTo>
                        <a:pt x="20" y="13"/>
                        <a:pt x="18" y="13"/>
                        <a:pt x="16" y="13"/>
                      </a:cubicBezTo>
                      <a:cubicBezTo>
                        <a:pt x="14" y="13"/>
                        <a:pt x="11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4" y="13"/>
                        <a:pt x="1" y="13"/>
                        <a:pt x="0" y="11"/>
                      </a:cubicBezTo>
                      <a:cubicBezTo>
                        <a:pt x="0" y="9"/>
                        <a:pt x="3" y="7"/>
                        <a:pt x="9" y="3"/>
                      </a:cubicBezTo>
                      <a:cubicBezTo>
                        <a:pt x="12" y="2"/>
                        <a:pt x="14" y="1"/>
                        <a:pt x="16" y="1"/>
                      </a:cubicBezTo>
                      <a:cubicBezTo>
                        <a:pt x="20" y="0"/>
                        <a:pt x="23" y="2"/>
                        <a:pt x="24" y="4"/>
                      </a:cubicBezTo>
                      <a:cubicBezTo>
                        <a:pt x="26" y="6"/>
                        <a:pt x="26" y="9"/>
                        <a:pt x="25" y="11"/>
                      </a:cubicBezTo>
                      <a:cubicBezTo>
                        <a:pt x="24" y="12"/>
                        <a:pt x="23" y="13"/>
                        <a:pt x="22" y="13"/>
                      </a:cubicBezTo>
                      <a:close/>
                      <a:moveTo>
                        <a:pt x="8" y="11"/>
                      </a:moveTo>
                      <a:cubicBezTo>
                        <a:pt x="11" y="11"/>
                        <a:pt x="14" y="11"/>
                        <a:pt x="16" y="12"/>
                      </a:cubicBezTo>
                      <a:cubicBezTo>
                        <a:pt x="18" y="12"/>
                        <a:pt x="20" y="12"/>
                        <a:pt x="21" y="12"/>
                      </a:cubicBezTo>
                      <a:cubicBezTo>
                        <a:pt x="23" y="12"/>
                        <a:pt x="23" y="11"/>
                        <a:pt x="24" y="10"/>
                      </a:cubicBezTo>
                      <a:cubicBezTo>
                        <a:pt x="24" y="9"/>
                        <a:pt x="24" y="6"/>
                        <a:pt x="23" y="4"/>
                      </a:cubicBezTo>
                      <a:cubicBezTo>
                        <a:pt x="20" y="1"/>
                        <a:pt x="16" y="1"/>
                        <a:pt x="10" y="5"/>
                      </a:cubicBezTo>
                      <a:cubicBezTo>
                        <a:pt x="1" y="9"/>
                        <a:pt x="2" y="10"/>
                        <a:pt x="2" y="11"/>
                      </a:cubicBezTo>
                      <a:cubicBezTo>
                        <a:pt x="2" y="11"/>
                        <a:pt x="3" y="12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5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4" name="Freeform 1308"/>
                <p:cNvSpPr>
                  <a:spLocks/>
                </p:cNvSpPr>
                <p:nvPr/>
              </p:nvSpPr>
              <p:spPr bwMode="auto">
                <a:xfrm>
                  <a:off x="5485" y="2008"/>
                  <a:ext cx="31" cy="14"/>
                </a:xfrm>
                <a:custGeom>
                  <a:avLst/>
                  <a:gdLst>
                    <a:gd name="T0" fmla="*/ 2 w 13"/>
                    <a:gd name="T1" fmla="*/ 2 h 6"/>
                    <a:gd name="T2" fmla="*/ 11 w 13"/>
                    <a:gd name="T3" fmla="*/ 3 h 6"/>
                    <a:gd name="T4" fmla="*/ 6 w 13"/>
                    <a:gd name="T5" fmla="*/ 5 h 6"/>
                    <a:gd name="T6" fmla="*/ 2 w 13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6">
                      <a:moveTo>
                        <a:pt x="2" y="2"/>
                      </a:moveTo>
                      <a:cubicBezTo>
                        <a:pt x="5" y="0"/>
                        <a:pt x="9" y="0"/>
                        <a:pt x="11" y="3"/>
                      </a:cubicBezTo>
                      <a:cubicBezTo>
                        <a:pt x="13" y="6"/>
                        <a:pt x="10" y="6"/>
                        <a:pt x="6" y="5"/>
                      </a:cubicBezTo>
                      <a:cubicBezTo>
                        <a:pt x="3" y="3"/>
                        <a:pt x="0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E6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5" name="Freeform 1309"/>
                <p:cNvSpPr>
                  <a:spLocks/>
                </p:cNvSpPr>
                <p:nvPr/>
              </p:nvSpPr>
              <p:spPr bwMode="auto">
                <a:xfrm>
                  <a:off x="5464" y="2115"/>
                  <a:ext cx="47" cy="38"/>
                </a:xfrm>
                <a:custGeom>
                  <a:avLst/>
                  <a:gdLst>
                    <a:gd name="T0" fmla="*/ 9 w 20"/>
                    <a:gd name="T1" fmla="*/ 13 h 16"/>
                    <a:gd name="T2" fmla="*/ 18 w 20"/>
                    <a:gd name="T3" fmla="*/ 8 h 16"/>
                    <a:gd name="T4" fmla="*/ 3 w 20"/>
                    <a:gd name="T5" fmla="*/ 7 h 16"/>
                    <a:gd name="T6" fmla="*/ 9 w 20"/>
                    <a:gd name="T7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6">
                      <a:moveTo>
                        <a:pt x="9" y="13"/>
                      </a:moveTo>
                      <a:cubicBezTo>
                        <a:pt x="14" y="15"/>
                        <a:pt x="20" y="16"/>
                        <a:pt x="18" y="8"/>
                      </a:cubicBezTo>
                      <a:cubicBezTo>
                        <a:pt x="16" y="1"/>
                        <a:pt x="6" y="0"/>
                        <a:pt x="3" y="7"/>
                      </a:cubicBezTo>
                      <a:cubicBezTo>
                        <a:pt x="0" y="12"/>
                        <a:pt x="5" y="12"/>
                        <a:pt x="9" y="13"/>
                      </a:cubicBezTo>
                      <a:close/>
                    </a:path>
                  </a:pathLst>
                </a:custGeom>
                <a:solidFill>
                  <a:srgbClr val="912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6" name="Freeform 1310"/>
                <p:cNvSpPr>
                  <a:spLocks noEditPoints="1"/>
                </p:cNvSpPr>
                <p:nvPr/>
              </p:nvSpPr>
              <p:spPr bwMode="auto">
                <a:xfrm>
                  <a:off x="5466" y="2117"/>
                  <a:ext cx="42" cy="33"/>
                </a:xfrm>
                <a:custGeom>
                  <a:avLst/>
                  <a:gdLst>
                    <a:gd name="T0" fmla="*/ 14 w 18"/>
                    <a:gd name="T1" fmla="*/ 14 h 14"/>
                    <a:gd name="T2" fmla="*/ 14 w 18"/>
                    <a:gd name="T3" fmla="*/ 14 h 14"/>
                    <a:gd name="T4" fmla="*/ 8 w 18"/>
                    <a:gd name="T5" fmla="*/ 13 h 14"/>
                    <a:gd name="T6" fmla="*/ 6 w 18"/>
                    <a:gd name="T7" fmla="*/ 12 h 14"/>
                    <a:gd name="T8" fmla="*/ 1 w 18"/>
                    <a:gd name="T9" fmla="*/ 10 h 14"/>
                    <a:gd name="T10" fmla="*/ 1 w 18"/>
                    <a:gd name="T11" fmla="*/ 5 h 14"/>
                    <a:gd name="T12" fmla="*/ 8 w 18"/>
                    <a:gd name="T13" fmla="*/ 1 h 14"/>
                    <a:gd name="T14" fmla="*/ 18 w 18"/>
                    <a:gd name="T15" fmla="*/ 7 h 14"/>
                    <a:gd name="T16" fmla="*/ 17 w 18"/>
                    <a:gd name="T17" fmla="*/ 12 h 14"/>
                    <a:gd name="T18" fmla="*/ 14 w 18"/>
                    <a:gd name="T19" fmla="*/ 14 h 14"/>
                    <a:gd name="T20" fmla="*/ 8 w 18"/>
                    <a:gd name="T21" fmla="*/ 2 h 14"/>
                    <a:gd name="T22" fmla="*/ 3 w 18"/>
                    <a:gd name="T23" fmla="*/ 6 h 14"/>
                    <a:gd name="T24" fmla="*/ 2 w 18"/>
                    <a:gd name="T25" fmla="*/ 9 h 14"/>
                    <a:gd name="T26" fmla="*/ 6 w 18"/>
                    <a:gd name="T27" fmla="*/ 11 h 14"/>
                    <a:gd name="T28" fmla="*/ 8 w 18"/>
                    <a:gd name="T29" fmla="*/ 12 h 14"/>
                    <a:gd name="T30" fmla="*/ 14 w 18"/>
                    <a:gd name="T31" fmla="*/ 13 h 14"/>
                    <a:gd name="T32" fmla="*/ 14 w 18"/>
                    <a:gd name="T33" fmla="*/ 13 h 14"/>
                    <a:gd name="T34" fmla="*/ 16 w 18"/>
                    <a:gd name="T35" fmla="*/ 12 h 14"/>
                    <a:gd name="T36" fmla="*/ 16 w 18"/>
                    <a:gd name="T37" fmla="*/ 7 h 14"/>
                    <a:gd name="T38" fmla="*/ 8 w 18"/>
                    <a:gd name="T39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14">
                      <a:moveTo>
                        <a:pt x="14" y="14"/>
                      </a:move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3" y="14"/>
                        <a:pt x="11" y="14"/>
                        <a:pt x="8" y="13"/>
                      </a:cubicBezTo>
                      <a:cubicBezTo>
                        <a:pt x="7" y="13"/>
                        <a:pt x="7" y="12"/>
                        <a:pt x="6" y="12"/>
                      </a:cubicBezTo>
                      <a:cubicBezTo>
                        <a:pt x="4" y="12"/>
                        <a:pt x="2" y="11"/>
                        <a:pt x="1" y="10"/>
                      </a:cubicBezTo>
                      <a:cubicBezTo>
                        <a:pt x="0" y="9"/>
                        <a:pt x="1" y="7"/>
                        <a:pt x="1" y="5"/>
                      </a:cubicBezTo>
                      <a:cubicBezTo>
                        <a:pt x="3" y="3"/>
                        <a:pt x="5" y="1"/>
                        <a:pt x="8" y="1"/>
                      </a:cubicBezTo>
                      <a:cubicBezTo>
                        <a:pt x="12" y="0"/>
                        <a:pt x="16" y="2"/>
                        <a:pt x="18" y="7"/>
                      </a:cubicBezTo>
                      <a:cubicBezTo>
                        <a:pt x="18" y="9"/>
                        <a:pt x="18" y="11"/>
                        <a:pt x="17" y="12"/>
                      </a:cubicBezTo>
                      <a:cubicBezTo>
                        <a:pt x="17" y="13"/>
                        <a:pt x="16" y="14"/>
                        <a:pt x="14" y="14"/>
                      </a:cubicBezTo>
                      <a:close/>
                      <a:moveTo>
                        <a:pt x="8" y="2"/>
                      </a:moveTo>
                      <a:cubicBezTo>
                        <a:pt x="6" y="2"/>
                        <a:pt x="4" y="4"/>
                        <a:pt x="3" y="6"/>
                      </a:cubicBezTo>
                      <a:cubicBezTo>
                        <a:pt x="2" y="7"/>
                        <a:pt x="2" y="8"/>
                        <a:pt x="2" y="9"/>
                      </a:cubicBezTo>
                      <a:cubicBezTo>
                        <a:pt x="2" y="10"/>
                        <a:pt x="4" y="11"/>
                        <a:pt x="6" y="11"/>
                      </a:cubicBezTo>
                      <a:cubicBezTo>
                        <a:pt x="7" y="11"/>
                        <a:pt x="8" y="12"/>
                        <a:pt x="8" y="12"/>
                      </a:cubicBezTo>
                      <a:cubicBezTo>
                        <a:pt x="11" y="12"/>
                        <a:pt x="13" y="13"/>
                        <a:pt x="14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5" y="12"/>
                        <a:pt x="16" y="12"/>
                        <a:pt x="16" y="12"/>
                      </a:cubicBezTo>
                      <a:cubicBezTo>
                        <a:pt x="17" y="11"/>
                        <a:pt x="17" y="9"/>
                        <a:pt x="16" y="7"/>
                      </a:cubicBezTo>
                      <a:cubicBezTo>
                        <a:pt x="15" y="3"/>
                        <a:pt x="11" y="1"/>
                        <a:pt x="8" y="2"/>
                      </a:cubicBezTo>
                      <a:close/>
                    </a:path>
                  </a:pathLst>
                </a:custGeom>
                <a:solidFill>
                  <a:srgbClr val="450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7" name="Freeform 1311"/>
                <p:cNvSpPr>
                  <a:spLocks/>
                </p:cNvSpPr>
                <p:nvPr/>
              </p:nvSpPr>
              <p:spPr bwMode="auto">
                <a:xfrm>
                  <a:off x="5478" y="2122"/>
                  <a:ext cx="19" cy="14"/>
                </a:xfrm>
                <a:custGeom>
                  <a:avLst/>
                  <a:gdLst>
                    <a:gd name="T0" fmla="*/ 3 w 8"/>
                    <a:gd name="T1" fmla="*/ 6 h 6"/>
                    <a:gd name="T2" fmla="*/ 7 w 8"/>
                    <a:gd name="T3" fmla="*/ 3 h 6"/>
                    <a:gd name="T4" fmla="*/ 0 w 8"/>
                    <a:gd name="T5" fmla="*/ 4 h 6"/>
                    <a:gd name="T6" fmla="*/ 3 w 8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6">
                      <a:moveTo>
                        <a:pt x="3" y="6"/>
                      </a:moveTo>
                      <a:cubicBezTo>
                        <a:pt x="5" y="6"/>
                        <a:pt x="8" y="6"/>
                        <a:pt x="7" y="3"/>
                      </a:cubicBezTo>
                      <a:cubicBezTo>
                        <a:pt x="5" y="0"/>
                        <a:pt x="1" y="1"/>
                        <a:pt x="0" y="4"/>
                      </a:cubicBezTo>
                      <a:cubicBezTo>
                        <a:pt x="0" y="6"/>
                        <a:pt x="1" y="6"/>
                        <a:pt x="3" y="6"/>
                      </a:cubicBezTo>
                      <a:close/>
                    </a:path>
                  </a:pathLst>
                </a:custGeom>
                <a:solidFill>
                  <a:srgbClr val="C45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8" name="Freeform 1312"/>
                <p:cNvSpPr>
                  <a:spLocks/>
                </p:cNvSpPr>
                <p:nvPr/>
              </p:nvSpPr>
              <p:spPr bwMode="auto">
                <a:xfrm>
                  <a:off x="5480" y="2127"/>
                  <a:ext cx="10" cy="4"/>
                </a:xfrm>
                <a:custGeom>
                  <a:avLst/>
                  <a:gdLst>
                    <a:gd name="T0" fmla="*/ 2 w 4"/>
                    <a:gd name="T1" fmla="*/ 2 h 2"/>
                    <a:gd name="T2" fmla="*/ 3 w 4"/>
                    <a:gd name="T3" fmla="*/ 1 h 2"/>
                    <a:gd name="T4" fmla="*/ 0 w 4"/>
                    <a:gd name="T5" fmla="*/ 1 h 2"/>
                    <a:gd name="T6" fmla="*/ 2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3" y="2"/>
                        <a:pt x="4" y="2"/>
                        <a:pt x="3" y="1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2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E0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9" name="Freeform 1313"/>
                <p:cNvSpPr>
                  <a:spLocks/>
                </p:cNvSpPr>
                <p:nvPr/>
              </p:nvSpPr>
              <p:spPr bwMode="auto">
                <a:xfrm>
                  <a:off x="5729" y="2191"/>
                  <a:ext cx="44" cy="45"/>
                </a:xfrm>
                <a:custGeom>
                  <a:avLst/>
                  <a:gdLst>
                    <a:gd name="T0" fmla="*/ 9 w 19"/>
                    <a:gd name="T1" fmla="*/ 14 h 19"/>
                    <a:gd name="T2" fmla="*/ 18 w 19"/>
                    <a:gd name="T3" fmla="*/ 11 h 19"/>
                    <a:gd name="T4" fmla="*/ 4 w 19"/>
                    <a:gd name="T5" fmla="*/ 7 h 19"/>
                    <a:gd name="T6" fmla="*/ 9 w 19"/>
                    <a:gd name="T7" fmla="*/ 1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19">
                      <a:moveTo>
                        <a:pt x="9" y="14"/>
                      </a:moveTo>
                      <a:cubicBezTo>
                        <a:pt x="13" y="17"/>
                        <a:pt x="19" y="19"/>
                        <a:pt x="18" y="11"/>
                      </a:cubicBezTo>
                      <a:cubicBezTo>
                        <a:pt x="17" y="4"/>
                        <a:pt x="8" y="0"/>
                        <a:pt x="4" y="7"/>
                      </a:cubicBezTo>
                      <a:cubicBezTo>
                        <a:pt x="0" y="11"/>
                        <a:pt x="5" y="12"/>
                        <a:pt x="9" y="14"/>
                      </a:cubicBezTo>
                      <a:close/>
                    </a:path>
                  </a:pathLst>
                </a:custGeom>
                <a:solidFill>
                  <a:srgbClr val="912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0" name="Freeform 1314"/>
                <p:cNvSpPr>
                  <a:spLocks noEditPoints="1"/>
                </p:cNvSpPr>
                <p:nvPr/>
              </p:nvSpPr>
              <p:spPr bwMode="auto">
                <a:xfrm>
                  <a:off x="5733" y="2198"/>
                  <a:ext cx="40" cy="33"/>
                </a:xfrm>
                <a:custGeom>
                  <a:avLst/>
                  <a:gdLst>
                    <a:gd name="T0" fmla="*/ 14 w 17"/>
                    <a:gd name="T1" fmla="*/ 14 h 14"/>
                    <a:gd name="T2" fmla="*/ 14 w 17"/>
                    <a:gd name="T3" fmla="*/ 14 h 14"/>
                    <a:gd name="T4" fmla="*/ 6 w 17"/>
                    <a:gd name="T5" fmla="*/ 12 h 14"/>
                    <a:gd name="T6" fmla="*/ 5 w 17"/>
                    <a:gd name="T7" fmla="*/ 11 h 14"/>
                    <a:gd name="T8" fmla="*/ 0 w 17"/>
                    <a:gd name="T9" fmla="*/ 7 h 14"/>
                    <a:gd name="T10" fmla="*/ 1 w 17"/>
                    <a:gd name="T11" fmla="*/ 3 h 14"/>
                    <a:gd name="T12" fmla="*/ 7 w 17"/>
                    <a:gd name="T13" fmla="*/ 0 h 14"/>
                    <a:gd name="T14" fmla="*/ 13 w 17"/>
                    <a:gd name="T15" fmla="*/ 2 h 14"/>
                    <a:gd name="T16" fmla="*/ 17 w 17"/>
                    <a:gd name="T17" fmla="*/ 8 h 14"/>
                    <a:gd name="T18" fmla="*/ 14 w 17"/>
                    <a:gd name="T19" fmla="*/ 14 h 14"/>
                    <a:gd name="T20" fmla="*/ 7 w 17"/>
                    <a:gd name="T21" fmla="*/ 1 h 14"/>
                    <a:gd name="T22" fmla="*/ 2 w 17"/>
                    <a:gd name="T23" fmla="*/ 4 h 14"/>
                    <a:gd name="T24" fmla="*/ 1 w 17"/>
                    <a:gd name="T25" fmla="*/ 7 h 14"/>
                    <a:gd name="T26" fmla="*/ 5 w 17"/>
                    <a:gd name="T27" fmla="*/ 10 h 14"/>
                    <a:gd name="T28" fmla="*/ 7 w 17"/>
                    <a:gd name="T29" fmla="*/ 11 h 14"/>
                    <a:gd name="T30" fmla="*/ 13 w 17"/>
                    <a:gd name="T31" fmla="*/ 13 h 14"/>
                    <a:gd name="T32" fmla="*/ 13 w 17"/>
                    <a:gd name="T33" fmla="*/ 13 h 14"/>
                    <a:gd name="T34" fmla="*/ 16 w 17"/>
                    <a:gd name="T35" fmla="*/ 8 h 14"/>
                    <a:gd name="T36" fmla="*/ 13 w 17"/>
                    <a:gd name="T37" fmla="*/ 3 h 14"/>
                    <a:gd name="T38" fmla="*/ 7 w 17"/>
                    <a:gd name="T39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7" h="14">
                      <a:moveTo>
                        <a:pt x="14" y="14"/>
                      </a:move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1" y="14"/>
                        <a:pt x="8" y="13"/>
                        <a:pt x="6" y="12"/>
                      </a:cubicBezTo>
                      <a:cubicBezTo>
                        <a:pt x="6" y="12"/>
                        <a:pt x="5" y="11"/>
                        <a:pt x="5" y="11"/>
                      </a:cubicBezTo>
                      <a:cubicBezTo>
                        <a:pt x="2" y="10"/>
                        <a:pt x="0" y="9"/>
                        <a:pt x="0" y="7"/>
                      </a:cubicBezTo>
                      <a:cubicBezTo>
                        <a:pt x="0" y="6"/>
                        <a:pt x="0" y="5"/>
                        <a:pt x="1" y="3"/>
                      </a:cubicBezTo>
                      <a:cubicBezTo>
                        <a:pt x="3" y="1"/>
                        <a:pt x="5" y="0"/>
                        <a:pt x="7" y="0"/>
                      </a:cubicBezTo>
                      <a:cubicBezTo>
                        <a:pt x="9" y="0"/>
                        <a:pt x="12" y="0"/>
                        <a:pt x="13" y="2"/>
                      </a:cubicBezTo>
                      <a:cubicBezTo>
                        <a:pt x="15" y="3"/>
                        <a:pt x="16" y="6"/>
                        <a:pt x="17" y="8"/>
                      </a:cubicBezTo>
                      <a:cubicBezTo>
                        <a:pt x="17" y="13"/>
                        <a:pt x="15" y="14"/>
                        <a:pt x="14" y="14"/>
                      </a:cubicBezTo>
                      <a:close/>
                      <a:moveTo>
                        <a:pt x="7" y="1"/>
                      </a:moveTo>
                      <a:cubicBezTo>
                        <a:pt x="5" y="1"/>
                        <a:pt x="3" y="2"/>
                        <a:pt x="2" y="4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8"/>
                        <a:pt x="3" y="9"/>
                        <a:pt x="5" y="10"/>
                      </a:cubicBezTo>
                      <a:cubicBezTo>
                        <a:pt x="6" y="10"/>
                        <a:pt x="6" y="11"/>
                        <a:pt x="7" y="11"/>
                      </a:cubicBezTo>
                      <a:cubicBezTo>
                        <a:pt x="10" y="12"/>
                        <a:pt x="12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3"/>
                        <a:pt x="16" y="13"/>
                        <a:pt x="16" y="8"/>
                      </a:cubicBezTo>
                      <a:cubicBezTo>
                        <a:pt x="15" y="6"/>
                        <a:pt x="14" y="4"/>
                        <a:pt x="13" y="3"/>
                      </a:cubicBezTo>
                      <a:cubicBezTo>
                        <a:pt x="11" y="1"/>
                        <a:pt x="9" y="1"/>
                        <a:pt x="7" y="1"/>
                      </a:cubicBezTo>
                      <a:close/>
                    </a:path>
                  </a:pathLst>
                </a:custGeom>
                <a:solidFill>
                  <a:srgbClr val="450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1" name="Freeform 1315"/>
                <p:cNvSpPr>
                  <a:spLocks/>
                </p:cNvSpPr>
                <p:nvPr/>
              </p:nvSpPr>
              <p:spPr bwMode="auto">
                <a:xfrm>
                  <a:off x="5743" y="2200"/>
                  <a:ext cx="19" cy="17"/>
                </a:xfrm>
                <a:custGeom>
                  <a:avLst/>
                  <a:gdLst>
                    <a:gd name="T0" fmla="*/ 4 w 8"/>
                    <a:gd name="T1" fmla="*/ 6 h 7"/>
                    <a:gd name="T2" fmla="*/ 7 w 8"/>
                    <a:gd name="T3" fmla="*/ 4 h 7"/>
                    <a:gd name="T4" fmla="*/ 1 w 8"/>
                    <a:gd name="T5" fmla="*/ 3 h 7"/>
                    <a:gd name="T6" fmla="*/ 4 w 8"/>
                    <a:gd name="T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7">
                      <a:moveTo>
                        <a:pt x="4" y="6"/>
                      </a:moveTo>
                      <a:cubicBezTo>
                        <a:pt x="5" y="7"/>
                        <a:pt x="8" y="7"/>
                        <a:pt x="7" y="4"/>
                      </a:cubicBezTo>
                      <a:cubicBezTo>
                        <a:pt x="6" y="1"/>
                        <a:pt x="2" y="0"/>
                        <a:pt x="1" y="3"/>
                      </a:cubicBezTo>
                      <a:cubicBezTo>
                        <a:pt x="0" y="6"/>
                        <a:pt x="2" y="6"/>
                        <a:pt x="4" y="6"/>
                      </a:cubicBezTo>
                      <a:close/>
                    </a:path>
                  </a:pathLst>
                </a:custGeom>
                <a:solidFill>
                  <a:srgbClr val="C45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2" name="Freeform 1316"/>
                <p:cNvSpPr>
                  <a:spLocks/>
                </p:cNvSpPr>
                <p:nvPr/>
              </p:nvSpPr>
              <p:spPr bwMode="auto">
                <a:xfrm>
                  <a:off x="5747" y="2205"/>
                  <a:ext cx="8" cy="7"/>
                </a:xfrm>
                <a:custGeom>
                  <a:avLst/>
                  <a:gdLst>
                    <a:gd name="T0" fmla="*/ 1 w 3"/>
                    <a:gd name="T1" fmla="*/ 2 h 3"/>
                    <a:gd name="T2" fmla="*/ 3 w 3"/>
                    <a:gd name="T3" fmla="*/ 1 h 3"/>
                    <a:gd name="T4" fmla="*/ 0 w 3"/>
                    <a:gd name="T5" fmla="*/ 1 h 3"/>
                    <a:gd name="T6" fmla="*/ 1 w 3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2" y="2"/>
                        <a:pt x="3" y="3"/>
                        <a:pt x="3" y="1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E0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3" name="Freeform 1317"/>
                <p:cNvSpPr>
                  <a:spLocks noEditPoints="1"/>
                </p:cNvSpPr>
                <p:nvPr/>
              </p:nvSpPr>
              <p:spPr bwMode="auto">
                <a:xfrm>
                  <a:off x="5326" y="2044"/>
                  <a:ext cx="566" cy="285"/>
                </a:xfrm>
                <a:custGeom>
                  <a:avLst/>
                  <a:gdLst>
                    <a:gd name="T0" fmla="*/ 26 w 239"/>
                    <a:gd name="T1" fmla="*/ 42 h 120"/>
                    <a:gd name="T2" fmla="*/ 60 w 239"/>
                    <a:gd name="T3" fmla="*/ 84 h 120"/>
                    <a:gd name="T4" fmla="*/ 107 w 239"/>
                    <a:gd name="T5" fmla="*/ 50 h 120"/>
                    <a:gd name="T6" fmla="*/ 107 w 239"/>
                    <a:gd name="T7" fmla="*/ 50 h 120"/>
                    <a:gd name="T8" fmla="*/ 146 w 239"/>
                    <a:gd name="T9" fmla="*/ 59 h 120"/>
                    <a:gd name="T10" fmla="*/ 142 w 239"/>
                    <a:gd name="T11" fmla="*/ 71 h 120"/>
                    <a:gd name="T12" fmla="*/ 176 w 239"/>
                    <a:gd name="T13" fmla="*/ 118 h 120"/>
                    <a:gd name="T14" fmla="*/ 213 w 239"/>
                    <a:gd name="T15" fmla="*/ 105 h 120"/>
                    <a:gd name="T16" fmla="*/ 232 w 239"/>
                    <a:gd name="T17" fmla="*/ 114 h 120"/>
                    <a:gd name="T18" fmla="*/ 239 w 239"/>
                    <a:gd name="T19" fmla="*/ 110 h 120"/>
                    <a:gd name="T20" fmla="*/ 220 w 239"/>
                    <a:gd name="T21" fmla="*/ 95 h 120"/>
                    <a:gd name="T22" fmla="*/ 223 w 239"/>
                    <a:gd name="T23" fmla="*/ 85 h 120"/>
                    <a:gd name="T24" fmla="*/ 189 w 239"/>
                    <a:gd name="T25" fmla="*/ 38 h 120"/>
                    <a:gd name="T26" fmla="*/ 148 w 239"/>
                    <a:gd name="T27" fmla="*/ 56 h 120"/>
                    <a:gd name="T28" fmla="*/ 108 w 239"/>
                    <a:gd name="T29" fmla="*/ 46 h 120"/>
                    <a:gd name="T30" fmla="*/ 73 w 239"/>
                    <a:gd name="T31" fmla="*/ 4 h 120"/>
                    <a:gd name="T32" fmla="*/ 27 w 239"/>
                    <a:gd name="T33" fmla="*/ 31 h 120"/>
                    <a:gd name="T34" fmla="*/ 3 w 239"/>
                    <a:gd name="T35" fmla="*/ 30 h 120"/>
                    <a:gd name="T36" fmla="*/ 0 w 239"/>
                    <a:gd name="T37" fmla="*/ 36 h 120"/>
                    <a:gd name="T38" fmla="*/ 26 w 239"/>
                    <a:gd name="T39" fmla="*/ 42 h 120"/>
                    <a:gd name="T40" fmla="*/ 145 w 239"/>
                    <a:gd name="T41" fmla="*/ 71 h 120"/>
                    <a:gd name="T42" fmla="*/ 188 w 239"/>
                    <a:gd name="T43" fmla="*/ 41 h 120"/>
                    <a:gd name="T44" fmla="*/ 220 w 239"/>
                    <a:gd name="T45" fmla="*/ 84 h 120"/>
                    <a:gd name="T46" fmla="*/ 176 w 239"/>
                    <a:gd name="T47" fmla="*/ 115 h 120"/>
                    <a:gd name="T48" fmla="*/ 145 w 239"/>
                    <a:gd name="T49" fmla="*/ 71 h 120"/>
                    <a:gd name="T50" fmla="*/ 29 w 239"/>
                    <a:gd name="T51" fmla="*/ 37 h 120"/>
                    <a:gd name="T52" fmla="*/ 73 w 239"/>
                    <a:gd name="T53" fmla="*/ 7 h 120"/>
                    <a:gd name="T54" fmla="*/ 104 w 239"/>
                    <a:gd name="T55" fmla="*/ 50 h 120"/>
                    <a:gd name="T56" fmla="*/ 61 w 239"/>
                    <a:gd name="T57" fmla="*/ 81 h 120"/>
                    <a:gd name="T58" fmla="*/ 29 w 239"/>
                    <a:gd name="T59" fmla="*/ 37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39" h="120">
                      <a:moveTo>
                        <a:pt x="26" y="42"/>
                      </a:moveTo>
                      <a:cubicBezTo>
                        <a:pt x="25" y="62"/>
                        <a:pt x="40" y="80"/>
                        <a:pt x="60" y="84"/>
                      </a:cubicBezTo>
                      <a:cubicBezTo>
                        <a:pt x="82" y="87"/>
                        <a:pt x="103" y="73"/>
                        <a:pt x="107" y="50"/>
                      </a:cubicBezTo>
                      <a:cubicBezTo>
                        <a:pt x="107" y="50"/>
                        <a:pt x="107" y="50"/>
                        <a:pt x="107" y="50"/>
                      </a:cubicBezTo>
                      <a:cubicBezTo>
                        <a:pt x="125" y="50"/>
                        <a:pt x="141" y="56"/>
                        <a:pt x="146" y="59"/>
                      </a:cubicBezTo>
                      <a:cubicBezTo>
                        <a:pt x="144" y="63"/>
                        <a:pt x="143" y="67"/>
                        <a:pt x="142" y="71"/>
                      </a:cubicBezTo>
                      <a:cubicBezTo>
                        <a:pt x="138" y="93"/>
                        <a:pt x="154" y="114"/>
                        <a:pt x="176" y="118"/>
                      </a:cubicBezTo>
                      <a:cubicBezTo>
                        <a:pt x="190" y="120"/>
                        <a:pt x="204" y="115"/>
                        <a:pt x="213" y="105"/>
                      </a:cubicBezTo>
                      <a:cubicBezTo>
                        <a:pt x="218" y="107"/>
                        <a:pt x="231" y="114"/>
                        <a:pt x="232" y="114"/>
                      </a:cubicBezTo>
                      <a:cubicBezTo>
                        <a:pt x="232" y="114"/>
                        <a:pt x="235" y="112"/>
                        <a:pt x="239" y="110"/>
                      </a:cubicBezTo>
                      <a:cubicBezTo>
                        <a:pt x="231" y="103"/>
                        <a:pt x="225" y="98"/>
                        <a:pt x="220" y="95"/>
                      </a:cubicBezTo>
                      <a:cubicBezTo>
                        <a:pt x="221" y="92"/>
                        <a:pt x="222" y="88"/>
                        <a:pt x="223" y="85"/>
                      </a:cubicBezTo>
                      <a:cubicBezTo>
                        <a:pt x="227" y="63"/>
                        <a:pt x="211" y="42"/>
                        <a:pt x="189" y="38"/>
                      </a:cubicBezTo>
                      <a:cubicBezTo>
                        <a:pt x="172" y="35"/>
                        <a:pt x="157" y="43"/>
                        <a:pt x="148" y="56"/>
                      </a:cubicBezTo>
                      <a:cubicBezTo>
                        <a:pt x="137" y="49"/>
                        <a:pt x="123" y="44"/>
                        <a:pt x="108" y="46"/>
                      </a:cubicBezTo>
                      <a:cubicBezTo>
                        <a:pt x="108" y="26"/>
                        <a:pt x="94" y="7"/>
                        <a:pt x="73" y="4"/>
                      </a:cubicBezTo>
                      <a:cubicBezTo>
                        <a:pt x="53" y="0"/>
                        <a:pt x="33" y="12"/>
                        <a:pt x="27" y="31"/>
                      </a:cubicBezTo>
                      <a:cubicBezTo>
                        <a:pt x="21" y="30"/>
                        <a:pt x="7" y="30"/>
                        <a:pt x="3" y="30"/>
                      </a:cubicBezTo>
                      <a:cubicBezTo>
                        <a:pt x="2" y="33"/>
                        <a:pt x="1" y="35"/>
                        <a:pt x="0" y="36"/>
                      </a:cubicBezTo>
                      <a:cubicBezTo>
                        <a:pt x="4" y="37"/>
                        <a:pt x="21" y="41"/>
                        <a:pt x="26" y="42"/>
                      </a:cubicBezTo>
                      <a:close/>
                      <a:moveTo>
                        <a:pt x="145" y="71"/>
                      </a:moveTo>
                      <a:cubicBezTo>
                        <a:pt x="148" y="51"/>
                        <a:pt x="168" y="37"/>
                        <a:pt x="188" y="41"/>
                      </a:cubicBezTo>
                      <a:cubicBezTo>
                        <a:pt x="209" y="44"/>
                        <a:pt x="223" y="64"/>
                        <a:pt x="220" y="84"/>
                      </a:cubicBezTo>
                      <a:cubicBezTo>
                        <a:pt x="217" y="105"/>
                        <a:pt x="197" y="118"/>
                        <a:pt x="176" y="115"/>
                      </a:cubicBezTo>
                      <a:cubicBezTo>
                        <a:pt x="156" y="111"/>
                        <a:pt x="141" y="92"/>
                        <a:pt x="145" y="71"/>
                      </a:cubicBezTo>
                      <a:close/>
                      <a:moveTo>
                        <a:pt x="29" y="37"/>
                      </a:moveTo>
                      <a:cubicBezTo>
                        <a:pt x="32" y="17"/>
                        <a:pt x="52" y="3"/>
                        <a:pt x="73" y="7"/>
                      </a:cubicBezTo>
                      <a:cubicBezTo>
                        <a:pt x="93" y="10"/>
                        <a:pt x="108" y="30"/>
                        <a:pt x="104" y="50"/>
                      </a:cubicBezTo>
                      <a:cubicBezTo>
                        <a:pt x="101" y="70"/>
                        <a:pt x="81" y="84"/>
                        <a:pt x="61" y="81"/>
                      </a:cubicBezTo>
                      <a:cubicBezTo>
                        <a:pt x="40" y="77"/>
                        <a:pt x="26" y="58"/>
                        <a:pt x="29" y="37"/>
                      </a:cubicBezTo>
                      <a:close/>
                    </a:path>
                  </a:pathLst>
                </a:custGeom>
                <a:solidFill>
                  <a:srgbClr val="6380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4" name="Freeform 1318"/>
                <p:cNvSpPr>
                  <a:spLocks noEditPoints="1"/>
                </p:cNvSpPr>
                <p:nvPr/>
              </p:nvSpPr>
              <p:spPr bwMode="auto">
                <a:xfrm>
                  <a:off x="5402" y="2046"/>
                  <a:ext cx="459" cy="280"/>
                </a:xfrm>
                <a:custGeom>
                  <a:avLst/>
                  <a:gdLst>
                    <a:gd name="T0" fmla="*/ 118 w 194"/>
                    <a:gd name="T1" fmla="*/ 56 h 118"/>
                    <a:gd name="T2" fmla="*/ 112 w 194"/>
                    <a:gd name="T3" fmla="*/ 72 h 118"/>
                    <a:gd name="T4" fmla="*/ 144 w 194"/>
                    <a:gd name="T5" fmla="*/ 115 h 118"/>
                    <a:gd name="T6" fmla="*/ 181 w 194"/>
                    <a:gd name="T7" fmla="*/ 99 h 118"/>
                    <a:gd name="T8" fmla="*/ 144 w 194"/>
                    <a:gd name="T9" fmla="*/ 114 h 118"/>
                    <a:gd name="T10" fmla="*/ 113 w 194"/>
                    <a:gd name="T11" fmla="*/ 71 h 118"/>
                    <a:gd name="T12" fmla="*/ 118 w 194"/>
                    <a:gd name="T13" fmla="*/ 56 h 118"/>
                    <a:gd name="T14" fmla="*/ 74 w 194"/>
                    <a:gd name="T15" fmla="*/ 51 h 118"/>
                    <a:gd name="T16" fmla="*/ 68 w 194"/>
                    <a:gd name="T17" fmla="*/ 67 h 118"/>
                    <a:gd name="T18" fmla="*/ 75 w 194"/>
                    <a:gd name="T19" fmla="*/ 50 h 118"/>
                    <a:gd name="T20" fmla="*/ 74 w 194"/>
                    <a:gd name="T21" fmla="*/ 50 h 118"/>
                    <a:gd name="T22" fmla="*/ 74 w 194"/>
                    <a:gd name="T23" fmla="*/ 51 h 118"/>
                    <a:gd name="T24" fmla="*/ 190 w 194"/>
                    <a:gd name="T25" fmla="*/ 85 h 118"/>
                    <a:gd name="T26" fmla="*/ 187 w 194"/>
                    <a:gd name="T27" fmla="*/ 94 h 118"/>
                    <a:gd name="T28" fmla="*/ 191 w 194"/>
                    <a:gd name="T29" fmla="*/ 84 h 118"/>
                    <a:gd name="T30" fmla="*/ 157 w 194"/>
                    <a:gd name="T31" fmla="*/ 37 h 118"/>
                    <a:gd name="T32" fmla="*/ 116 w 194"/>
                    <a:gd name="T33" fmla="*/ 55 h 118"/>
                    <a:gd name="T34" fmla="*/ 156 w 194"/>
                    <a:gd name="T35" fmla="*/ 38 h 118"/>
                    <a:gd name="T36" fmla="*/ 190 w 194"/>
                    <a:gd name="T37" fmla="*/ 85 h 118"/>
                    <a:gd name="T38" fmla="*/ 75 w 194"/>
                    <a:gd name="T39" fmla="*/ 46 h 118"/>
                    <a:gd name="T40" fmla="*/ 75 w 194"/>
                    <a:gd name="T41" fmla="*/ 45 h 118"/>
                    <a:gd name="T42" fmla="*/ 41 w 194"/>
                    <a:gd name="T43" fmla="*/ 3 h 118"/>
                    <a:gd name="T44" fmla="*/ 0 w 194"/>
                    <a:gd name="T45" fmla="*/ 21 h 118"/>
                    <a:gd name="T46" fmla="*/ 40 w 194"/>
                    <a:gd name="T47" fmla="*/ 4 h 118"/>
                    <a:gd name="T48" fmla="*/ 75 w 194"/>
                    <a:gd name="T49" fmla="*/ 4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4" h="118">
                      <a:moveTo>
                        <a:pt x="118" y="56"/>
                      </a:moveTo>
                      <a:cubicBezTo>
                        <a:pt x="115" y="61"/>
                        <a:pt x="113" y="66"/>
                        <a:pt x="112" y="72"/>
                      </a:cubicBezTo>
                      <a:cubicBezTo>
                        <a:pt x="109" y="92"/>
                        <a:pt x="123" y="112"/>
                        <a:pt x="144" y="115"/>
                      </a:cubicBezTo>
                      <a:cubicBezTo>
                        <a:pt x="159" y="118"/>
                        <a:pt x="173" y="111"/>
                        <a:pt x="181" y="99"/>
                      </a:cubicBezTo>
                      <a:cubicBezTo>
                        <a:pt x="173" y="110"/>
                        <a:pt x="159" y="117"/>
                        <a:pt x="144" y="114"/>
                      </a:cubicBezTo>
                      <a:cubicBezTo>
                        <a:pt x="123" y="111"/>
                        <a:pt x="109" y="91"/>
                        <a:pt x="113" y="71"/>
                      </a:cubicBezTo>
                      <a:cubicBezTo>
                        <a:pt x="113" y="65"/>
                        <a:pt x="115" y="60"/>
                        <a:pt x="118" y="56"/>
                      </a:cubicBezTo>
                      <a:close/>
                      <a:moveTo>
                        <a:pt x="74" y="51"/>
                      </a:moveTo>
                      <a:cubicBezTo>
                        <a:pt x="73" y="57"/>
                        <a:pt x="71" y="62"/>
                        <a:pt x="68" y="67"/>
                      </a:cubicBezTo>
                      <a:cubicBezTo>
                        <a:pt x="71" y="62"/>
                        <a:pt x="74" y="56"/>
                        <a:pt x="75" y="50"/>
                      </a:cubicBezTo>
                      <a:cubicBezTo>
                        <a:pt x="75" y="50"/>
                        <a:pt x="75" y="50"/>
                        <a:pt x="74" y="50"/>
                      </a:cubicBezTo>
                      <a:cubicBezTo>
                        <a:pt x="74" y="50"/>
                        <a:pt x="74" y="50"/>
                        <a:pt x="74" y="51"/>
                      </a:cubicBezTo>
                      <a:close/>
                      <a:moveTo>
                        <a:pt x="190" y="85"/>
                      </a:moveTo>
                      <a:cubicBezTo>
                        <a:pt x="189" y="89"/>
                        <a:pt x="187" y="94"/>
                        <a:pt x="187" y="94"/>
                      </a:cubicBezTo>
                      <a:cubicBezTo>
                        <a:pt x="189" y="91"/>
                        <a:pt x="190" y="88"/>
                        <a:pt x="191" y="84"/>
                      </a:cubicBezTo>
                      <a:cubicBezTo>
                        <a:pt x="194" y="62"/>
                        <a:pt x="179" y="41"/>
                        <a:pt x="157" y="37"/>
                      </a:cubicBezTo>
                      <a:cubicBezTo>
                        <a:pt x="140" y="35"/>
                        <a:pt x="125" y="42"/>
                        <a:pt x="116" y="55"/>
                      </a:cubicBezTo>
                      <a:cubicBezTo>
                        <a:pt x="125" y="42"/>
                        <a:pt x="140" y="35"/>
                        <a:pt x="156" y="38"/>
                      </a:cubicBezTo>
                      <a:cubicBezTo>
                        <a:pt x="179" y="42"/>
                        <a:pt x="194" y="63"/>
                        <a:pt x="190" y="85"/>
                      </a:cubicBezTo>
                      <a:close/>
                      <a:moveTo>
                        <a:pt x="75" y="46"/>
                      </a:moveTo>
                      <a:cubicBezTo>
                        <a:pt x="75" y="45"/>
                        <a:pt x="75" y="45"/>
                        <a:pt x="75" y="45"/>
                      </a:cubicBezTo>
                      <a:cubicBezTo>
                        <a:pt x="76" y="25"/>
                        <a:pt x="62" y="7"/>
                        <a:pt x="41" y="3"/>
                      </a:cubicBezTo>
                      <a:cubicBezTo>
                        <a:pt x="24" y="0"/>
                        <a:pt x="8" y="8"/>
                        <a:pt x="0" y="21"/>
                      </a:cubicBezTo>
                      <a:cubicBezTo>
                        <a:pt x="9" y="8"/>
                        <a:pt x="24" y="1"/>
                        <a:pt x="40" y="4"/>
                      </a:cubicBezTo>
                      <a:cubicBezTo>
                        <a:pt x="61" y="7"/>
                        <a:pt x="76" y="26"/>
                        <a:pt x="75" y="46"/>
                      </a:cubicBezTo>
                      <a:close/>
                    </a:path>
                  </a:pathLst>
                </a:custGeom>
                <a:solidFill>
                  <a:srgbClr val="8DB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5" name="Freeform 1319"/>
                <p:cNvSpPr>
                  <a:spLocks/>
                </p:cNvSpPr>
                <p:nvPr/>
              </p:nvSpPr>
              <p:spPr bwMode="auto">
                <a:xfrm>
                  <a:off x="5314" y="2112"/>
                  <a:ext cx="93" cy="93"/>
                </a:xfrm>
                <a:custGeom>
                  <a:avLst/>
                  <a:gdLst>
                    <a:gd name="T0" fmla="*/ 0 w 39"/>
                    <a:gd name="T1" fmla="*/ 0 h 39"/>
                    <a:gd name="T2" fmla="*/ 17 w 39"/>
                    <a:gd name="T3" fmla="*/ 1 h 39"/>
                    <a:gd name="T4" fmla="*/ 32 w 39"/>
                    <a:gd name="T5" fmla="*/ 11 h 39"/>
                    <a:gd name="T6" fmla="*/ 39 w 39"/>
                    <a:gd name="T7" fmla="*/ 39 h 39"/>
                    <a:gd name="T8" fmla="*/ 31 w 39"/>
                    <a:gd name="T9" fmla="*/ 13 h 39"/>
                    <a:gd name="T10" fmla="*/ 5 w 39"/>
                    <a:gd name="T11" fmla="*/ 8 h 39"/>
                    <a:gd name="T12" fmla="*/ 0 w 39"/>
                    <a:gd name="T1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39">
                      <a:moveTo>
                        <a:pt x="0" y="0"/>
                      </a:moveTo>
                      <a:cubicBezTo>
                        <a:pt x="2" y="0"/>
                        <a:pt x="13" y="1"/>
                        <a:pt x="17" y="1"/>
                      </a:cubicBezTo>
                      <a:cubicBezTo>
                        <a:pt x="19" y="5"/>
                        <a:pt x="24" y="9"/>
                        <a:pt x="32" y="11"/>
                      </a:cubicBezTo>
                      <a:cubicBezTo>
                        <a:pt x="32" y="11"/>
                        <a:pt x="31" y="26"/>
                        <a:pt x="39" y="39"/>
                      </a:cubicBezTo>
                      <a:cubicBezTo>
                        <a:pt x="34" y="32"/>
                        <a:pt x="30" y="23"/>
                        <a:pt x="31" y="13"/>
                      </a:cubicBezTo>
                      <a:cubicBezTo>
                        <a:pt x="26" y="12"/>
                        <a:pt x="9" y="9"/>
                        <a:pt x="5" y="8"/>
                      </a:cubicBezTo>
                      <a:cubicBezTo>
                        <a:pt x="5" y="6"/>
                        <a:pt x="3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3E5E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6" name="Freeform 1320"/>
                <p:cNvSpPr>
                  <a:spLocks/>
                </p:cNvSpPr>
                <p:nvPr/>
              </p:nvSpPr>
              <p:spPr bwMode="auto">
                <a:xfrm>
                  <a:off x="5579" y="2155"/>
                  <a:ext cx="131" cy="157"/>
                </a:xfrm>
                <a:custGeom>
                  <a:avLst/>
                  <a:gdLst>
                    <a:gd name="T0" fmla="*/ 0 w 55"/>
                    <a:gd name="T1" fmla="*/ 3 h 66"/>
                    <a:gd name="T2" fmla="*/ 1 w 55"/>
                    <a:gd name="T3" fmla="*/ 1 h 66"/>
                    <a:gd name="T4" fmla="*/ 41 w 55"/>
                    <a:gd name="T5" fmla="*/ 11 h 66"/>
                    <a:gd name="T6" fmla="*/ 36 w 55"/>
                    <a:gd name="T7" fmla="*/ 33 h 66"/>
                    <a:gd name="T8" fmla="*/ 55 w 55"/>
                    <a:gd name="T9" fmla="*/ 66 h 66"/>
                    <a:gd name="T10" fmla="*/ 35 w 55"/>
                    <a:gd name="T11" fmla="*/ 24 h 66"/>
                    <a:gd name="T12" fmla="*/ 39 w 55"/>
                    <a:gd name="T13" fmla="*/ 12 h 66"/>
                    <a:gd name="T14" fmla="*/ 0 w 55"/>
                    <a:gd name="T15" fmla="*/ 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66">
                      <a:moveTo>
                        <a:pt x="0" y="3"/>
                      </a:moveTo>
                      <a:cubicBezTo>
                        <a:pt x="0" y="2"/>
                        <a:pt x="1" y="1"/>
                        <a:pt x="1" y="1"/>
                      </a:cubicBezTo>
                      <a:cubicBezTo>
                        <a:pt x="21" y="0"/>
                        <a:pt x="41" y="11"/>
                        <a:pt x="41" y="11"/>
                      </a:cubicBezTo>
                      <a:cubicBezTo>
                        <a:pt x="39" y="14"/>
                        <a:pt x="35" y="21"/>
                        <a:pt x="36" y="33"/>
                      </a:cubicBezTo>
                      <a:cubicBezTo>
                        <a:pt x="36" y="48"/>
                        <a:pt x="46" y="60"/>
                        <a:pt x="55" y="66"/>
                      </a:cubicBezTo>
                      <a:cubicBezTo>
                        <a:pt x="40" y="58"/>
                        <a:pt x="32" y="41"/>
                        <a:pt x="35" y="24"/>
                      </a:cubicBezTo>
                      <a:cubicBezTo>
                        <a:pt x="35" y="20"/>
                        <a:pt x="37" y="16"/>
                        <a:pt x="39" y="12"/>
                      </a:cubicBezTo>
                      <a:cubicBezTo>
                        <a:pt x="33" y="9"/>
                        <a:pt x="18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3E5E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7" name="Freeform 1321"/>
                <p:cNvSpPr>
                  <a:spLocks/>
                </p:cNvSpPr>
                <p:nvPr/>
              </p:nvSpPr>
              <p:spPr bwMode="auto">
                <a:xfrm>
                  <a:off x="5792" y="2286"/>
                  <a:ext cx="100" cy="33"/>
                </a:xfrm>
                <a:custGeom>
                  <a:avLst/>
                  <a:gdLst>
                    <a:gd name="T0" fmla="*/ 15 w 42"/>
                    <a:gd name="T1" fmla="*/ 2 h 14"/>
                    <a:gd name="T2" fmla="*/ 30 w 42"/>
                    <a:gd name="T3" fmla="*/ 6 h 14"/>
                    <a:gd name="T4" fmla="*/ 39 w 42"/>
                    <a:gd name="T5" fmla="*/ 5 h 14"/>
                    <a:gd name="T6" fmla="*/ 42 w 42"/>
                    <a:gd name="T7" fmla="*/ 8 h 14"/>
                    <a:gd name="T8" fmla="*/ 35 w 42"/>
                    <a:gd name="T9" fmla="*/ 12 h 14"/>
                    <a:gd name="T10" fmla="*/ 16 w 42"/>
                    <a:gd name="T11" fmla="*/ 3 h 14"/>
                    <a:gd name="T12" fmla="*/ 0 w 42"/>
                    <a:gd name="T13" fmla="*/ 14 h 14"/>
                    <a:gd name="T14" fmla="*/ 15 w 42"/>
                    <a:gd name="T15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2" h="14">
                      <a:moveTo>
                        <a:pt x="15" y="2"/>
                      </a:moveTo>
                      <a:cubicBezTo>
                        <a:pt x="17" y="0"/>
                        <a:pt x="19" y="2"/>
                        <a:pt x="30" y="6"/>
                      </a:cubicBezTo>
                      <a:cubicBezTo>
                        <a:pt x="34" y="8"/>
                        <a:pt x="36" y="7"/>
                        <a:pt x="39" y="5"/>
                      </a:cubicBezTo>
                      <a:cubicBezTo>
                        <a:pt x="40" y="6"/>
                        <a:pt x="41" y="7"/>
                        <a:pt x="42" y="8"/>
                      </a:cubicBezTo>
                      <a:cubicBezTo>
                        <a:pt x="38" y="10"/>
                        <a:pt x="35" y="12"/>
                        <a:pt x="35" y="12"/>
                      </a:cubicBezTo>
                      <a:cubicBezTo>
                        <a:pt x="34" y="12"/>
                        <a:pt x="21" y="5"/>
                        <a:pt x="16" y="3"/>
                      </a:cubicBezTo>
                      <a:cubicBezTo>
                        <a:pt x="12" y="8"/>
                        <a:pt x="6" y="12"/>
                        <a:pt x="0" y="14"/>
                      </a:cubicBezTo>
                      <a:cubicBezTo>
                        <a:pt x="7" y="10"/>
                        <a:pt x="12" y="5"/>
                        <a:pt x="15" y="2"/>
                      </a:cubicBezTo>
                      <a:close/>
                    </a:path>
                  </a:pathLst>
                </a:custGeom>
                <a:solidFill>
                  <a:srgbClr val="3E5E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8" name="Freeform 1322"/>
                <p:cNvSpPr>
                  <a:spLocks/>
                </p:cNvSpPr>
                <p:nvPr/>
              </p:nvSpPr>
              <p:spPr bwMode="auto">
                <a:xfrm>
                  <a:off x="5473" y="2279"/>
                  <a:ext cx="208" cy="97"/>
                </a:xfrm>
                <a:custGeom>
                  <a:avLst/>
                  <a:gdLst>
                    <a:gd name="T0" fmla="*/ 48 w 88"/>
                    <a:gd name="T1" fmla="*/ 38 h 41"/>
                    <a:gd name="T2" fmla="*/ 88 w 88"/>
                    <a:gd name="T3" fmla="*/ 31 h 41"/>
                    <a:gd name="T4" fmla="*/ 87 w 88"/>
                    <a:gd name="T5" fmla="*/ 29 h 41"/>
                    <a:gd name="T6" fmla="*/ 37 w 88"/>
                    <a:gd name="T7" fmla="*/ 32 h 41"/>
                    <a:gd name="T8" fmla="*/ 2 w 88"/>
                    <a:gd name="T9" fmla="*/ 0 h 41"/>
                    <a:gd name="T10" fmla="*/ 0 w 88"/>
                    <a:gd name="T11" fmla="*/ 0 h 41"/>
                    <a:gd name="T12" fmla="*/ 36 w 88"/>
                    <a:gd name="T13" fmla="*/ 35 h 41"/>
                    <a:gd name="T14" fmla="*/ 48 w 88"/>
                    <a:gd name="T15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8" h="41">
                      <a:moveTo>
                        <a:pt x="48" y="38"/>
                      </a:moveTo>
                      <a:cubicBezTo>
                        <a:pt x="63" y="41"/>
                        <a:pt x="78" y="38"/>
                        <a:pt x="88" y="31"/>
                      </a:cubicBezTo>
                      <a:cubicBezTo>
                        <a:pt x="87" y="29"/>
                        <a:pt x="87" y="29"/>
                        <a:pt x="87" y="29"/>
                      </a:cubicBezTo>
                      <a:cubicBezTo>
                        <a:pt x="77" y="37"/>
                        <a:pt x="57" y="39"/>
                        <a:pt x="37" y="32"/>
                      </a:cubicBezTo>
                      <a:cubicBezTo>
                        <a:pt x="13" y="23"/>
                        <a:pt x="5" y="9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9"/>
                        <a:pt x="13" y="27"/>
                        <a:pt x="36" y="35"/>
                      </a:cubicBezTo>
                      <a:cubicBezTo>
                        <a:pt x="40" y="37"/>
                        <a:pt x="44" y="38"/>
                        <a:pt x="48" y="38"/>
                      </a:cubicBezTo>
                      <a:close/>
                    </a:path>
                  </a:pathLst>
                </a:custGeom>
                <a:solidFill>
                  <a:srgbClr val="D673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9" name="Freeform 1323"/>
                <p:cNvSpPr>
                  <a:spLocks/>
                </p:cNvSpPr>
                <p:nvPr/>
              </p:nvSpPr>
              <p:spPr bwMode="auto">
                <a:xfrm>
                  <a:off x="5542" y="2374"/>
                  <a:ext cx="35" cy="16"/>
                </a:xfrm>
                <a:custGeom>
                  <a:avLst/>
                  <a:gdLst>
                    <a:gd name="T0" fmla="*/ 15 w 15"/>
                    <a:gd name="T1" fmla="*/ 5 h 7"/>
                    <a:gd name="T2" fmla="*/ 11 w 15"/>
                    <a:gd name="T3" fmla="*/ 5 h 7"/>
                    <a:gd name="T4" fmla="*/ 7 w 15"/>
                    <a:gd name="T5" fmla="*/ 4 h 7"/>
                    <a:gd name="T6" fmla="*/ 4 w 15"/>
                    <a:gd name="T7" fmla="*/ 3 h 7"/>
                    <a:gd name="T8" fmla="*/ 0 w 15"/>
                    <a:gd name="T9" fmla="*/ 0 h 7"/>
                    <a:gd name="T10" fmla="*/ 3 w 15"/>
                    <a:gd name="T11" fmla="*/ 4 h 7"/>
                    <a:gd name="T12" fmla="*/ 7 w 15"/>
                    <a:gd name="T13" fmla="*/ 6 h 7"/>
                    <a:gd name="T14" fmla="*/ 11 w 15"/>
                    <a:gd name="T15" fmla="*/ 7 h 7"/>
                    <a:gd name="T16" fmla="*/ 15 w 15"/>
                    <a:gd name="T1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7">
                      <a:moveTo>
                        <a:pt x="15" y="5"/>
                      </a:moveTo>
                      <a:cubicBezTo>
                        <a:pt x="14" y="5"/>
                        <a:pt x="12" y="5"/>
                        <a:pt x="11" y="5"/>
                      </a:cubicBezTo>
                      <a:cubicBezTo>
                        <a:pt x="10" y="5"/>
                        <a:pt x="9" y="5"/>
                        <a:pt x="7" y="4"/>
                      </a:cubicBezTo>
                      <a:cubicBezTo>
                        <a:pt x="6" y="4"/>
                        <a:pt x="5" y="3"/>
                        <a:pt x="4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2"/>
                        <a:pt x="2" y="3"/>
                        <a:pt x="3" y="4"/>
                      </a:cubicBezTo>
                      <a:cubicBezTo>
                        <a:pt x="4" y="5"/>
                        <a:pt x="5" y="6"/>
                        <a:pt x="7" y="6"/>
                      </a:cubicBezTo>
                      <a:cubicBezTo>
                        <a:pt x="8" y="7"/>
                        <a:pt x="10" y="7"/>
                        <a:pt x="11" y="7"/>
                      </a:cubicBezTo>
                      <a:cubicBezTo>
                        <a:pt x="13" y="7"/>
                        <a:pt x="14" y="6"/>
                        <a:pt x="15" y="5"/>
                      </a:cubicBezTo>
                      <a:close/>
                    </a:path>
                  </a:pathLst>
                </a:custGeom>
                <a:solidFill>
                  <a:srgbClr val="D673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0" name="Freeform 1324"/>
                <p:cNvSpPr>
                  <a:spLocks/>
                </p:cNvSpPr>
                <p:nvPr/>
              </p:nvSpPr>
              <p:spPr bwMode="auto">
                <a:xfrm>
                  <a:off x="5662" y="2336"/>
                  <a:ext cx="31" cy="26"/>
                </a:xfrm>
                <a:custGeom>
                  <a:avLst/>
                  <a:gdLst>
                    <a:gd name="T0" fmla="*/ 0 w 13"/>
                    <a:gd name="T1" fmla="*/ 9 h 11"/>
                    <a:gd name="T2" fmla="*/ 11 w 13"/>
                    <a:gd name="T3" fmla="*/ 4 h 11"/>
                    <a:gd name="T4" fmla="*/ 0 w 13"/>
                    <a:gd name="T5" fmla="*/ 10 h 11"/>
                    <a:gd name="T6" fmla="*/ 0 w 13"/>
                    <a:gd name="T7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1">
                      <a:moveTo>
                        <a:pt x="0" y="9"/>
                      </a:moveTo>
                      <a:cubicBezTo>
                        <a:pt x="3" y="4"/>
                        <a:pt x="9" y="0"/>
                        <a:pt x="11" y="4"/>
                      </a:cubicBezTo>
                      <a:cubicBezTo>
                        <a:pt x="13" y="8"/>
                        <a:pt x="7" y="11"/>
                        <a:pt x="0" y="10"/>
                      </a:cubicBezTo>
                      <a:cubicBezTo>
                        <a:pt x="0" y="10"/>
                        <a:pt x="0" y="9"/>
                        <a:pt x="0" y="9"/>
                      </a:cubicBezTo>
                      <a:close/>
                    </a:path>
                  </a:pathLst>
                </a:custGeom>
                <a:solidFill>
                  <a:srgbClr val="D673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1" name="Freeform 1325"/>
                <p:cNvSpPr>
                  <a:spLocks/>
                </p:cNvSpPr>
                <p:nvPr/>
              </p:nvSpPr>
              <p:spPr bwMode="auto">
                <a:xfrm>
                  <a:off x="5461" y="2267"/>
                  <a:ext cx="24" cy="33"/>
                </a:xfrm>
                <a:custGeom>
                  <a:avLst/>
                  <a:gdLst>
                    <a:gd name="T0" fmla="*/ 10 w 10"/>
                    <a:gd name="T1" fmla="*/ 13 h 14"/>
                    <a:gd name="T2" fmla="*/ 4 w 10"/>
                    <a:gd name="T3" fmla="*/ 3 h 14"/>
                    <a:gd name="T4" fmla="*/ 10 w 10"/>
                    <a:gd name="T5" fmla="*/ 14 h 14"/>
                    <a:gd name="T6" fmla="*/ 10 w 10"/>
                    <a:gd name="T7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4">
                      <a:moveTo>
                        <a:pt x="10" y="13"/>
                      </a:moveTo>
                      <a:cubicBezTo>
                        <a:pt x="10" y="7"/>
                        <a:pt x="7" y="0"/>
                        <a:pt x="4" y="3"/>
                      </a:cubicBezTo>
                      <a:cubicBezTo>
                        <a:pt x="0" y="5"/>
                        <a:pt x="3" y="11"/>
                        <a:pt x="10" y="14"/>
                      </a:cubicBezTo>
                      <a:cubicBezTo>
                        <a:pt x="10" y="14"/>
                        <a:pt x="10" y="13"/>
                        <a:pt x="10" y="13"/>
                      </a:cubicBezTo>
                      <a:close/>
                    </a:path>
                  </a:pathLst>
                </a:custGeom>
                <a:solidFill>
                  <a:srgbClr val="D673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2" name="Freeform 1326"/>
                <p:cNvSpPr>
                  <a:spLocks/>
                </p:cNvSpPr>
                <p:nvPr/>
              </p:nvSpPr>
              <p:spPr bwMode="auto">
                <a:xfrm>
                  <a:off x="5608" y="2179"/>
                  <a:ext cx="35" cy="33"/>
                </a:xfrm>
                <a:custGeom>
                  <a:avLst/>
                  <a:gdLst>
                    <a:gd name="T0" fmla="*/ 1 w 15"/>
                    <a:gd name="T1" fmla="*/ 8 h 14"/>
                    <a:gd name="T2" fmla="*/ 9 w 15"/>
                    <a:gd name="T3" fmla="*/ 13 h 14"/>
                    <a:gd name="T4" fmla="*/ 15 w 15"/>
                    <a:gd name="T5" fmla="*/ 5 h 14"/>
                    <a:gd name="T6" fmla="*/ 7 w 15"/>
                    <a:gd name="T7" fmla="*/ 1 h 14"/>
                    <a:gd name="T8" fmla="*/ 1 w 15"/>
                    <a:gd name="T9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4">
                      <a:moveTo>
                        <a:pt x="1" y="8"/>
                      </a:moveTo>
                      <a:cubicBezTo>
                        <a:pt x="2" y="12"/>
                        <a:pt x="5" y="14"/>
                        <a:pt x="9" y="13"/>
                      </a:cubicBezTo>
                      <a:cubicBezTo>
                        <a:pt x="13" y="12"/>
                        <a:pt x="15" y="9"/>
                        <a:pt x="15" y="5"/>
                      </a:cubicBezTo>
                      <a:cubicBezTo>
                        <a:pt x="14" y="2"/>
                        <a:pt x="11" y="0"/>
                        <a:pt x="7" y="1"/>
                      </a:cubicBezTo>
                      <a:cubicBezTo>
                        <a:pt x="3" y="2"/>
                        <a:pt x="0" y="5"/>
                        <a:pt x="1" y="8"/>
                      </a:cubicBezTo>
                      <a:close/>
                    </a:path>
                  </a:pathLst>
                </a:custGeom>
                <a:solidFill>
                  <a:srgbClr val="FFED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3" name="Freeform 1327"/>
                <p:cNvSpPr>
                  <a:spLocks/>
                </p:cNvSpPr>
                <p:nvPr/>
              </p:nvSpPr>
              <p:spPr bwMode="auto">
                <a:xfrm>
                  <a:off x="5866" y="2326"/>
                  <a:ext cx="40" cy="38"/>
                </a:xfrm>
                <a:custGeom>
                  <a:avLst/>
                  <a:gdLst>
                    <a:gd name="T0" fmla="*/ 8 w 17"/>
                    <a:gd name="T1" fmla="*/ 6 h 16"/>
                    <a:gd name="T2" fmla="*/ 17 w 17"/>
                    <a:gd name="T3" fmla="*/ 5 h 16"/>
                    <a:gd name="T4" fmla="*/ 5 w 17"/>
                    <a:gd name="T5" fmla="*/ 15 h 16"/>
                    <a:gd name="T6" fmla="*/ 8 w 17"/>
                    <a:gd name="T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16">
                      <a:moveTo>
                        <a:pt x="8" y="6"/>
                      </a:moveTo>
                      <a:cubicBezTo>
                        <a:pt x="10" y="0"/>
                        <a:pt x="17" y="1"/>
                        <a:pt x="17" y="5"/>
                      </a:cubicBezTo>
                      <a:cubicBezTo>
                        <a:pt x="17" y="11"/>
                        <a:pt x="10" y="16"/>
                        <a:pt x="5" y="15"/>
                      </a:cubicBezTo>
                      <a:cubicBezTo>
                        <a:pt x="0" y="14"/>
                        <a:pt x="6" y="14"/>
                        <a:pt x="8" y="6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4" name="Freeform 1328"/>
                <p:cNvSpPr>
                  <a:spLocks/>
                </p:cNvSpPr>
                <p:nvPr/>
              </p:nvSpPr>
              <p:spPr bwMode="auto">
                <a:xfrm>
                  <a:off x="5298" y="2141"/>
                  <a:ext cx="31" cy="38"/>
                </a:xfrm>
                <a:custGeom>
                  <a:avLst/>
                  <a:gdLst>
                    <a:gd name="T0" fmla="*/ 8 w 13"/>
                    <a:gd name="T1" fmla="*/ 7 h 16"/>
                    <a:gd name="T2" fmla="*/ 2 w 13"/>
                    <a:gd name="T3" fmla="*/ 4 h 16"/>
                    <a:gd name="T4" fmla="*/ 9 w 13"/>
                    <a:gd name="T5" fmla="*/ 15 h 16"/>
                    <a:gd name="T6" fmla="*/ 8 w 13"/>
                    <a:gd name="T7" fmla="*/ 7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6">
                      <a:moveTo>
                        <a:pt x="8" y="7"/>
                      </a:moveTo>
                      <a:cubicBezTo>
                        <a:pt x="9" y="2"/>
                        <a:pt x="3" y="0"/>
                        <a:pt x="2" y="4"/>
                      </a:cubicBezTo>
                      <a:cubicBezTo>
                        <a:pt x="0" y="9"/>
                        <a:pt x="4" y="15"/>
                        <a:pt x="9" y="15"/>
                      </a:cubicBezTo>
                      <a:cubicBezTo>
                        <a:pt x="13" y="16"/>
                        <a:pt x="8" y="14"/>
                        <a:pt x="8" y="7"/>
                      </a:cubicBezTo>
                      <a:close/>
                    </a:path>
                  </a:pathLst>
                </a:custGeom>
                <a:solidFill>
                  <a:srgbClr val="DB99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5" name="Freeform 1329"/>
                <p:cNvSpPr>
                  <a:spLocks/>
                </p:cNvSpPr>
                <p:nvPr/>
              </p:nvSpPr>
              <p:spPr bwMode="auto">
                <a:xfrm>
                  <a:off x="5840" y="2272"/>
                  <a:ext cx="45" cy="33"/>
                </a:xfrm>
                <a:custGeom>
                  <a:avLst/>
                  <a:gdLst>
                    <a:gd name="T0" fmla="*/ 14 w 19"/>
                    <a:gd name="T1" fmla="*/ 9 h 14"/>
                    <a:gd name="T2" fmla="*/ 1 w 19"/>
                    <a:gd name="T3" fmla="*/ 2 h 14"/>
                    <a:gd name="T4" fmla="*/ 14 w 19"/>
                    <a:gd name="T5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14">
                      <a:moveTo>
                        <a:pt x="14" y="9"/>
                      </a:moveTo>
                      <a:cubicBezTo>
                        <a:pt x="10" y="4"/>
                        <a:pt x="2" y="0"/>
                        <a:pt x="1" y="2"/>
                      </a:cubicBezTo>
                      <a:cubicBezTo>
                        <a:pt x="0" y="3"/>
                        <a:pt x="19" y="14"/>
                        <a:pt x="14" y="9"/>
                      </a:cubicBezTo>
                      <a:close/>
                    </a:path>
                  </a:pathLst>
                </a:custGeom>
                <a:solidFill>
                  <a:srgbClr val="8DB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6" name="Freeform 1330"/>
                <p:cNvSpPr>
                  <a:spLocks/>
                </p:cNvSpPr>
                <p:nvPr/>
              </p:nvSpPr>
              <p:spPr bwMode="auto">
                <a:xfrm>
                  <a:off x="5582" y="2150"/>
                  <a:ext cx="92" cy="27"/>
                </a:xfrm>
                <a:custGeom>
                  <a:avLst/>
                  <a:gdLst>
                    <a:gd name="T0" fmla="*/ 39 w 39"/>
                    <a:gd name="T1" fmla="*/ 11 h 11"/>
                    <a:gd name="T2" fmla="*/ 0 w 39"/>
                    <a:gd name="T3" fmla="*/ 2 h 11"/>
                    <a:gd name="T4" fmla="*/ 39 w 39"/>
                    <a:gd name="T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11">
                      <a:moveTo>
                        <a:pt x="39" y="11"/>
                      </a:moveTo>
                      <a:cubicBezTo>
                        <a:pt x="32" y="6"/>
                        <a:pt x="18" y="0"/>
                        <a:pt x="0" y="2"/>
                      </a:cubicBezTo>
                      <a:cubicBezTo>
                        <a:pt x="0" y="2"/>
                        <a:pt x="20" y="1"/>
                        <a:pt x="39" y="11"/>
                      </a:cubicBezTo>
                      <a:close/>
                    </a:path>
                  </a:pathLst>
                </a:custGeom>
                <a:solidFill>
                  <a:srgbClr val="8DB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7" name="Freeform 1331"/>
                <p:cNvSpPr>
                  <a:spLocks noEditPoints="1"/>
                </p:cNvSpPr>
                <p:nvPr/>
              </p:nvSpPr>
              <p:spPr bwMode="auto">
                <a:xfrm>
                  <a:off x="5314" y="2041"/>
                  <a:ext cx="580" cy="290"/>
                </a:xfrm>
                <a:custGeom>
                  <a:avLst/>
                  <a:gdLst>
                    <a:gd name="T0" fmla="*/ 218 w 245"/>
                    <a:gd name="T1" fmla="*/ 107 h 122"/>
                    <a:gd name="T2" fmla="*/ 146 w 245"/>
                    <a:gd name="T3" fmla="*/ 72 h 122"/>
                    <a:gd name="T4" fmla="*/ 126 w 245"/>
                    <a:gd name="T5" fmla="*/ 53 h 122"/>
                    <a:gd name="T6" fmla="*/ 96 w 245"/>
                    <a:gd name="T7" fmla="*/ 78 h 122"/>
                    <a:gd name="T8" fmla="*/ 30 w 245"/>
                    <a:gd name="T9" fmla="*/ 44 h 122"/>
                    <a:gd name="T10" fmla="*/ 6 w 245"/>
                    <a:gd name="T11" fmla="*/ 37 h 122"/>
                    <a:gd name="T12" fmla="*/ 31 w 245"/>
                    <a:gd name="T13" fmla="*/ 43 h 122"/>
                    <a:gd name="T14" fmla="*/ 65 w 245"/>
                    <a:gd name="T15" fmla="*/ 84 h 122"/>
                    <a:gd name="T16" fmla="*/ 112 w 245"/>
                    <a:gd name="T17" fmla="*/ 51 h 122"/>
                    <a:gd name="T18" fmla="*/ 112 w 245"/>
                    <a:gd name="T19" fmla="*/ 51 h 122"/>
                    <a:gd name="T20" fmla="*/ 151 w 245"/>
                    <a:gd name="T21" fmla="*/ 60 h 122"/>
                    <a:gd name="T22" fmla="*/ 151 w 245"/>
                    <a:gd name="T23" fmla="*/ 61 h 122"/>
                    <a:gd name="T24" fmla="*/ 181 w 245"/>
                    <a:gd name="T25" fmla="*/ 119 h 122"/>
                    <a:gd name="T26" fmla="*/ 218 w 245"/>
                    <a:gd name="T27" fmla="*/ 106 h 122"/>
                    <a:gd name="T28" fmla="*/ 238 w 245"/>
                    <a:gd name="T29" fmla="*/ 115 h 122"/>
                    <a:gd name="T30" fmla="*/ 244 w 245"/>
                    <a:gd name="T31" fmla="*/ 111 h 122"/>
                    <a:gd name="T32" fmla="*/ 224 w 245"/>
                    <a:gd name="T33" fmla="*/ 96 h 122"/>
                    <a:gd name="T34" fmla="*/ 228 w 245"/>
                    <a:gd name="T35" fmla="*/ 86 h 122"/>
                    <a:gd name="T36" fmla="*/ 153 w 245"/>
                    <a:gd name="T37" fmla="*/ 56 h 122"/>
                    <a:gd name="T38" fmla="*/ 153 w 245"/>
                    <a:gd name="T39" fmla="*/ 57 h 122"/>
                    <a:gd name="T40" fmla="*/ 113 w 245"/>
                    <a:gd name="T41" fmla="*/ 47 h 122"/>
                    <a:gd name="T42" fmla="*/ 112 w 245"/>
                    <a:gd name="T43" fmla="*/ 47 h 122"/>
                    <a:gd name="T44" fmla="*/ 78 w 245"/>
                    <a:gd name="T45" fmla="*/ 5 h 122"/>
                    <a:gd name="T46" fmla="*/ 33 w 245"/>
                    <a:gd name="T47" fmla="*/ 32 h 122"/>
                    <a:gd name="T48" fmla="*/ 0 w 245"/>
                    <a:gd name="T49" fmla="*/ 31 h 122"/>
                    <a:gd name="T50" fmla="*/ 32 w 245"/>
                    <a:gd name="T51" fmla="*/ 31 h 122"/>
                    <a:gd name="T52" fmla="*/ 114 w 245"/>
                    <a:gd name="T53" fmla="*/ 46 h 122"/>
                    <a:gd name="T54" fmla="*/ 153 w 245"/>
                    <a:gd name="T55" fmla="*/ 55 h 122"/>
                    <a:gd name="T56" fmla="*/ 229 w 245"/>
                    <a:gd name="T57" fmla="*/ 86 h 122"/>
                    <a:gd name="T58" fmla="*/ 245 w 245"/>
                    <a:gd name="T59" fmla="*/ 110 h 122"/>
                    <a:gd name="T60" fmla="*/ 192 w 245"/>
                    <a:gd name="T61" fmla="*/ 116 h 122"/>
                    <a:gd name="T62" fmla="*/ 149 w 245"/>
                    <a:gd name="T63" fmla="*/ 72 h 122"/>
                    <a:gd name="T64" fmla="*/ 193 w 245"/>
                    <a:gd name="T65" fmla="*/ 42 h 122"/>
                    <a:gd name="T66" fmla="*/ 210 w 245"/>
                    <a:gd name="T67" fmla="*/ 110 h 122"/>
                    <a:gd name="T68" fmla="*/ 150 w 245"/>
                    <a:gd name="T69" fmla="*/ 73 h 122"/>
                    <a:gd name="T70" fmla="*/ 181 w 245"/>
                    <a:gd name="T71" fmla="*/ 115 h 122"/>
                    <a:gd name="T72" fmla="*/ 224 w 245"/>
                    <a:gd name="T73" fmla="*/ 85 h 122"/>
                    <a:gd name="T74" fmla="*/ 165 w 245"/>
                    <a:gd name="T75" fmla="*/ 49 h 122"/>
                    <a:gd name="T76" fmla="*/ 150 w 245"/>
                    <a:gd name="T77" fmla="*/ 73 h 122"/>
                    <a:gd name="T78" fmla="*/ 66 w 245"/>
                    <a:gd name="T79" fmla="*/ 82 h 122"/>
                    <a:gd name="T80" fmla="*/ 34 w 245"/>
                    <a:gd name="T81" fmla="*/ 38 h 122"/>
                    <a:gd name="T82" fmla="*/ 78 w 245"/>
                    <a:gd name="T83" fmla="*/ 7 h 122"/>
                    <a:gd name="T84" fmla="*/ 94 w 245"/>
                    <a:gd name="T85" fmla="*/ 75 h 122"/>
                    <a:gd name="T86" fmla="*/ 35 w 245"/>
                    <a:gd name="T87" fmla="*/ 38 h 122"/>
                    <a:gd name="T88" fmla="*/ 94 w 245"/>
                    <a:gd name="T89" fmla="*/ 74 h 122"/>
                    <a:gd name="T90" fmla="*/ 77 w 245"/>
                    <a:gd name="T91" fmla="*/ 9 h 122"/>
                    <a:gd name="T92" fmla="*/ 35 w 245"/>
                    <a:gd name="T93" fmla="*/ 38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45" h="122">
                      <a:moveTo>
                        <a:pt x="237" y="116"/>
                      </a:moveTo>
                      <a:cubicBezTo>
                        <a:pt x="228" y="111"/>
                        <a:pt x="221" y="108"/>
                        <a:pt x="218" y="107"/>
                      </a:cubicBezTo>
                      <a:cubicBezTo>
                        <a:pt x="209" y="117"/>
                        <a:pt x="195" y="122"/>
                        <a:pt x="181" y="120"/>
                      </a:cubicBezTo>
                      <a:cubicBezTo>
                        <a:pt x="158" y="116"/>
                        <a:pt x="142" y="94"/>
                        <a:pt x="146" y="72"/>
                      </a:cubicBezTo>
                      <a:cubicBezTo>
                        <a:pt x="147" y="68"/>
                        <a:pt x="148" y="64"/>
                        <a:pt x="150" y="60"/>
                      </a:cubicBezTo>
                      <a:cubicBezTo>
                        <a:pt x="146" y="59"/>
                        <a:pt x="137" y="55"/>
                        <a:pt x="126" y="53"/>
                      </a:cubicBezTo>
                      <a:cubicBezTo>
                        <a:pt x="121" y="52"/>
                        <a:pt x="117" y="52"/>
                        <a:pt x="113" y="52"/>
                      </a:cubicBezTo>
                      <a:cubicBezTo>
                        <a:pt x="111" y="62"/>
                        <a:pt x="105" y="72"/>
                        <a:pt x="96" y="78"/>
                      </a:cubicBezTo>
                      <a:cubicBezTo>
                        <a:pt x="87" y="85"/>
                        <a:pt x="76" y="87"/>
                        <a:pt x="65" y="85"/>
                      </a:cubicBezTo>
                      <a:cubicBezTo>
                        <a:pt x="45" y="82"/>
                        <a:pt x="30" y="64"/>
                        <a:pt x="30" y="44"/>
                      </a:cubicBezTo>
                      <a:cubicBezTo>
                        <a:pt x="24" y="42"/>
                        <a:pt x="9" y="39"/>
                        <a:pt x="5" y="38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9" y="38"/>
                        <a:pt x="25" y="42"/>
                        <a:pt x="30" y="43"/>
                      </a:cubicBezTo>
                      <a:cubicBezTo>
                        <a:pt x="31" y="43"/>
                        <a:pt x="31" y="43"/>
                        <a:pt x="31" y="43"/>
                      </a:cubicBez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64"/>
                        <a:pt x="45" y="81"/>
                        <a:pt x="65" y="84"/>
                      </a:cubicBezTo>
                      <a:cubicBezTo>
                        <a:pt x="76" y="86"/>
                        <a:pt x="87" y="84"/>
                        <a:pt x="96" y="77"/>
                      </a:cubicBezTo>
                      <a:cubicBezTo>
                        <a:pt x="104" y="71"/>
                        <a:pt x="110" y="62"/>
                        <a:pt x="112" y="51"/>
                      </a:cubicBezTo>
                      <a:cubicBezTo>
                        <a:pt x="112" y="51"/>
                        <a:pt x="112" y="51"/>
                        <a:pt x="112" y="51"/>
                      </a:cubicBezTo>
                      <a:cubicBezTo>
                        <a:pt x="112" y="51"/>
                        <a:pt x="112" y="51"/>
                        <a:pt x="112" y="51"/>
                      </a:cubicBezTo>
                      <a:cubicBezTo>
                        <a:pt x="117" y="50"/>
                        <a:pt x="121" y="51"/>
                        <a:pt x="126" y="52"/>
                      </a:cubicBezTo>
                      <a:cubicBezTo>
                        <a:pt x="138" y="54"/>
                        <a:pt x="147" y="58"/>
                        <a:pt x="151" y="60"/>
                      </a:cubicBezTo>
                      <a:cubicBezTo>
                        <a:pt x="151" y="60"/>
                        <a:pt x="151" y="60"/>
                        <a:pt x="151" y="60"/>
                      </a:cubicBezTo>
                      <a:cubicBezTo>
                        <a:pt x="151" y="61"/>
                        <a:pt x="151" y="61"/>
                        <a:pt x="151" y="61"/>
                      </a:cubicBezTo>
                      <a:cubicBezTo>
                        <a:pt x="149" y="64"/>
                        <a:pt x="148" y="68"/>
                        <a:pt x="147" y="72"/>
                      </a:cubicBezTo>
                      <a:cubicBezTo>
                        <a:pt x="144" y="94"/>
                        <a:pt x="159" y="115"/>
                        <a:pt x="181" y="119"/>
                      </a:cubicBezTo>
                      <a:cubicBezTo>
                        <a:pt x="195" y="121"/>
                        <a:pt x="209" y="116"/>
                        <a:pt x="218" y="106"/>
                      </a:cubicBezTo>
                      <a:cubicBezTo>
                        <a:pt x="218" y="106"/>
                        <a:pt x="218" y="106"/>
                        <a:pt x="218" y="106"/>
                      </a:cubicBezTo>
                      <a:cubicBezTo>
                        <a:pt x="219" y="106"/>
                        <a:pt x="219" y="106"/>
                        <a:pt x="219" y="106"/>
                      </a:cubicBezTo>
                      <a:cubicBezTo>
                        <a:pt x="221" y="107"/>
                        <a:pt x="228" y="110"/>
                        <a:pt x="238" y="115"/>
                      </a:cubicBezTo>
                      <a:lnTo>
                        <a:pt x="237" y="116"/>
                      </a:lnTo>
                      <a:close/>
                      <a:moveTo>
                        <a:pt x="244" y="111"/>
                      </a:moveTo>
                      <a:cubicBezTo>
                        <a:pt x="236" y="104"/>
                        <a:pt x="230" y="100"/>
                        <a:pt x="225" y="97"/>
                      </a:cubicBezTo>
                      <a:cubicBezTo>
                        <a:pt x="224" y="96"/>
                        <a:pt x="224" y="96"/>
                        <a:pt x="224" y="96"/>
                      </a:cubicBezTo>
                      <a:cubicBezTo>
                        <a:pt x="225" y="96"/>
                        <a:pt x="225" y="96"/>
                        <a:pt x="225" y="96"/>
                      </a:cubicBezTo>
                      <a:cubicBezTo>
                        <a:pt x="226" y="93"/>
                        <a:pt x="227" y="89"/>
                        <a:pt x="228" y="86"/>
                      </a:cubicBezTo>
                      <a:cubicBezTo>
                        <a:pt x="231" y="64"/>
                        <a:pt x="216" y="43"/>
                        <a:pt x="194" y="39"/>
                      </a:cubicBezTo>
                      <a:cubicBezTo>
                        <a:pt x="178" y="36"/>
                        <a:pt x="162" y="43"/>
                        <a:pt x="153" y="56"/>
                      </a:cubicBezTo>
                      <a:cubicBezTo>
                        <a:pt x="153" y="57"/>
                        <a:pt x="153" y="57"/>
                        <a:pt x="153" y="57"/>
                      </a:cubicBezTo>
                      <a:cubicBezTo>
                        <a:pt x="153" y="57"/>
                        <a:pt x="153" y="57"/>
                        <a:pt x="153" y="57"/>
                      </a:cubicBezTo>
                      <a:cubicBezTo>
                        <a:pt x="145" y="52"/>
                        <a:pt x="137" y="49"/>
                        <a:pt x="129" y="48"/>
                      </a:cubicBezTo>
                      <a:cubicBezTo>
                        <a:pt x="124" y="47"/>
                        <a:pt x="118" y="46"/>
                        <a:pt x="113" y="47"/>
                      </a:cubicBezTo>
                      <a:cubicBezTo>
                        <a:pt x="113" y="47"/>
                        <a:pt x="113" y="47"/>
                        <a:pt x="113" y="47"/>
                      </a:cubicBezTo>
                      <a:cubicBezTo>
                        <a:pt x="112" y="47"/>
                        <a:pt x="112" y="47"/>
                        <a:pt x="112" y="47"/>
                      </a:cubicBezTo>
                      <a:cubicBezTo>
                        <a:pt x="112" y="46"/>
                        <a:pt x="112" y="46"/>
                        <a:pt x="112" y="46"/>
                      </a:cubicBezTo>
                      <a:cubicBezTo>
                        <a:pt x="113" y="26"/>
                        <a:pt x="98" y="8"/>
                        <a:pt x="78" y="5"/>
                      </a:cubicBezTo>
                      <a:cubicBezTo>
                        <a:pt x="58" y="2"/>
                        <a:pt x="39" y="13"/>
                        <a:pt x="33" y="32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25" y="32"/>
                        <a:pt x="4" y="31"/>
                        <a:pt x="0" y="31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4" y="30"/>
                        <a:pt x="24" y="30"/>
                        <a:pt x="32" y="31"/>
                      </a:cubicBezTo>
                      <a:cubicBezTo>
                        <a:pt x="38" y="12"/>
                        <a:pt x="58" y="0"/>
                        <a:pt x="78" y="4"/>
                      </a:cubicBezTo>
                      <a:cubicBezTo>
                        <a:pt x="99" y="7"/>
                        <a:pt x="114" y="25"/>
                        <a:pt x="114" y="46"/>
                      </a:cubicBezTo>
                      <a:cubicBezTo>
                        <a:pt x="119" y="45"/>
                        <a:pt x="124" y="45"/>
                        <a:pt x="129" y="46"/>
                      </a:cubicBezTo>
                      <a:cubicBezTo>
                        <a:pt x="137" y="48"/>
                        <a:pt x="145" y="51"/>
                        <a:pt x="153" y="55"/>
                      </a:cubicBezTo>
                      <a:cubicBezTo>
                        <a:pt x="162" y="42"/>
                        <a:pt x="178" y="35"/>
                        <a:pt x="194" y="38"/>
                      </a:cubicBezTo>
                      <a:cubicBezTo>
                        <a:pt x="217" y="42"/>
                        <a:pt x="232" y="63"/>
                        <a:pt x="229" y="86"/>
                      </a:cubicBezTo>
                      <a:cubicBezTo>
                        <a:pt x="228" y="89"/>
                        <a:pt x="227" y="93"/>
                        <a:pt x="226" y="96"/>
                      </a:cubicBezTo>
                      <a:cubicBezTo>
                        <a:pt x="231" y="99"/>
                        <a:pt x="237" y="104"/>
                        <a:pt x="245" y="110"/>
                      </a:cubicBezTo>
                      <a:lnTo>
                        <a:pt x="244" y="111"/>
                      </a:lnTo>
                      <a:close/>
                      <a:moveTo>
                        <a:pt x="192" y="116"/>
                      </a:moveTo>
                      <a:cubicBezTo>
                        <a:pt x="189" y="117"/>
                        <a:pt x="185" y="117"/>
                        <a:pt x="181" y="116"/>
                      </a:cubicBezTo>
                      <a:cubicBezTo>
                        <a:pt x="160" y="113"/>
                        <a:pt x="146" y="93"/>
                        <a:pt x="149" y="72"/>
                      </a:cubicBezTo>
                      <a:cubicBezTo>
                        <a:pt x="151" y="63"/>
                        <a:pt x="156" y="54"/>
                        <a:pt x="165" y="48"/>
                      </a:cubicBezTo>
                      <a:cubicBezTo>
                        <a:pt x="173" y="42"/>
                        <a:pt x="183" y="40"/>
                        <a:pt x="193" y="42"/>
                      </a:cubicBezTo>
                      <a:cubicBezTo>
                        <a:pt x="214" y="45"/>
                        <a:pt x="229" y="65"/>
                        <a:pt x="225" y="85"/>
                      </a:cubicBezTo>
                      <a:cubicBezTo>
                        <a:pt x="224" y="95"/>
                        <a:pt x="218" y="104"/>
                        <a:pt x="210" y="110"/>
                      </a:cubicBezTo>
                      <a:cubicBezTo>
                        <a:pt x="205" y="113"/>
                        <a:pt x="199" y="116"/>
                        <a:pt x="192" y="116"/>
                      </a:cubicBezTo>
                      <a:close/>
                      <a:moveTo>
                        <a:pt x="150" y="73"/>
                      </a:moveTo>
                      <a:cubicBezTo>
                        <a:pt x="151" y="73"/>
                        <a:pt x="151" y="73"/>
                        <a:pt x="151" y="73"/>
                      </a:cubicBezTo>
                      <a:cubicBezTo>
                        <a:pt x="147" y="92"/>
                        <a:pt x="161" y="111"/>
                        <a:pt x="181" y="115"/>
                      </a:cubicBezTo>
                      <a:cubicBezTo>
                        <a:pt x="191" y="117"/>
                        <a:pt x="201" y="114"/>
                        <a:pt x="210" y="109"/>
                      </a:cubicBezTo>
                      <a:cubicBezTo>
                        <a:pt x="217" y="103"/>
                        <a:pt x="223" y="95"/>
                        <a:pt x="224" y="85"/>
                      </a:cubicBezTo>
                      <a:cubicBezTo>
                        <a:pt x="227" y="65"/>
                        <a:pt x="214" y="46"/>
                        <a:pt x="193" y="43"/>
                      </a:cubicBezTo>
                      <a:cubicBezTo>
                        <a:pt x="183" y="41"/>
                        <a:pt x="173" y="43"/>
                        <a:pt x="165" y="49"/>
                      </a:cubicBezTo>
                      <a:cubicBezTo>
                        <a:pt x="157" y="55"/>
                        <a:pt x="152" y="63"/>
                        <a:pt x="151" y="73"/>
                      </a:cubicBezTo>
                      <a:lnTo>
                        <a:pt x="150" y="73"/>
                      </a:lnTo>
                      <a:close/>
                      <a:moveTo>
                        <a:pt x="76" y="82"/>
                      </a:moveTo>
                      <a:cubicBezTo>
                        <a:pt x="73" y="83"/>
                        <a:pt x="69" y="82"/>
                        <a:pt x="66" y="82"/>
                      </a:cubicBezTo>
                      <a:cubicBezTo>
                        <a:pt x="45" y="78"/>
                        <a:pt x="30" y="59"/>
                        <a:pt x="34" y="38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5" y="28"/>
                        <a:pt x="41" y="20"/>
                        <a:pt x="49" y="14"/>
                      </a:cubicBezTo>
                      <a:cubicBezTo>
                        <a:pt x="57" y="8"/>
                        <a:pt x="67" y="6"/>
                        <a:pt x="78" y="7"/>
                      </a:cubicBezTo>
                      <a:cubicBezTo>
                        <a:pt x="99" y="11"/>
                        <a:pt x="113" y="31"/>
                        <a:pt x="110" y="51"/>
                      </a:cubicBezTo>
                      <a:cubicBezTo>
                        <a:pt x="108" y="61"/>
                        <a:pt x="103" y="69"/>
                        <a:pt x="94" y="75"/>
                      </a:cubicBezTo>
                      <a:cubicBezTo>
                        <a:pt x="89" y="79"/>
                        <a:pt x="83" y="81"/>
                        <a:pt x="76" y="82"/>
                      </a:cubicBezTo>
                      <a:close/>
                      <a:moveTo>
                        <a:pt x="35" y="38"/>
                      </a:moveTo>
                      <a:cubicBezTo>
                        <a:pt x="32" y="58"/>
                        <a:pt x="45" y="77"/>
                        <a:pt x="66" y="81"/>
                      </a:cubicBezTo>
                      <a:cubicBezTo>
                        <a:pt x="76" y="82"/>
                        <a:pt x="86" y="80"/>
                        <a:pt x="94" y="74"/>
                      </a:cubicBezTo>
                      <a:cubicBezTo>
                        <a:pt x="102" y="69"/>
                        <a:pt x="107" y="60"/>
                        <a:pt x="108" y="51"/>
                      </a:cubicBezTo>
                      <a:cubicBezTo>
                        <a:pt x="112" y="31"/>
                        <a:pt x="98" y="12"/>
                        <a:pt x="77" y="9"/>
                      </a:cubicBezTo>
                      <a:cubicBezTo>
                        <a:pt x="68" y="7"/>
                        <a:pt x="58" y="9"/>
                        <a:pt x="49" y="15"/>
                      </a:cubicBezTo>
                      <a:cubicBezTo>
                        <a:pt x="42" y="21"/>
                        <a:pt x="36" y="29"/>
                        <a:pt x="35" y="38"/>
                      </a:cubicBezTo>
                      <a:close/>
                    </a:path>
                  </a:pathLst>
                </a:custGeom>
                <a:solidFill>
                  <a:srgbClr val="2E4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8" name="Freeform 1332"/>
                <p:cNvSpPr>
                  <a:spLocks/>
                </p:cNvSpPr>
                <p:nvPr/>
              </p:nvSpPr>
              <p:spPr bwMode="auto">
                <a:xfrm>
                  <a:off x="5790" y="2086"/>
                  <a:ext cx="57" cy="60"/>
                </a:xfrm>
                <a:custGeom>
                  <a:avLst/>
                  <a:gdLst>
                    <a:gd name="T0" fmla="*/ 1 w 24"/>
                    <a:gd name="T1" fmla="*/ 11 h 25"/>
                    <a:gd name="T2" fmla="*/ 17 w 24"/>
                    <a:gd name="T3" fmla="*/ 13 h 25"/>
                    <a:gd name="T4" fmla="*/ 14 w 24"/>
                    <a:gd name="T5" fmla="*/ 20 h 25"/>
                    <a:gd name="T6" fmla="*/ 1 w 24"/>
                    <a:gd name="T7" fmla="*/ 1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25">
                      <a:moveTo>
                        <a:pt x="1" y="11"/>
                      </a:moveTo>
                      <a:cubicBezTo>
                        <a:pt x="1" y="7"/>
                        <a:pt x="8" y="0"/>
                        <a:pt x="17" y="13"/>
                      </a:cubicBezTo>
                      <a:cubicBezTo>
                        <a:pt x="24" y="24"/>
                        <a:pt x="20" y="25"/>
                        <a:pt x="14" y="20"/>
                      </a:cubicBezTo>
                      <a:cubicBezTo>
                        <a:pt x="8" y="16"/>
                        <a:pt x="0" y="15"/>
                        <a:pt x="1" y="11"/>
                      </a:cubicBezTo>
                      <a:close/>
                    </a:path>
                  </a:pathLst>
                </a:custGeom>
                <a:solidFill>
                  <a:srgbClr val="D15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9" name="Freeform 1333"/>
                <p:cNvSpPr>
                  <a:spLocks/>
                </p:cNvSpPr>
                <p:nvPr/>
              </p:nvSpPr>
              <p:spPr bwMode="auto">
                <a:xfrm>
                  <a:off x="5792" y="2115"/>
                  <a:ext cx="55" cy="31"/>
                </a:xfrm>
                <a:custGeom>
                  <a:avLst/>
                  <a:gdLst>
                    <a:gd name="T0" fmla="*/ 11 w 23"/>
                    <a:gd name="T1" fmla="*/ 5 h 13"/>
                    <a:gd name="T2" fmla="*/ 17 w 23"/>
                    <a:gd name="T3" fmla="*/ 3 h 13"/>
                    <a:gd name="T4" fmla="*/ 13 w 23"/>
                    <a:gd name="T5" fmla="*/ 8 h 13"/>
                    <a:gd name="T6" fmla="*/ 0 w 23"/>
                    <a:gd name="T7" fmla="*/ 0 h 13"/>
                    <a:gd name="T8" fmla="*/ 11 w 23"/>
                    <a:gd name="T9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3">
                      <a:moveTo>
                        <a:pt x="11" y="5"/>
                      </a:moveTo>
                      <a:cubicBezTo>
                        <a:pt x="16" y="8"/>
                        <a:pt x="19" y="8"/>
                        <a:pt x="17" y="3"/>
                      </a:cubicBezTo>
                      <a:cubicBezTo>
                        <a:pt x="23" y="12"/>
                        <a:pt x="19" y="13"/>
                        <a:pt x="13" y="8"/>
                      </a:cubicBezTo>
                      <a:cubicBezTo>
                        <a:pt x="8" y="4"/>
                        <a:pt x="0" y="4"/>
                        <a:pt x="0" y="0"/>
                      </a:cubicBezTo>
                      <a:cubicBezTo>
                        <a:pt x="3" y="1"/>
                        <a:pt x="7" y="2"/>
                        <a:pt x="11" y="5"/>
                      </a:cubicBezTo>
                      <a:close/>
                    </a:path>
                  </a:pathLst>
                </a:custGeom>
                <a:solidFill>
                  <a:srgbClr val="AB3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70" name="Freeform 1334"/>
                <p:cNvSpPr>
                  <a:spLocks noEditPoints="1"/>
                </p:cNvSpPr>
                <p:nvPr/>
              </p:nvSpPr>
              <p:spPr bwMode="auto">
                <a:xfrm>
                  <a:off x="5788" y="2096"/>
                  <a:ext cx="54" cy="47"/>
                </a:xfrm>
                <a:custGeom>
                  <a:avLst/>
                  <a:gdLst>
                    <a:gd name="T0" fmla="*/ 21 w 23"/>
                    <a:gd name="T1" fmla="*/ 20 h 20"/>
                    <a:gd name="T2" fmla="*/ 15 w 23"/>
                    <a:gd name="T3" fmla="*/ 17 h 20"/>
                    <a:gd name="T4" fmla="*/ 7 w 23"/>
                    <a:gd name="T5" fmla="*/ 13 h 20"/>
                    <a:gd name="T6" fmla="*/ 1 w 23"/>
                    <a:gd name="T7" fmla="*/ 7 h 20"/>
                    <a:gd name="T8" fmla="*/ 7 w 23"/>
                    <a:gd name="T9" fmla="*/ 1 h 20"/>
                    <a:gd name="T10" fmla="*/ 18 w 23"/>
                    <a:gd name="T11" fmla="*/ 8 h 20"/>
                    <a:gd name="T12" fmla="*/ 22 w 23"/>
                    <a:gd name="T13" fmla="*/ 19 h 20"/>
                    <a:gd name="T14" fmla="*/ 21 w 23"/>
                    <a:gd name="T15" fmla="*/ 20 h 20"/>
                    <a:gd name="T16" fmla="*/ 7 w 23"/>
                    <a:gd name="T17" fmla="*/ 2 h 20"/>
                    <a:gd name="T18" fmla="*/ 2 w 23"/>
                    <a:gd name="T19" fmla="*/ 7 h 20"/>
                    <a:gd name="T20" fmla="*/ 8 w 23"/>
                    <a:gd name="T21" fmla="*/ 12 h 20"/>
                    <a:gd name="T22" fmla="*/ 16 w 23"/>
                    <a:gd name="T23" fmla="*/ 16 h 20"/>
                    <a:gd name="T24" fmla="*/ 21 w 23"/>
                    <a:gd name="T25" fmla="*/ 19 h 20"/>
                    <a:gd name="T26" fmla="*/ 21 w 23"/>
                    <a:gd name="T27" fmla="*/ 18 h 20"/>
                    <a:gd name="T28" fmla="*/ 17 w 23"/>
                    <a:gd name="T29" fmla="*/ 9 h 20"/>
                    <a:gd name="T30" fmla="*/ 7 w 23"/>
                    <a:gd name="T31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" h="20">
                      <a:moveTo>
                        <a:pt x="21" y="20"/>
                      </a:moveTo>
                      <a:cubicBezTo>
                        <a:pt x="19" y="20"/>
                        <a:pt x="16" y="18"/>
                        <a:pt x="15" y="17"/>
                      </a:cubicBezTo>
                      <a:cubicBezTo>
                        <a:pt x="13" y="15"/>
                        <a:pt x="10" y="14"/>
                        <a:pt x="7" y="13"/>
                      </a:cubicBezTo>
                      <a:cubicBezTo>
                        <a:pt x="3" y="11"/>
                        <a:pt x="0" y="10"/>
                        <a:pt x="1" y="7"/>
                      </a:cubicBezTo>
                      <a:cubicBezTo>
                        <a:pt x="1" y="5"/>
                        <a:pt x="3" y="1"/>
                        <a:pt x="7" y="1"/>
                      </a:cubicBezTo>
                      <a:cubicBezTo>
                        <a:pt x="10" y="0"/>
                        <a:pt x="14" y="1"/>
                        <a:pt x="18" y="8"/>
                      </a:cubicBezTo>
                      <a:cubicBezTo>
                        <a:pt x="22" y="14"/>
                        <a:pt x="23" y="17"/>
                        <a:pt x="22" y="19"/>
                      </a:cubicBezTo>
                      <a:cubicBezTo>
                        <a:pt x="22" y="19"/>
                        <a:pt x="22" y="20"/>
                        <a:pt x="21" y="20"/>
                      </a:cubicBezTo>
                      <a:close/>
                      <a:moveTo>
                        <a:pt x="7" y="2"/>
                      </a:moveTo>
                      <a:cubicBezTo>
                        <a:pt x="4" y="2"/>
                        <a:pt x="2" y="5"/>
                        <a:pt x="2" y="7"/>
                      </a:cubicBezTo>
                      <a:cubicBezTo>
                        <a:pt x="2" y="9"/>
                        <a:pt x="4" y="10"/>
                        <a:pt x="8" y="12"/>
                      </a:cubicBezTo>
                      <a:cubicBezTo>
                        <a:pt x="10" y="13"/>
                        <a:pt x="13" y="14"/>
                        <a:pt x="16" y="16"/>
                      </a:cubicBezTo>
                      <a:cubicBezTo>
                        <a:pt x="18" y="18"/>
                        <a:pt x="20" y="19"/>
                        <a:pt x="21" y="19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2" y="16"/>
                        <a:pt x="17" y="9"/>
                      </a:cubicBezTo>
                      <a:cubicBezTo>
                        <a:pt x="13" y="3"/>
                        <a:pt x="9" y="2"/>
                        <a:pt x="7" y="2"/>
                      </a:cubicBezTo>
                      <a:close/>
                    </a:path>
                  </a:pathLst>
                </a:custGeom>
                <a:solidFill>
                  <a:srgbClr val="5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71" name="Freeform 1335"/>
                <p:cNvSpPr>
                  <a:spLocks/>
                </p:cNvSpPr>
                <p:nvPr/>
              </p:nvSpPr>
              <p:spPr bwMode="auto">
                <a:xfrm>
                  <a:off x="5795" y="2101"/>
                  <a:ext cx="31" cy="16"/>
                </a:xfrm>
                <a:custGeom>
                  <a:avLst/>
                  <a:gdLst>
                    <a:gd name="T0" fmla="*/ 11 w 13"/>
                    <a:gd name="T1" fmla="*/ 5 h 7"/>
                    <a:gd name="T2" fmla="*/ 3 w 13"/>
                    <a:gd name="T3" fmla="*/ 1 h 7"/>
                    <a:gd name="T4" fmla="*/ 6 w 13"/>
                    <a:gd name="T5" fmla="*/ 5 h 7"/>
                    <a:gd name="T6" fmla="*/ 11 w 13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7">
                      <a:moveTo>
                        <a:pt x="11" y="5"/>
                      </a:moveTo>
                      <a:cubicBezTo>
                        <a:pt x="10" y="2"/>
                        <a:pt x="6" y="0"/>
                        <a:pt x="3" y="1"/>
                      </a:cubicBezTo>
                      <a:cubicBezTo>
                        <a:pt x="0" y="3"/>
                        <a:pt x="2" y="5"/>
                        <a:pt x="6" y="5"/>
                      </a:cubicBezTo>
                      <a:cubicBezTo>
                        <a:pt x="10" y="5"/>
                        <a:pt x="13" y="7"/>
                        <a:pt x="11" y="5"/>
                      </a:cubicBezTo>
                      <a:close/>
                    </a:path>
                  </a:pathLst>
                </a:custGeom>
                <a:solidFill>
                  <a:srgbClr val="E6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</p:grpSp>
        </p:grpSp>
        <p:grpSp>
          <p:nvGrpSpPr>
            <p:cNvPr id="13" name="前"/>
            <p:cNvGrpSpPr>
              <a:grpSpLocks/>
            </p:cNvGrpSpPr>
            <p:nvPr/>
          </p:nvGrpSpPr>
          <p:grpSpPr bwMode="auto">
            <a:xfrm>
              <a:off x="1109314" y="429887"/>
              <a:ext cx="3157862" cy="1320905"/>
              <a:chOff x="1994" y="1305"/>
              <a:chExt cx="3335" cy="1395"/>
            </a:xfrm>
          </p:grpSpPr>
          <p:sp>
            <p:nvSpPr>
              <p:cNvPr id="14" name="Freeform 877"/>
              <p:cNvSpPr>
                <a:spLocks/>
              </p:cNvSpPr>
              <p:nvPr/>
            </p:nvSpPr>
            <p:spPr bwMode="auto">
              <a:xfrm>
                <a:off x="2023" y="2187"/>
                <a:ext cx="229" cy="330"/>
              </a:xfrm>
              <a:custGeom>
                <a:avLst/>
                <a:gdLst>
                  <a:gd name="T0" fmla="*/ 29 w 97"/>
                  <a:gd name="T1" fmla="*/ 12 h 139"/>
                  <a:gd name="T2" fmla="*/ 3 w 97"/>
                  <a:gd name="T3" fmla="*/ 59 h 139"/>
                  <a:gd name="T4" fmla="*/ 0 w 97"/>
                  <a:gd name="T5" fmla="*/ 139 h 139"/>
                  <a:gd name="T6" fmla="*/ 58 w 97"/>
                  <a:gd name="T7" fmla="*/ 122 h 139"/>
                  <a:gd name="T8" fmla="*/ 74 w 97"/>
                  <a:gd name="T9" fmla="*/ 34 h 139"/>
                  <a:gd name="T10" fmla="*/ 29 w 97"/>
                  <a:gd name="T11" fmla="*/ 1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39">
                    <a:moveTo>
                      <a:pt x="29" y="12"/>
                    </a:moveTo>
                    <a:cubicBezTo>
                      <a:pt x="23" y="12"/>
                      <a:pt x="3" y="15"/>
                      <a:pt x="3" y="59"/>
                    </a:cubicBezTo>
                    <a:cubicBezTo>
                      <a:pt x="3" y="104"/>
                      <a:pt x="4" y="130"/>
                      <a:pt x="0" y="139"/>
                    </a:cubicBezTo>
                    <a:cubicBezTo>
                      <a:pt x="58" y="122"/>
                      <a:pt x="58" y="122"/>
                      <a:pt x="58" y="122"/>
                    </a:cubicBezTo>
                    <a:cubicBezTo>
                      <a:pt x="58" y="122"/>
                      <a:pt x="97" y="68"/>
                      <a:pt x="74" y="34"/>
                    </a:cubicBezTo>
                    <a:cubicBezTo>
                      <a:pt x="52" y="0"/>
                      <a:pt x="29" y="12"/>
                      <a:pt x="29" y="12"/>
                    </a:cubicBezTo>
                    <a:close/>
                  </a:path>
                </a:pathLst>
              </a:custGeom>
              <a:solidFill>
                <a:srgbClr val="B8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" name="Freeform 878"/>
              <p:cNvSpPr>
                <a:spLocks/>
              </p:cNvSpPr>
              <p:nvPr/>
            </p:nvSpPr>
            <p:spPr bwMode="auto">
              <a:xfrm>
                <a:off x="2025" y="2213"/>
                <a:ext cx="201" cy="299"/>
              </a:xfrm>
              <a:custGeom>
                <a:avLst/>
                <a:gdLst>
                  <a:gd name="T0" fmla="*/ 52 w 85"/>
                  <a:gd name="T1" fmla="*/ 82 h 126"/>
                  <a:gd name="T2" fmla="*/ 22 w 85"/>
                  <a:gd name="T3" fmla="*/ 51 h 126"/>
                  <a:gd name="T4" fmla="*/ 29 w 85"/>
                  <a:gd name="T5" fmla="*/ 11 h 126"/>
                  <a:gd name="T6" fmla="*/ 30 w 85"/>
                  <a:gd name="T7" fmla="*/ 0 h 126"/>
                  <a:gd name="T8" fmla="*/ 2 w 85"/>
                  <a:gd name="T9" fmla="*/ 48 h 126"/>
                  <a:gd name="T10" fmla="*/ 0 w 85"/>
                  <a:gd name="T11" fmla="*/ 126 h 126"/>
                  <a:gd name="T12" fmla="*/ 52 w 85"/>
                  <a:gd name="T13" fmla="*/ 8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26">
                    <a:moveTo>
                      <a:pt x="52" y="82"/>
                    </a:moveTo>
                    <a:cubicBezTo>
                      <a:pt x="26" y="78"/>
                      <a:pt x="24" y="75"/>
                      <a:pt x="22" y="51"/>
                    </a:cubicBezTo>
                    <a:cubicBezTo>
                      <a:pt x="21" y="24"/>
                      <a:pt x="22" y="13"/>
                      <a:pt x="29" y="1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2" y="0"/>
                      <a:pt x="2" y="4"/>
                      <a:pt x="2" y="48"/>
                    </a:cubicBezTo>
                    <a:cubicBezTo>
                      <a:pt x="2" y="90"/>
                      <a:pt x="2" y="115"/>
                      <a:pt x="0" y="126"/>
                    </a:cubicBezTo>
                    <a:cubicBezTo>
                      <a:pt x="24" y="115"/>
                      <a:pt x="85" y="86"/>
                      <a:pt x="52" y="82"/>
                    </a:cubicBezTo>
                    <a:close/>
                  </a:path>
                </a:pathLst>
              </a:custGeom>
              <a:solidFill>
                <a:srgbClr val="9E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" name="Freeform 879"/>
              <p:cNvSpPr>
                <a:spLocks/>
              </p:cNvSpPr>
              <p:nvPr/>
            </p:nvSpPr>
            <p:spPr bwMode="auto">
              <a:xfrm>
                <a:off x="2025" y="2213"/>
                <a:ext cx="132" cy="299"/>
              </a:xfrm>
              <a:custGeom>
                <a:avLst/>
                <a:gdLst>
                  <a:gd name="T0" fmla="*/ 55 w 56"/>
                  <a:gd name="T1" fmla="*/ 88 h 126"/>
                  <a:gd name="T2" fmla="*/ 21 w 56"/>
                  <a:gd name="T3" fmla="*/ 88 h 126"/>
                  <a:gd name="T4" fmla="*/ 9 w 56"/>
                  <a:gd name="T5" fmla="*/ 41 h 126"/>
                  <a:gd name="T6" fmla="*/ 28 w 56"/>
                  <a:gd name="T7" fmla="*/ 5 h 126"/>
                  <a:gd name="T8" fmla="*/ 30 w 56"/>
                  <a:gd name="T9" fmla="*/ 0 h 126"/>
                  <a:gd name="T10" fmla="*/ 2 w 56"/>
                  <a:gd name="T11" fmla="*/ 48 h 126"/>
                  <a:gd name="T12" fmla="*/ 0 w 56"/>
                  <a:gd name="T13" fmla="*/ 126 h 126"/>
                  <a:gd name="T14" fmla="*/ 55 w 56"/>
                  <a:gd name="T15" fmla="*/ 8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6">
                    <a:moveTo>
                      <a:pt x="55" y="88"/>
                    </a:moveTo>
                    <a:cubicBezTo>
                      <a:pt x="45" y="85"/>
                      <a:pt x="30" y="86"/>
                      <a:pt x="21" y="88"/>
                    </a:cubicBezTo>
                    <a:cubicBezTo>
                      <a:pt x="12" y="90"/>
                      <a:pt x="9" y="75"/>
                      <a:pt x="9" y="41"/>
                    </a:cubicBezTo>
                    <a:cubicBezTo>
                      <a:pt x="10" y="8"/>
                      <a:pt x="24" y="6"/>
                      <a:pt x="28" y="5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2" y="0"/>
                      <a:pt x="2" y="4"/>
                      <a:pt x="2" y="48"/>
                    </a:cubicBezTo>
                    <a:cubicBezTo>
                      <a:pt x="2" y="90"/>
                      <a:pt x="2" y="115"/>
                      <a:pt x="0" y="126"/>
                    </a:cubicBezTo>
                    <a:cubicBezTo>
                      <a:pt x="14" y="119"/>
                      <a:pt x="56" y="89"/>
                      <a:pt x="55" y="88"/>
                    </a:cubicBezTo>
                    <a:close/>
                  </a:path>
                </a:pathLst>
              </a:custGeom>
              <a:solidFill>
                <a:srgbClr val="7DB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" name="Freeform 880"/>
              <p:cNvSpPr>
                <a:spLocks noEditPoints="1"/>
              </p:cNvSpPr>
              <p:nvPr/>
            </p:nvSpPr>
            <p:spPr bwMode="auto">
              <a:xfrm>
                <a:off x="2018" y="2208"/>
                <a:ext cx="237" cy="314"/>
              </a:xfrm>
              <a:custGeom>
                <a:avLst/>
                <a:gdLst>
                  <a:gd name="T0" fmla="*/ 0 w 100"/>
                  <a:gd name="T1" fmla="*/ 132 h 132"/>
                  <a:gd name="T2" fmla="*/ 1 w 100"/>
                  <a:gd name="T3" fmla="*/ 130 h 132"/>
                  <a:gd name="T4" fmla="*/ 4 w 100"/>
                  <a:gd name="T5" fmla="*/ 70 h 132"/>
                  <a:gd name="T6" fmla="*/ 4 w 100"/>
                  <a:gd name="T7" fmla="*/ 50 h 132"/>
                  <a:gd name="T8" fmla="*/ 30 w 100"/>
                  <a:gd name="T9" fmla="*/ 2 h 132"/>
                  <a:gd name="T10" fmla="*/ 31 w 100"/>
                  <a:gd name="T11" fmla="*/ 2 h 132"/>
                  <a:gd name="T12" fmla="*/ 41 w 100"/>
                  <a:gd name="T13" fmla="*/ 0 h 132"/>
                  <a:gd name="T14" fmla="*/ 77 w 100"/>
                  <a:gd name="T15" fmla="*/ 24 h 132"/>
                  <a:gd name="T16" fmla="*/ 61 w 100"/>
                  <a:gd name="T17" fmla="*/ 114 h 132"/>
                  <a:gd name="T18" fmla="*/ 61 w 100"/>
                  <a:gd name="T19" fmla="*/ 114 h 132"/>
                  <a:gd name="T20" fmla="*/ 0 w 100"/>
                  <a:gd name="T21" fmla="*/ 132 h 132"/>
                  <a:gd name="T22" fmla="*/ 30 w 100"/>
                  <a:gd name="T23" fmla="*/ 4 h 132"/>
                  <a:gd name="T24" fmla="*/ 6 w 100"/>
                  <a:gd name="T25" fmla="*/ 50 h 132"/>
                  <a:gd name="T26" fmla="*/ 6 w 100"/>
                  <a:gd name="T27" fmla="*/ 70 h 132"/>
                  <a:gd name="T28" fmla="*/ 4 w 100"/>
                  <a:gd name="T29" fmla="*/ 128 h 132"/>
                  <a:gd name="T30" fmla="*/ 60 w 100"/>
                  <a:gd name="T31" fmla="*/ 112 h 132"/>
                  <a:gd name="T32" fmla="*/ 75 w 100"/>
                  <a:gd name="T33" fmla="*/ 26 h 132"/>
                  <a:gd name="T34" fmla="*/ 41 w 100"/>
                  <a:gd name="T35" fmla="*/ 2 h 132"/>
                  <a:gd name="T36" fmla="*/ 31 w 100"/>
                  <a:gd name="T37" fmla="*/ 4 h 132"/>
                  <a:gd name="T38" fmla="*/ 31 w 100"/>
                  <a:gd name="T39" fmla="*/ 4 h 132"/>
                  <a:gd name="T40" fmla="*/ 30 w 100"/>
                  <a:gd name="T41" fmla="*/ 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0" h="132">
                    <a:moveTo>
                      <a:pt x="0" y="132"/>
                    </a:moveTo>
                    <a:cubicBezTo>
                      <a:pt x="1" y="130"/>
                      <a:pt x="1" y="130"/>
                      <a:pt x="1" y="130"/>
                    </a:cubicBezTo>
                    <a:cubicBezTo>
                      <a:pt x="4" y="122"/>
                      <a:pt x="4" y="102"/>
                      <a:pt x="4" y="70"/>
                    </a:cubicBezTo>
                    <a:cubicBezTo>
                      <a:pt x="4" y="64"/>
                      <a:pt x="4" y="57"/>
                      <a:pt x="4" y="50"/>
                    </a:cubicBezTo>
                    <a:cubicBezTo>
                      <a:pt x="4" y="5"/>
                      <a:pt x="24" y="2"/>
                      <a:pt x="30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1"/>
                      <a:pt x="35" y="0"/>
                      <a:pt x="41" y="0"/>
                    </a:cubicBezTo>
                    <a:cubicBezTo>
                      <a:pt x="50" y="0"/>
                      <a:pt x="64" y="4"/>
                      <a:pt x="77" y="24"/>
                    </a:cubicBezTo>
                    <a:cubicBezTo>
                      <a:pt x="100" y="58"/>
                      <a:pt x="63" y="111"/>
                      <a:pt x="61" y="114"/>
                    </a:cubicBezTo>
                    <a:cubicBezTo>
                      <a:pt x="61" y="114"/>
                      <a:pt x="61" y="114"/>
                      <a:pt x="61" y="114"/>
                    </a:cubicBezTo>
                    <a:lnTo>
                      <a:pt x="0" y="132"/>
                    </a:lnTo>
                    <a:close/>
                    <a:moveTo>
                      <a:pt x="30" y="4"/>
                    </a:moveTo>
                    <a:cubicBezTo>
                      <a:pt x="25" y="4"/>
                      <a:pt x="6" y="7"/>
                      <a:pt x="6" y="50"/>
                    </a:cubicBezTo>
                    <a:cubicBezTo>
                      <a:pt x="6" y="57"/>
                      <a:pt x="6" y="64"/>
                      <a:pt x="6" y="70"/>
                    </a:cubicBezTo>
                    <a:cubicBezTo>
                      <a:pt x="6" y="100"/>
                      <a:pt x="6" y="119"/>
                      <a:pt x="4" y="128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3" y="107"/>
                      <a:pt x="96" y="57"/>
                      <a:pt x="75" y="26"/>
                    </a:cubicBezTo>
                    <a:cubicBezTo>
                      <a:pt x="62" y="6"/>
                      <a:pt x="49" y="2"/>
                      <a:pt x="41" y="2"/>
                    </a:cubicBezTo>
                    <a:cubicBezTo>
                      <a:pt x="35" y="2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264F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" name="Freeform 881"/>
              <p:cNvSpPr>
                <a:spLocks/>
              </p:cNvSpPr>
              <p:nvPr/>
            </p:nvSpPr>
            <p:spPr bwMode="auto">
              <a:xfrm>
                <a:off x="1994" y="2429"/>
                <a:ext cx="137" cy="231"/>
              </a:xfrm>
              <a:custGeom>
                <a:avLst/>
                <a:gdLst>
                  <a:gd name="T0" fmla="*/ 58 w 58"/>
                  <a:gd name="T1" fmla="*/ 0 h 97"/>
                  <a:gd name="T2" fmla="*/ 9 w 58"/>
                  <a:gd name="T3" fmla="*/ 35 h 97"/>
                  <a:gd name="T4" fmla="*/ 42 w 58"/>
                  <a:gd name="T5" fmla="*/ 97 h 97"/>
                  <a:gd name="T6" fmla="*/ 58 w 58"/>
                  <a:gd name="T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97">
                    <a:moveTo>
                      <a:pt x="58" y="0"/>
                    </a:moveTo>
                    <a:cubicBezTo>
                      <a:pt x="45" y="2"/>
                      <a:pt x="20" y="6"/>
                      <a:pt x="9" y="35"/>
                    </a:cubicBezTo>
                    <a:cubicBezTo>
                      <a:pt x="0" y="61"/>
                      <a:pt x="10" y="92"/>
                      <a:pt x="42" y="97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" name="Freeform 882"/>
              <p:cNvSpPr>
                <a:spLocks/>
              </p:cNvSpPr>
              <p:nvPr/>
            </p:nvSpPr>
            <p:spPr bwMode="auto">
              <a:xfrm>
                <a:off x="2008" y="2455"/>
                <a:ext cx="97" cy="205"/>
              </a:xfrm>
              <a:custGeom>
                <a:avLst/>
                <a:gdLst>
                  <a:gd name="T0" fmla="*/ 36 w 41"/>
                  <a:gd name="T1" fmla="*/ 86 h 86"/>
                  <a:gd name="T2" fmla="*/ 41 w 41"/>
                  <a:gd name="T3" fmla="*/ 0 h 86"/>
                  <a:gd name="T4" fmla="*/ 2 w 41"/>
                  <a:gd name="T5" fmla="*/ 56 h 86"/>
                  <a:gd name="T6" fmla="*/ 36 w 41"/>
                  <a:gd name="T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86">
                    <a:moveTo>
                      <a:pt x="36" y="86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0" y="2"/>
                      <a:pt x="0" y="24"/>
                      <a:pt x="2" y="56"/>
                    </a:cubicBezTo>
                    <a:cubicBezTo>
                      <a:pt x="7" y="70"/>
                      <a:pt x="18" y="83"/>
                      <a:pt x="36" y="86"/>
                    </a:cubicBezTo>
                    <a:close/>
                  </a:path>
                </a:pathLst>
              </a:custGeom>
              <a:solidFill>
                <a:srgbClr val="F7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" name="Freeform 883"/>
              <p:cNvSpPr>
                <a:spLocks/>
              </p:cNvSpPr>
              <p:nvPr/>
            </p:nvSpPr>
            <p:spPr bwMode="auto">
              <a:xfrm>
                <a:off x="2013" y="2467"/>
                <a:ext cx="81" cy="193"/>
              </a:xfrm>
              <a:custGeom>
                <a:avLst/>
                <a:gdLst>
                  <a:gd name="T0" fmla="*/ 34 w 34"/>
                  <a:gd name="T1" fmla="*/ 81 h 81"/>
                  <a:gd name="T2" fmla="*/ 34 w 34"/>
                  <a:gd name="T3" fmla="*/ 0 h 81"/>
                  <a:gd name="T4" fmla="*/ 6 w 34"/>
                  <a:gd name="T5" fmla="*/ 63 h 81"/>
                  <a:gd name="T6" fmla="*/ 34 w 34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81">
                    <a:moveTo>
                      <a:pt x="34" y="81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25" y="7"/>
                      <a:pt x="0" y="30"/>
                      <a:pt x="6" y="63"/>
                    </a:cubicBezTo>
                    <a:cubicBezTo>
                      <a:pt x="12" y="72"/>
                      <a:pt x="21" y="79"/>
                      <a:pt x="34" y="81"/>
                    </a:cubicBezTo>
                    <a:close/>
                  </a:path>
                </a:pathLst>
              </a:custGeom>
              <a:solidFill>
                <a:srgbClr val="E8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1" name="Freeform 884"/>
              <p:cNvSpPr>
                <a:spLocks noEditPoints="1"/>
              </p:cNvSpPr>
              <p:nvPr/>
            </p:nvSpPr>
            <p:spPr bwMode="auto">
              <a:xfrm>
                <a:off x="2001" y="2427"/>
                <a:ext cx="133" cy="235"/>
              </a:xfrm>
              <a:custGeom>
                <a:avLst/>
                <a:gdLst>
                  <a:gd name="T0" fmla="*/ 40 w 56"/>
                  <a:gd name="T1" fmla="*/ 99 h 99"/>
                  <a:gd name="T2" fmla="*/ 39 w 56"/>
                  <a:gd name="T3" fmla="*/ 99 h 99"/>
                  <a:gd name="T4" fmla="*/ 8 w 56"/>
                  <a:gd name="T5" fmla="*/ 79 h 99"/>
                  <a:gd name="T6" fmla="*/ 5 w 56"/>
                  <a:gd name="T7" fmla="*/ 35 h 99"/>
                  <a:gd name="T8" fmla="*/ 55 w 56"/>
                  <a:gd name="T9" fmla="*/ 0 h 99"/>
                  <a:gd name="T10" fmla="*/ 56 w 56"/>
                  <a:gd name="T11" fmla="*/ 0 h 99"/>
                  <a:gd name="T12" fmla="*/ 40 w 56"/>
                  <a:gd name="T13" fmla="*/ 99 h 99"/>
                  <a:gd name="T14" fmla="*/ 54 w 56"/>
                  <a:gd name="T15" fmla="*/ 2 h 99"/>
                  <a:gd name="T16" fmla="*/ 7 w 56"/>
                  <a:gd name="T17" fmla="*/ 36 h 99"/>
                  <a:gd name="T18" fmla="*/ 10 w 56"/>
                  <a:gd name="T19" fmla="*/ 78 h 99"/>
                  <a:gd name="T20" fmla="*/ 38 w 56"/>
                  <a:gd name="T21" fmla="*/ 96 h 99"/>
                  <a:gd name="T22" fmla="*/ 54 w 56"/>
                  <a:gd name="T23" fmla="*/ 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99">
                    <a:moveTo>
                      <a:pt x="40" y="99"/>
                    </a:moveTo>
                    <a:cubicBezTo>
                      <a:pt x="39" y="99"/>
                      <a:pt x="39" y="99"/>
                      <a:pt x="39" y="99"/>
                    </a:cubicBezTo>
                    <a:cubicBezTo>
                      <a:pt x="26" y="97"/>
                      <a:pt x="15" y="90"/>
                      <a:pt x="8" y="79"/>
                    </a:cubicBezTo>
                    <a:cubicBezTo>
                      <a:pt x="1" y="67"/>
                      <a:pt x="0" y="50"/>
                      <a:pt x="5" y="35"/>
                    </a:cubicBezTo>
                    <a:cubicBezTo>
                      <a:pt x="16" y="5"/>
                      <a:pt x="43" y="2"/>
                      <a:pt x="55" y="0"/>
                    </a:cubicBezTo>
                    <a:cubicBezTo>
                      <a:pt x="56" y="0"/>
                      <a:pt x="56" y="0"/>
                      <a:pt x="56" y="0"/>
                    </a:cubicBezTo>
                    <a:lnTo>
                      <a:pt x="40" y="99"/>
                    </a:lnTo>
                    <a:close/>
                    <a:moveTo>
                      <a:pt x="54" y="2"/>
                    </a:moveTo>
                    <a:cubicBezTo>
                      <a:pt x="41" y="4"/>
                      <a:pt x="17" y="9"/>
                      <a:pt x="7" y="36"/>
                    </a:cubicBezTo>
                    <a:cubicBezTo>
                      <a:pt x="2" y="51"/>
                      <a:pt x="3" y="66"/>
                      <a:pt x="10" y="78"/>
                    </a:cubicBezTo>
                    <a:cubicBezTo>
                      <a:pt x="16" y="88"/>
                      <a:pt x="26" y="94"/>
                      <a:pt x="38" y="96"/>
                    </a:cubicBez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A6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2" name="Freeform 885"/>
              <p:cNvSpPr>
                <a:spLocks/>
              </p:cNvSpPr>
              <p:nvPr/>
            </p:nvSpPr>
            <p:spPr bwMode="auto">
              <a:xfrm>
                <a:off x="2524" y="2258"/>
                <a:ext cx="209" cy="214"/>
              </a:xfrm>
              <a:custGeom>
                <a:avLst/>
                <a:gdLst>
                  <a:gd name="T0" fmla="*/ 51 w 88"/>
                  <a:gd name="T1" fmla="*/ 1 h 90"/>
                  <a:gd name="T2" fmla="*/ 73 w 88"/>
                  <a:gd name="T3" fmla="*/ 39 h 90"/>
                  <a:gd name="T4" fmla="*/ 85 w 88"/>
                  <a:gd name="T5" fmla="*/ 90 h 90"/>
                  <a:gd name="T6" fmla="*/ 41 w 88"/>
                  <a:gd name="T7" fmla="*/ 68 h 90"/>
                  <a:gd name="T8" fmla="*/ 51 w 88"/>
                  <a:gd name="T9" fmla="*/ 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0">
                    <a:moveTo>
                      <a:pt x="51" y="1"/>
                    </a:moveTo>
                    <a:cubicBezTo>
                      <a:pt x="65" y="0"/>
                      <a:pt x="70" y="14"/>
                      <a:pt x="73" y="39"/>
                    </a:cubicBezTo>
                    <a:cubicBezTo>
                      <a:pt x="75" y="63"/>
                      <a:pt x="88" y="77"/>
                      <a:pt x="85" y="90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0" y="5"/>
                      <a:pt x="51" y="1"/>
                    </a:cubicBezTo>
                    <a:close/>
                  </a:path>
                </a:pathLst>
              </a:custGeom>
              <a:solidFill>
                <a:srgbClr val="B8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3" name="Freeform 886"/>
              <p:cNvSpPr>
                <a:spLocks/>
              </p:cNvSpPr>
              <p:nvPr/>
            </p:nvSpPr>
            <p:spPr bwMode="auto">
              <a:xfrm>
                <a:off x="2666" y="2265"/>
                <a:ext cx="55" cy="166"/>
              </a:xfrm>
              <a:custGeom>
                <a:avLst/>
                <a:gdLst>
                  <a:gd name="T0" fmla="*/ 13 w 23"/>
                  <a:gd name="T1" fmla="*/ 36 h 70"/>
                  <a:gd name="T2" fmla="*/ 0 w 23"/>
                  <a:gd name="T3" fmla="*/ 0 h 70"/>
                  <a:gd name="T4" fmla="*/ 1 w 23"/>
                  <a:gd name="T5" fmla="*/ 3 h 70"/>
                  <a:gd name="T6" fmla="*/ 6 w 23"/>
                  <a:gd name="T7" fmla="*/ 21 h 70"/>
                  <a:gd name="T8" fmla="*/ 14 w 23"/>
                  <a:gd name="T9" fmla="*/ 62 h 70"/>
                  <a:gd name="T10" fmla="*/ 23 w 23"/>
                  <a:gd name="T11" fmla="*/ 70 h 70"/>
                  <a:gd name="T12" fmla="*/ 13 w 23"/>
                  <a:gd name="T13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70">
                    <a:moveTo>
                      <a:pt x="13" y="36"/>
                    </a:moveTo>
                    <a:cubicBezTo>
                      <a:pt x="11" y="18"/>
                      <a:pt x="8" y="5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6"/>
                      <a:pt x="6" y="12"/>
                      <a:pt x="6" y="21"/>
                    </a:cubicBezTo>
                    <a:cubicBezTo>
                      <a:pt x="7" y="41"/>
                      <a:pt x="7" y="51"/>
                      <a:pt x="14" y="62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19" y="61"/>
                      <a:pt x="14" y="50"/>
                      <a:pt x="13" y="36"/>
                    </a:cubicBezTo>
                    <a:close/>
                  </a:path>
                </a:pathLst>
              </a:custGeom>
              <a:solidFill>
                <a:srgbClr val="CCE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4" name="Freeform 887"/>
              <p:cNvSpPr>
                <a:spLocks/>
              </p:cNvSpPr>
              <p:nvPr/>
            </p:nvSpPr>
            <p:spPr bwMode="auto">
              <a:xfrm>
                <a:off x="2524" y="2260"/>
                <a:ext cx="204" cy="202"/>
              </a:xfrm>
              <a:custGeom>
                <a:avLst/>
                <a:gdLst>
                  <a:gd name="T0" fmla="*/ 86 w 86"/>
                  <a:gd name="T1" fmla="*/ 85 h 85"/>
                  <a:gd name="T2" fmla="*/ 58 w 86"/>
                  <a:gd name="T3" fmla="*/ 43 h 85"/>
                  <a:gd name="T4" fmla="*/ 49 w 86"/>
                  <a:gd name="T5" fmla="*/ 16 h 85"/>
                  <a:gd name="T6" fmla="*/ 63 w 86"/>
                  <a:gd name="T7" fmla="*/ 5 h 85"/>
                  <a:gd name="T8" fmla="*/ 51 w 86"/>
                  <a:gd name="T9" fmla="*/ 0 h 85"/>
                  <a:gd name="T10" fmla="*/ 41 w 86"/>
                  <a:gd name="T11" fmla="*/ 67 h 85"/>
                  <a:gd name="T12" fmla="*/ 86 w 86"/>
                  <a:gd name="T1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5">
                    <a:moveTo>
                      <a:pt x="86" y="85"/>
                    </a:moveTo>
                    <a:cubicBezTo>
                      <a:pt x="84" y="67"/>
                      <a:pt x="66" y="54"/>
                      <a:pt x="58" y="43"/>
                    </a:cubicBezTo>
                    <a:cubicBezTo>
                      <a:pt x="53" y="36"/>
                      <a:pt x="42" y="20"/>
                      <a:pt x="49" y="16"/>
                    </a:cubicBezTo>
                    <a:cubicBezTo>
                      <a:pt x="55" y="11"/>
                      <a:pt x="59" y="8"/>
                      <a:pt x="63" y="5"/>
                    </a:cubicBezTo>
                    <a:cubicBezTo>
                      <a:pt x="60" y="2"/>
                      <a:pt x="56" y="0"/>
                      <a:pt x="51" y="0"/>
                    </a:cubicBezTo>
                    <a:cubicBezTo>
                      <a:pt x="0" y="4"/>
                      <a:pt x="41" y="67"/>
                      <a:pt x="41" y="67"/>
                    </a:cubicBezTo>
                    <a:cubicBezTo>
                      <a:pt x="41" y="67"/>
                      <a:pt x="60" y="75"/>
                      <a:pt x="86" y="85"/>
                    </a:cubicBezTo>
                    <a:close/>
                  </a:path>
                </a:pathLst>
              </a:custGeom>
              <a:solidFill>
                <a:srgbClr val="9E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5" name="Freeform 888"/>
              <p:cNvSpPr>
                <a:spLocks/>
              </p:cNvSpPr>
              <p:nvPr/>
            </p:nvSpPr>
            <p:spPr bwMode="auto">
              <a:xfrm>
                <a:off x="2586" y="2258"/>
                <a:ext cx="142" cy="204"/>
              </a:xfrm>
              <a:custGeom>
                <a:avLst/>
                <a:gdLst>
                  <a:gd name="T0" fmla="*/ 45 w 60"/>
                  <a:gd name="T1" fmla="*/ 63 h 86"/>
                  <a:gd name="T2" fmla="*/ 23 w 60"/>
                  <a:gd name="T3" fmla="*/ 38 h 86"/>
                  <a:gd name="T4" fmla="*/ 18 w 60"/>
                  <a:gd name="T5" fmla="*/ 17 h 86"/>
                  <a:gd name="T6" fmla="*/ 35 w 60"/>
                  <a:gd name="T7" fmla="*/ 5 h 86"/>
                  <a:gd name="T8" fmla="*/ 0 w 60"/>
                  <a:gd name="T9" fmla="*/ 19 h 86"/>
                  <a:gd name="T10" fmla="*/ 22 w 60"/>
                  <a:gd name="T11" fmla="*/ 71 h 86"/>
                  <a:gd name="T12" fmla="*/ 60 w 60"/>
                  <a:gd name="T13" fmla="*/ 86 h 86"/>
                  <a:gd name="T14" fmla="*/ 45 w 60"/>
                  <a:gd name="T15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86">
                    <a:moveTo>
                      <a:pt x="45" y="63"/>
                    </a:moveTo>
                    <a:cubicBezTo>
                      <a:pt x="38" y="56"/>
                      <a:pt x="29" y="47"/>
                      <a:pt x="23" y="38"/>
                    </a:cubicBezTo>
                    <a:cubicBezTo>
                      <a:pt x="15" y="26"/>
                      <a:pt x="12" y="21"/>
                      <a:pt x="18" y="17"/>
                    </a:cubicBezTo>
                    <a:cubicBezTo>
                      <a:pt x="24" y="13"/>
                      <a:pt x="30" y="9"/>
                      <a:pt x="35" y="5"/>
                    </a:cubicBezTo>
                    <a:cubicBezTo>
                      <a:pt x="33" y="3"/>
                      <a:pt x="28" y="0"/>
                      <a:pt x="0" y="19"/>
                    </a:cubicBezTo>
                    <a:cubicBezTo>
                      <a:pt x="1" y="33"/>
                      <a:pt x="20" y="69"/>
                      <a:pt x="22" y="71"/>
                    </a:cubicBezTo>
                    <a:cubicBezTo>
                      <a:pt x="30" y="74"/>
                      <a:pt x="44" y="80"/>
                      <a:pt x="60" y="86"/>
                    </a:cubicBezTo>
                    <a:cubicBezTo>
                      <a:pt x="59" y="79"/>
                      <a:pt x="51" y="68"/>
                      <a:pt x="45" y="63"/>
                    </a:cubicBezTo>
                    <a:close/>
                  </a:path>
                </a:pathLst>
              </a:custGeom>
              <a:solidFill>
                <a:srgbClr val="7DB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6" name="Freeform 889"/>
              <p:cNvSpPr>
                <a:spLocks noEditPoints="1"/>
              </p:cNvSpPr>
              <p:nvPr/>
            </p:nvSpPr>
            <p:spPr bwMode="auto">
              <a:xfrm>
                <a:off x="2565" y="2256"/>
                <a:ext cx="168" cy="218"/>
              </a:xfrm>
              <a:custGeom>
                <a:avLst/>
                <a:gdLst>
                  <a:gd name="T0" fmla="*/ 69 w 71"/>
                  <a:gd name="T1" fmla="*/ 92 h 92"/>
                  <a:gd name="T2" fmla="*/ 23 w 71"/>
                  <a:gd name="T3" fmla="*/ 70 h 92"/>
                  <a:gd name="T4" fmla="*/ 23 w 71"/>
                  <a:gd name="T5" fmla="*/ 70 h 92"/>
                  <a:gd name="T6" fmla="*/ 10 w 71"/>
                  <a:gd name="T7" fmla="*/ 14 h 92"/>
                  <a:gd name="T8" fmla="*/ 34 w 71"/>
                  <a:gd name="T9" fmla="*/ 1 h 92"/>
                  <a:gd name="T10" fmla="*/ 57 w 71"/>
                  <a:gd name="T11" fmla="*/ 40 h 92"/>
                  <a:gd name="T12" fmla="*/ 65 w 71"/>
                  <a:gd name="T13" fmla="*/ 68 h 92"/>
                  <a:gd name="T14" fmla="*/ 69 w 71"/>
                  <a:gd name="T15" fmla="*/ 91 h 92"/>
                  <a:gd name="T16" fmla="*/ 69 w 71"/>
                  <a:gd name="T17" fmla="*/ 92 h 92"/>
                  <a:gd name="T18" fmla="*/ 25 w 71"/>
                  <a:gd name="T19" fmla="*/ 69 h 92"/>
                  <a:gd name="T20" fmla="*/ 67 w 71"/>
                  <a:gd name="T21" fmla="*/ 89 h 92"/>
                  <a:gd name="T22" fmla="*/ 63 w 71"/>
                  <a:gd name="T23" fmla="*/ 69 h 92"/>
                  <a:gd name="T24" fmla="*/ 55 w 71"/>
                  <a:gd name="T25" fmla="*/ 40 h 92"/>
                  <a:gd name="T26" fmla="*/ 34 w 71"/>
                  <a:gd name="T27" fmla="*/ 4 h 92"/>
                  <a:gd name="T28" fmla="*/ 12 w 71"/>
                  <a:gd name="T29" fmla="*/ 15 h 92"/>
                  <a:gd name="T30" fmla="*/ 25 w 71"/>
                  <a:gd name="T31" fmla="*/ 6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92">
                    <a:moveTo>
                      <a:pt x="69" y="92"/>
                    </a:move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69"/>
                      <a:pt x="0" y="34"/>
                      <a:pt x="10" y="14"/>
                    </a:cubicBezTo>
                    <a:cubicBezTo>
                      <a:pt x="14" y="6"/>
                      <a:pt x="22" y="2"/>
                      <a:pt x="34" y="1"/>
                    </a:cubicBezTo>
                    <a:cubicBezTo>
                      <a:pt x="50" y="0"/>
                      <a:pt x="54" y="16"/>
                      <a:pt x="57" y="40"/>
                    </a:cubicBezTo>
                    <a:cubicBezTo>
                      <a:pt x="58" y="51"/>
                      <a:pt x="62" y="60"/>
                      <a:pt x="65" y="68"/>
                    </a:cubicBezTo>
                    <a:cubicBezTo>
                      <a:pt x="68" y="76"/>
                      <a:pt x="71" y="84"/>
                      <a:pt x="69" y="91"/>
                    </a:cubicBezTo>
                    <a:lnTo>
                      <a:pt x="69" y="92"/>
                    </a:lnTo>
                    <a:close/>
                    <a:moveTo>
                      <a:pt x="25" y="69"/>
                    </a:moveTo>
                    <a:cubicBezTo>
                      <a:pt x="67" y="89"/>
                      <a:pt x="67" y="89"/>
                      <a:pt x="67" y="89"/>
                    </a:cubicBezTo>
                    <a:cubicBezTo>
                      <a:pt x="68" y="83"/>
                      <a:pt x="66" y="77"/>
                      <a:pt x="63" y="69"/>
                    </a:cubicBezTo>
                    <a:cubicBezTo>
                      <a:pt x="59" y="61"/>
                      <a:pt x="56" y="52"/>
                      <a:pt x="55" y="40"/>
                    </a:cubicBezTo>
                    <a:cubicBezTo>
                      <a:pt x="52" y="13"/>
                      <a:pt x="46" y="3"/>
                      <a:pt x="34" y="4"/>
                    </a:cubicBezTo>
                    <a:cubicBezTo>
                      <a:pt x="23" y="4"/>
                      <a:pt x="16" y="8"/>
                      <a:pt x="12" y="15"/>
                    </a:cubicBezTo>
                    <a:cubicBezTo>
                      <a:pt x="3" y="33"/>
                      <a:pt x="23" y="65"/>
                      <a:pt x="25" y="69"/>
                    </a:cubicBezTo>
                    <a:close/>
                  </a:path>
                </a:pathLst>
              </a:custGeom>
              <a:solidFill>
                <a:srgbClr val="264F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7" name="Freeform 890"/>
              <p:cNvSpPr>
                <a:spLocks/>
              </p:cNvSpPr>
              <p:nvPr/>
            </p:nvSpPr>
            <p:spPr bwMode="auto">
              <a:xfrm>
                <a:off x="2565" y="2403"/>
                <a:ext cx="206" cy="297"/>
              </a:xfrm>
              <a:custGeom>
                <a:avLst/>
                <a:gdLst>
                  <a:gd name="T0" fmla="*/ 0 w 87"/>
                  <a:gd name="T1" fmla="*/ 82 h 125"/>
                  <a:gd name="T2" fmla="*/ 74 w 87"/>
                  <a:gd name="T3" fmla="*/ 81 h 125"/>
                  <a:gd name="T4" fmla="*/ 38 w 87"/>
                  <a:gd name="T5" fmla="*/ 0 h 125"/>
                  <a:gd name="T6" fmla="*/ 0 w 87"/>
                  <a:gd name="T7" fmla="*/ 8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125">
                    <a:moveTo>
                      <a:pt x="0" y="82"/>
                    </a:moveTo>
                    <a:cubicBezTo>
                      <a:pt x="2" y="113"/>
                      <a:pt x="61" y="125"/>
                      <a:pt x="74" y="81"/>
                    </a:cubicBezTo>
                    <a:cubicBezTo>
                      <a:pt x="87" y="40"/>
                      <a:pt x="63" y="2"/>
                      <a:pt x="38" y="0"/>
                    </a:cubicBez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8" name="Freeform 891"/>
              <p:cNvSpPr>
                <a:spLocks/>
              </p:cNvSpPr>
              <p:nvPr/>
            </p:nvSpPr>
            <p:spPr bwMode="auto">
              <a:xfrm>
                <a:off x="2655" y="2403"/>
                <a:ext cx="116" cy="242"/>
              </a:xfrm>
              <a:custGeom>
                <a:avLst/>
                <a:gdLst>
                  <a:gd name="T0" fmla="*/ 0 w 49"/>
                  <a:gd name="T1" fmla="*/ 0 h 102"/>
                  <a:gd name="T2" fmla="*/ 11 w 49"/>
                  <a:gd name="T3" fmla="*/ 12 h 102"/>
                  <a:gd name="T4" fmla="*/ 36 w 49"/>
                  <a:gd name="T5" fmla="*/ 63 h 102"/>
                  <a:gd name="T6" fmla="*/ 21 w 49"/>
                  <a:gd name="T7" fmla="*/ 102 h 102"/>
                  <a:gd name="T8" fmla="*/ 36 w 49"/>
                  <a:gd name="T9" fmla="*/ 81 h 102"/>
                  <a:gd name="T10" fmla="*/ 0 w 49"/>
                  <a:gd name="T1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102">
                    <a:moveTo>
                      <a:pt x="0" y="0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9" y="16"/>
                      <a:pt x="36" y="34"/>
                      <a:pt x="36" y="63"/>
                    </a:cubicBezTo>
                    <a:cubicBezTo>
                      <a:pt x="36" y="81"/>
                      <a:pt x="30" y="94"/>
                      <a:pt x="21" y="102"/>
                    </a:cubicBezTo>
                    <a:cubicBezTo>
                      <a:pt x="28" y="97"/>
                      <a:pt x="33" y="91"/>
                      <a:pt x="36" y="81"/>
                    </a:cubicBezTo>
                    <a:cubicBezTo>
                      <a:pt x="49" y="40"/>
                      <a:pt x="25" y="2"/>
                      <a:pt x="0" y="0"/>
                    </a:cubicBezTo>
                    <a:close/>
                  </a:path>
                </a:pathLst>
              </a:custGeom>
              <a:solidFill>
                <a:srgbClr val="FFD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9" name="Freeform 892"/>
              <p:cNvSpPr>
                <a:spLocks/>
              </p:cNvSpPr>
              <p:nvPr/>
            </p:nvSpPr>
            <p:spPr bwMode="auto">
              <a:xfrm>
                <a:off x="2565" y="2472"/>
                <a:ext cx="172" cy="190"/>
              </a:xfrm>
              <a:custGeom>
                <a:avLst/>
                <a:gdLst>
                  <a:gd name="T0" fmla="*/ 57 w 73"/>
                  <a:gd name="T1" fmla="*/ 0 h 80"/>
                  <a:gd name="T2" fmla="*/ 0 w 73"/>
                  <a:gd name="T3" fmla="*/ 53 h 80"/>
                  <a:gd name="T4" fmla="*/ 31 w 73"/>
                  <a:gd name="T5" fmla="*/ 80 h 80"/>
                  <a:gd name="T6" fmla="*/ 63 w 73"/>
                  <a:gd name="T7" fmla="*/ 58 h 80"/>
                  <a:gd name="T8" fmla="*/ 57 w 73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80">
                    <a:moveTo>
                      <a:pt x="57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1" y="68"/>
                      <a:pt x="15" y="77"/>
                      <a:pt x="31" y="80"/>
                    </a:cubicBezTo>
                    <a:cubicBezTo>
                      <a:pt x="45" y="79"/>
                      <a:pt x="58" y="70"/>
                      <a:pt x="63" y="58"/>
                    </a:cubicBezTo>
                    <a:cubicBezTo>
                      <a:pt x="73" y="37"/>
                      <a:pt x="64" y="8"/>
                      <a:pt x="57" y="0"/>
                    </a:cubicBezTo>
                    <a:close/>
                  </a:path>
                </a:pathLst>
              </a:custGeom>
              <a:solidFill>
                <a:srgbClr val="F7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0" name="Freeform 893"/>
              <p:cNvSpPr>
                <a:spLocks/>
              </p:cNvSpPr>
              <p:nvPr/>
            </p:nvSpPr>
            <p:spPr bwMode="auto">
              <a:xfrm>
                <a:off x="2565" y="2498"/>
                <a:ext cx="161" cy="157"/>
              </a:xfrm>
              <a:custGeom>
                <a:avLst/>
                <a:gdLst>
                  <a:gd name="T0" fmla="*/ 61 w 68"/>
                  <a:gd name="T1" fmla="*/ 0 h 66"/>
                  <a:gd name="T2" fmla="*/ 0 w 68"/>
                  <a:gd name="T3" fmla="*/ 42 h 66"/>
                  <a:gd name="T4" fmla="*/ 17 w 68"/>
                  <a:gd name="T5" fmla="*/ 64 h 66"/>
                  <a:gd name="T6" fmla="*/ 52 w 68"/>
                  <a:gd name="T7" fmla="*/ 54 h 66"/>
                  <a:gd name="T8" fmla="*/ 61 w 68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66">
                    <a:moveTo>
                      <a:pt x="61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" y="52"/>
                      <a:pt x="8" y="60"/>
                      <a:pt x="17" y="64"/>
                    </a:cubicBezTo>
                    <a:cubicBezTo>
                      <a:pt x="26" y="66"/>
                      <a:pt x="42" y="63"/>
                      <a:pt x="52" y="54"/>
                    </a:cubicBezTo>
                    <a:cubicBezTo>
                      <a:pt x="68" y="41"/>
                      <a:pt x="66" y="15"/>
                      <a:pt x="61" y="0"/>
                    </a:cubicBezTo>
                    <a:close/>
                  </a:path>
                </a:pathLst>
              </a:custGeom>
              <a:solidFill>
                <a:srgbClr val="E8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1" name="Freeform 894"/>
              <p:cNvSpPr>
                <a:spLocks noEditPoints="1"/>
              </p:cNvSpPr>
              <p:nvPr/>
            </p:nvSpPr>
            <p:spPr bwMode="auto">
              <a:xfrm>
                <a:off x="2562" y="2401"/>
                <a:ext cx="197" cy="266"/>
              </a:xfrm>
              <a:custGeom>
                <a:avLst/>
                <a:gdLst>
                  <a:gd name="T0" fmla="*/ 37 w 83"/>
                  <a:gd name="T1" fmla="*/ 112 h 112"/>
                  <a:gd name="T2" fmla="*/ 37 w 83"/>
                  <a:gd name="T3" fmla="*/ 112 h 112"/>
                  <a:gd name="T4" fmla="*/ 0 w 83"/>
                  <a:gd name="T5" fmla="*/ 83 h 112"/>
                  <a:gd name="T6" fmla="*/ 0 w 83"/>
                  <a:gd name="T7" fmla="*/ 83 h 112"/>
                  <a:gd name="T8" fmla="*/ 38 w 83"/>
                  <a:gd name="T9" fmla="*/ 0 h 112"/>
                  <a:gd name="T10" fmla="*/ 39 w 83"/>
                  <a:gd name="T11" fmla="*/ 0 h 112"/>
                  <a:gd name="T12" fmla="*/ 68 w 83"/>
                  <a:gd name="T13" fmla="*/ 19 h 112"/>
                  <a:gd name="T14" fmla="*/ 76 w 83"/>
                  <a:gd name="T15" fmla="*/ 82 h 112"/>
                  <a:gd name="T16" fmla="*/ 37 w 83"/>
                  <a:gd name="T17" fmla="*/ 112 h 112"/>
                  <a:gd name="T18" fmla="*/ 2 w 83"/>
                  <a:gd name="T19" fmla="*/ 83 h 112"/>
                  <a:gd name="T20" fmla="*/ 37 w 83"/>
                  <a:gd name="T21" fmla="*/ 110 h 112"/>
                  <a:gd name="T22" fmla="*/ 37 w 83"/>
                  <a:gd name="T23" fmla="*/ 110 h 112"/>
                  <a:gd name="T24" fmla="*/ 74 w 83"/>
                  <a:gd name="T25" fmla="*/ 81 h 112"/>
                  <a:gd name="T26" fmla="*/ 66 w 83"/>
                  <a:gd name="T27" fmla="*/ 21 h 112"/>
                  <a:gd name="T28" fmla="*/ 39 w 83"/>
                  <a:gd name="T29" fmla="*/ 2 h 112"/>
                  <a:gd name="T30" fmla="*/ 2 w 83"/>
                  <a:gd name="T31" fmla="*/ 8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3" h="112">
                    <a:moveTo>
                      <a:pt x="37" y="112"/>
                    </a:moveTo>
                    <a:cubicBezTo>
                      <a:pt x="37" y="112"/>
                      <a:pt x="37" y="112"/>
                      <a:pt x="37" y="112"/>
                    </a:cubicBezTo>
                    <a:cubicBezTo>
                      <a:pt x="20" y="112"/>
                      <a:pt x="1" y="101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9" y="1"/>
                      <a:pt x="60" y="8"/>
                      <a:pt x="68" y="19"/>
                    </a:cubicBezTo>
                    <a:cubicBezTo>
                      <a:pt x="80" y="37"/>
                      <a:pt x="83" y="60"/>
                      <a:pt x="76" y="82"/>
                    </a:cubicBezTo>
                    <a:cubicBezTo>
                      <a:pt x="71" y="101"/>
                      <a:pt x="56" y="112"/>
                      <a:pt x="37" y="112"/>
                    </a:cubicBezTo>
                    <a:close/>
                    <a:moveTo>
                      <a:pt x="2" y="83"/>
                    </a:moveTo>
                    <a:cubicBezTo>
                      <a:pt x="4" y="100"/>
                      <a:pt x="21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55" y="110"/>
                      <a:pt x="69" y="99"/>
                      <a:pt x="74" y="81"/>
                    </a:cubicBezTo>
                    <a:cubicBezTo>
                      <a:pt x="81" y="60"/>
                      <a:pt x="78" y="37"/>
                      <a:pt x="66" y="21"/>
                    </a:cubicBezTo>
                    <a:cubicBezTo>
                      <a:pt x="59" y="10"/>
                      <a:pt x="49" y="3"/>
                      <a:pt x="39" y="2"/>
                    </a:cubicBez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A6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2" name="Freeform 895"/>
              <p:cNvSpPr>
                <a:spLocks/>
              </p:cNvSpPr>
              <p:nvPr/>
            </p:nvSpPr>
            <p:spPr bwMode="auto">
              <a:xfrm>
                <a:off x="2025" y="2149"/>
                <a:ext cx="298" cy="549"/>
              </a:xfrm>
              <a:custGeom>
                <a:avLst/>
                <a:gdLst>
                  <a:gd name="T0" fmla="*/ 91 w 126"/>
                  <a:gd name="T1" fmla="*/ 48 h 231"/>
                  <a:gd name="T2" fmla="*/ 76 w 126"/>
                  <a:gd name="T3" fmla="*/ 19 h 231"/>
                  <a:gd name="T4" fmla="*/ 30 w 126"/>
                  <a:gd name="T5" fmla="*/ 31 h 231"/>
                  <a:gd name="T6" fmla="*/ 58 w 126"/>
                  <a:gd name="T7" fmla="*/ 73 h 231"/>
                  <a:gd name="T8" fmla="*/ 65 w 126"/>
                  <a:gd name="T9" fmla="*/ 94 h 231"/>
                  <a:gd name="T10" fmla="*/ 10 w 126"/>
                  <a:gd name="T11" fmla="*/ 169 h 231"/>
                  <a:gd name="T12" fmla="*/ 68 w 126"/>
                  <a:gd name="T13" fmla="*/ 211 h 231"/>
                  <a:gd name="T14" fmla="*/ 122 w 126"/>
                  <a:gd name="T15" fmla="*/ 100 h 231"/>
                  <a:gd name="T16" fmla="*/ 91 w 126"/>
                  <a:gd name="T17" fmla="*/ 48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" h="231">
                    <a:moveTo>
                      <a:pt x="91" y="48"/>
                    </a:moveTo>
                    <a:cubicBezTo>
                      <a:pt x="95" y="46"/>
                      <a:pt x="104" y="37"/>
                      <a:pt x="76" y="19"/>
                    </a:cubicBezTo>
                    <a:cubicBezTo>
                      <a:pt x="47" y="0"/>
                      <a:pt x="34" y="19"/>
                      <a:pt x="30" y="31"/>
                    </a:cubicBezTo>
                    <a:cubicBezTo>
                      <a:pt x="26" y="42"/>
                      <a:pt x="33" y="60"/>
                      <a:pt x="58" y="73"/>
                    </a:cubicBezTo>
                    <a:cubicBezTo>
                      <a:pt x="77" y="83"/>
                      <a:pt x="74" y="83"/>
                      <a:pt x="65" y="94"/>
                    </a:cubicBezTo>
                    <a:cubicBezTo>
                      <a:pt x="60" y="100"/>
                      <a:pt x="17" y="141"/>
                      <a:pt x="10" y="169"/>
                    </a:cubicBezTo>
                    <a:cubicBezTo>
                      <a:pt x="0" y="209"/>
                      <a:pt x="39" y="231"/>
                      <a:pt x="68" y="211"/>
                    </a:cubicBezTo>
                    <a:cubicBezTo>
                      <a:pt x="97" y="190"/>
                      <a:pt x="118" y="122"/>
                      <a:pt x="122" y="100"/>
                    </a:cubicBezTo>
                    <a:cubicBezTo>
                      <a:pt x="126" y="80"/>
                      <a:pt x="118" y="70"/>
                      <a:pt x="91" y="48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3" name="Freeform 896"/>
              <p:cNvSpPr>
                <a:spLocks/>
              </p:cNvSpPr>
              <p:nvPr/>
            </p:nvSpPr>
            <p:spPr bwMode="auto">
              <a:xfrm>
                <a:off x="2143" y="2251"/>
                <a:ext cx="180" cy="413"/>
              </a:xfrm>
              <a:custGeom>
                <a:avLst/>
                <a:gdLst>
                  <a:gd name="T0" fmla="*/ 41 w 76"/>
                  <a:gd name="T1" fmla="*/ 5 h 174"/>
                  <a:gd name="T2" fmla="*/ 30 w 76"/>
                  <a:gd name="T3" fmla="*/ 0 h 174"/>
                  <a:gd name="T4" fmla="*/ 65 w 76"/>
                  <a:gd name="T5" fmla="*/ 56 h 174"/>
                  <a:gd name="T6" fmla="*/ 0 w 76"/>
                  <a:gd name="T7" fmla="*/ 174 h 174"/>
                  <a:gd name="T8" fmla="*/ 18 w 76"/>
                  <a:gd name="T9" fmla="*/ 168 h 174"/>
                  <a:gd name="T10" fmla="*/ 72 w 76"/>
                  <a:gd name="T11" fmla="*/ 57 h 174"/>
                  <a:gd name="T12" fmla="*/ 41 w 76"/>
                  <a:gd name="T13" fmla="*/ 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74">
                    <a:moveTo>
                      <a:pt x="41" y="5"/>
                    </a:moveTo>
                    <a:cubicBezTo>
                      <a:pt x="33" y="0"/>
                      <a:pt x="30" y="0"/>
                      <a:pt x="30" y="0"/>
                    </a:cubicBezTo>
                    <a:cubicBezTo>
                      <a:pt x="41" y="8"/>
                      <a:pt x="69" y="33"/>
                      <a:pt x="65" y="56"/>
                    </a:cubicBezTo>
                    <a:cubicBezTo>
                      <a:pt x="61" y="76"/>
                      <a:pt x="39" y="146"/>
                      <a:pt x="0" y="174"/>
                    </a:cubicBezTo>
                    <a:cubicBezTo>
                      <a:pt x="5" y="174"/>
                      <a:pt x="13" y="171"/>
                      <a:pt x="18" y="168"/>
                    </a:cubicBezTo>
                    <a:cubicBezTo>
                      <a:pt x="47" y="147"/>
                      <a:pt x="68" y="79"/>
                      <a:pt x="72" y="57"/>
                    </a:cubicBezTo>
                    <a:cubicBezTo>
                      <a:pt x="76" y="37"/>
                      <a:pt x="68" y="27"/>
                      <a:pt x="41" y="5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4" name="Freeform 897"/>
              <p:cNvSpPr>
                <a:spLocks/>
              </p:cNvSpPr>
              <p:nvPr/>
            </p:nvSpPr>
            <p:spPr bwMode="auto">
              <a:xfrm>
                <a:off x="2191" y="2225"/>
                <a:ext cx="64" cy="38"/>
              </a:xfrm>
              <a:custGeom>
                <a:avLst/>
                <a:gdLst>
                  <a:gd name="T0" fmla="*/ 0 w 27"/>
                  <a:gd name="T1" fmla="*/ 0 h 16"/>
                  <a:gd name="T2" fmla="*/ 16 w 27"/>
                  <a:gd name="T3" fmla="*/ 6 h 16"/>
                  <a:gd name="T4" fmla="*/ 21 w 27"/>
                  <a:gd name="T5" fmla="*/ 0 h 16"/>
                  <a:gd name="T6" fmla="*/ 21 w 27"/>
                  <a:gd name="T7" fmla="*/ 16 h 16"/>
                  <a:gd name="T8" fmla="*/ 6 w 27"/>
                  <a:gd name="T9" fmla="*/ 7 h 16"/>
                  <a:gd name="T10" fmla="*/ 0 w 2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6">
                    <a:moveTo>
                      <a:pt x="0" y="0"/>
                    </a:moveTo>
                    <a:cubicBezTo>
                      <a:pt x="4" y="2"/>
                      <a:pt x="11" y="6"/>
                      <a:pt x="16" y="6"/>
                    </a:cubicBezTo>
                    <a:cubicBezTo>
                      <a:pt x="21" y="6"/>
                      <a:pt x="22" y="2"/>
                      <a:pt x="21" y="0"/>
                    </a:cubicBezTo>
                    <a:cubicBezTo>
                      <a:pt x="26" y="4"/>
                      <a:pt x="27" y="13"/>
                      <a:pt x="21" y="16"/>
                    </a:cubicBezTo>
                    <a:cubicBezTo>
                      <a:pt x="21" y="16"/>
                      <a:pt x="10" y="10"/>
                      <a:pt x="6" y="7"/>
                    </a:cubicBezTo>
                    <a:cubicBezTo>
                      <a:pt x="1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5" name="Freeform 898"/>
              <p:cNvSpPr>
                <a:spLocks/>
              </p:cNvSpPr>
              <p:nvPr/>
            </p:nvSpPr>
            <p:spPr bwMode="auto">
              <a:xfrm>
                <a:off x="2027" y="2170"/>
                <a:ext cx="216" cy="509"/>
              </a:xfrm>
              <a:custGeom>
                <a:avLst/>
                <a:gdLst>
                  <a:gd name="T0" fmla="*/ 79 w 91"/>
                  <a:gd name="T1" fmla="*/ 60 h 214"/>
                  <a:gd name="T2" fmla="*/ 41 w 91"/>
                  <a:gd name="T3" fmla="*/ 23 h 214"/>
                  <a:gd name="T4" fmla="*/ 59 w 91"/>
                  <a:gd name="T5" fmla="*/ 4 h 214"/>
                  <a:gd name="T6" fmla="*/ 29 w 91"/>
                  <a:gd name="T7" fmla="*/ 22 h 214"/>
                  <a:gd name="T8" fmla="*/ 57 w 91"/>
                  <a:gd name="T9" fmla="*/ 64 h 214"/>
                  <a:gd name="T10" fmla="*/ 64 w 91"/>
                  <a:gd name="T11" fmla="*/ 85 h 214"/>
                  <a:gd name="T12" fmla="*/ 9 w 91"/>
                  <a:gd name="T13" fmla="*/ 160 h 214"/>
                  <a:gd name="T14" fmla="*/ 52 w 91"/>
                  <a:gd name="T15" fmla="*/ 209 h 214"/>
                  <a:gd name="T16" fmla="*/ 74 w 91"/>
                  <a:gd name="T17" fmla="*/ 91 h 214"/>
                  <a:gd name="T18" fmla="*/ 79 w 91"/>
                  <a:gd name="T19" fmla="*/ 6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214">
                    <a:moveTo>
                      <a:pt x="79" y="60"/>
                    </a:moveTo>
                    <a:cubicBezTo>
                      <a:pt x="50" y="46"/>
                      <a:pt x="42" y="35"/>
                      <a:pt x="41" y="23"/>
                    </a:cubicBezTo>
                    <a:cubicBezTo>
                      <a:pt x="40" y="14"/>
                      <a:pt x="49" y="4"/>
                      <a:pt x="59" y="4"/>
                    </a:cubicBezTo>
                    <a:cubicBezTo>
                      <a:pt x="53" y="0"/>
                      <a:pt x="36" y="2"/>
                      <a:pt x="29" y="22"/>
                    </a:cubicBezTo>
                    <a:cubicBezTo>
                      <a:pt x="24" y="33"/>
                      <a:pt x="32" y="51"/>
                      <a:pt x="57" y="64"/>
                    </a:cubicBezTo>
                    <a:cubicBezTo>
                      <a:pt x="76" y="74"/>
                      <a:pt x="73" y="74"/>
                      <a:pt x="64" y="85"/>
                    </a:cubicBezTo>
                    <a:cubicBezTo>
                      <a:pt x="59" y="91"/>
                      <a:pt x="16" y="132"/>
                      <a:pt x="9" y="160"/>
                    </a:cubicBezTo>
                    <a:cubicBezTo>
                      <a:pt x="0" y="194"/>
                      <a:pt x="27" y="214"/>
                      <a:pt x="52" y="209"/>
                    </a:cubicBezTo>
                    <a:cubicBezTo>
                      <a:pt x="12" y="191"/>
                      <a:pt x="48" y="129"/>
                      <a:pt x="74" y="91"/>
                    </a:cubicBezTo>
                    <a:cubicBezTo>
                      <a:pt x="91" y="66"/>
                      <a:pt x="90" y="65"/>
                      <a:pt x="79" y="60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6" name="Freeform 899"/>
              <p:cNvSpPr>
                <a:spLocks/>
              </p:cNvSpPr>
              <p:nvPr/>
            </p:nvSpPr>
            <p:spPr bwMode="auto">
              <a:xfrm>
                <a:off x="2032" y="2172"/>
                <a:ext cx="201" cy="497"/>
              </a:xfrm>
              <a:custGeom>
                <a:avLst/>
                <a:gdLst>
                  <a:gd name="T0" fmla="*/ 66 w 85"/>
                  <a:gd name="T1" fmla="*/ 61 h 209"/>
                  <a:gd name="T2" fmla="*/ 33 w 85"/>
                  <a:gd name="T3" fmla="*/ 26 h 209"/>
                  <a:gd name="T4" fmla="*/ 50 w 85"/>
                  <a:gd name="T5" fmla="*/ 2 h 209"/>
                  <a:gd name="T6" fmla="*/ 27 w 85"/>
                  <a:gd name="T7" fmla="*/ 21 h 209"/>
                  <a:gd name="T8" fmla="*/ 55 w 85"/>
                  <a:gd name="T9" fmla="*/ 63 h 209"/>
                  <a:gd name="T10" fmla="*/ 62 w 85"/>
                  <a:gd name="T11" fmla="*/ 84 h 209"/>
                  <a:gd name="T12" fmla="*/ 7 w 85"/>
                  <a:gd name="T13" fmla="*/ 159 h 209"/>
                  <a:gd name="T14" fmla="*/ 40 w 85"/>
                  <a:gd name="T15" fmla="*/ 208 h 209"/>
                  <a:gd name="T16" fmla="*/ 17 w 85"/>
                  <a:gd name="T17" fmla="*/ 173 h 209"/>
                  <a:gd name="T18" fmla="*/ 60 w 85"/>
                  <a:gd name="T19" fmla="*/ 94 h 209"/>
                  <a:gd name="T20" fmla="*/ 66 w 85"/>
                  <a:gd name="T21" fmla="*/ 61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209">
                    <a:moveTo>
                      <a:pt x="66" y="61"/>
                    </a:moveTo>
                    <a:cubicBezTo>
                      <a:pt x="45" y="50"/>
                      <a:pt x="34" y="40"/>
                      <a:pt x="33" y="26"/>
                    </a:cubicBezTo>
                    <a:cubicBezTo>
                      <a:pt x="32" y="13"/>
                      <a:pt x="41" y="4"/>
                      <a:pt x="50" y="2"/>
                    </a:cubicBezTo>
                    <a:cubicBezTo>
                      <a:pt x="50" y="2"/>
                      <a:pt x="35" y="0"/>
                      <a:pt x="27" y="21"/>
                    </a:cubicBezTo>
                    <a:cubicBezTo>
                      <a:pt x="23" y="32"/>
                      <a:pt x="30" y="50"/>
                      <a:pt x="55" y="63"/>
                    </a:cubicBezTo>
                    <a:cubicBezTo>
                      <a:pt x="74" y="73"/>
                      <a:pt x="71" y="73"/>
                      <a:pt x="62" y="84"/>
                    </a:cubicBezTo>
                    <a:cubicBezTo>
                      <a:pt x="57" y="90"/>
                      <a:pt x="14" y="131"/>
                      <a:pt x="7" y="159"/>
                    </a:cubicBezTo>
                    <a:cubicBezTo>
                      <a:pt x="0" y="187"/>
                      <a:pt x="19" y="209"/>
                      <a:pt x="40" y="208"/>
                    </a:cubicBezTo>
                    <a:cubicBezTo>
                      <a:pt x="29" y="205"/>
                      <a:pt x="17" y="194"/>
                      <a:pt x="17" y="173"/>
                    </a:cubicBezTo>
                    <a:cubicBezTo>
                      <a:pt x="18" y="143"/>
                      <a:pt x="46" y="113"/>
                      <a:pt x="60" y="94"/>
                    </a:cubicBezTo>
                    <a:cubicBezTo>
                      <a:pt x="75" y="75"/>
                      <a:pt x="85" y="71"/>
                      <a:pt x="66" y="61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7" name="Freeform 900"/>
              <p:cNvSpPr>
                <a:spLocks noEditPoints="1"/>
              </p:cNvSpPr>
              <p:nvPr/>
            </p:nvSpPr>
            <p:spPr bwMode="auto">
              <a:xfrm>
                <a:off x="2037" y="2172"/>
                <a:ext cx="289" cy="499"/>
              </a:xfrm>
              <a:custGeom>
                <a:avLst/>
                <a:gdLst>
                  <a:gd name="T0" fmla="*/ 39 w 122"/>
                  <a:gd name="T1" fmla="*/ 210 h 210"/>
                  <a:gd name="T2" fmla="*/ 39 w 122"/>
                  <a:gd name="T3" fmla="*/ 210 h 210"/>
                  <a:gd name="T4" fmla="*/ 10 w 122"/>
                  <a:gd name="T5" fmla="*/ 196 h 210"/>
                  <a:gd name="T6" fmla="*/ 4 w 122"/>
                  <a:gd name="T7" fmla="*/ 159 h 210"/>
                  <a:gd name="T8" fmla="*/ 53 w 122"/>
                  <a:gd name="T9" fmla="*/ 89 h 210"/>
                  <a:gd name="T10" fmla="*/ 59 w 122"/>
                  <a:gd name="T11" fmla="*/ 83 h 210"/>
                  <a:gd name="T12" fmla="*/ 61 w 122"/>
                  <a:gd name="T13" fmla="*/ 80 h 210"/>
                  <a:gd name="T14" fmla="*/ 66 w 122"/>
                  <a:gd name="T15" fmla="*/ 73 h 210"/>
                  <a:gd name="T16" fmla="*/ 52 w 122"/>
                  <a:gd name="T17" fmla="*/ 64 h 210"/>
                  <a:gd name="T18" fmla="*/ 23 w 122"/>
                  <a:gd name="T19" fmla="*/ 20 h 210"/>
                  <a:gd name="T20" fmla="*/ 49 w 122"/>
                  <a:gd name="T21" fmla="*/ 0 h 210"/>
                  <a:gd name="T22" fmla="*/ 72 w 122"/>
                  <a:gd name="T23" fmla="*/ 8 h 210"/>
                  <a:gd name="T24" fmla="*/ 92 w 122"/>
                  <a:gd name="T25" fmla="*/ 31 h 210"/>
                  <a:gd name="T26" fmla="*/ 88 w 122"/>
                  <a:gd name="T27" fmla="*/ 38 h 210"/>
                  <a:gd name="T28" fmla="*/ 119 w 122"/>
                  <a:gd name="T29" fmla="*/ 91 h 210"/>
                  <a:gd name="T30" fmla="*/ 63 w 122"/>
                  <a:gd name="T31" fmla="*/ 202 h 210"/>
                  <a:gd name="T32" fmla="*/ 39 w 122"/>
                  <a:gd name="T33" fmla="*/ 210 h 210"/>
                  <a:gd name="T34" fmla="*/ 49 w 122"/>
                  <a:gd name="T35" fmla="*/ 2 h 210"/>
                  <a:gd name="T36" fmla="*/ 26 w 122"/>
                  <a:gd name="T37" fmla="*/ 21 h 210"/>
                  <a:gd name="T38" fmla="*/ 53 w 122"/>
                  <a:gd name="T39" fmla="*/ 62 h 210"/>
                  <a:gd name="T40" fmla="*/ 68 w 122"/>
                  <a:gd name="T41" fmla="*/ 73 h 210"/>
                  <a:gd name="T42" fmla="*/ 63 w 122"/>
                  <a:gd name="T43" fmla="*/ 82 h 210"/>
                  <a:gd name="T44" fmla="*/ 61 w 122"/>
                  <a:gd name="T45" fmla="*/ 85 h 210"/>
                  <a:gd name="T46" fmla="*/ 55 w 122"/>
                  <a:gd name="T47" fmla="*/ 91 h 210"/>
                  <a:gd name="T48" fmla="*/ 6 w 122"/>
                  <a:gd name="T49" fmla="*/ 159 h 210"/>
                  <a:gd name="T50" fmla="*/ 12 w 122"/>
                  <a:gd name="T51" fmla="*/ 194 h 210"/>
                  <a:gd name="T52" fmla="*/ 39 w 122"/>
                  <a:gd name="T53" fmla="*/ 207 h 210"/>
                  <a:gd name="T54" fmla="*/ 39 w 122"/>
                  <a:gd name="T55" fmla="*/ 207 h 210"/>
                  <a:gd name="T56" fmla="*/ 62 w 122"/>
                  <a:gd name="T57" fmla="*/ 200 h 210"/>
                  <a:gd name="T58" fmla="*/ 116 w 122"/>
                  <a:gd name="T59" fmla="*/ 90 h 210"/>
                  <a:gd name="T60" fmla="*/ 85 w 122"/>
                  <a:gd name="T61" fmla="*/ 39 h 210"/>
                  <a:gd name="T62" fmla="*/ 84 w 122"/>
                  <a:gd name="T63" fmla="*/ 38 h 210"/>
                  <a:gd name="T64" fmla="*/ 85 w 122"/>
                  <a:gd name="T65" fmla="*/ 37 h 210"/>
                  <a:gd name="T66" fmla="*/ 89 w 122"/>
                  <a:gd name="T67" fmla="*/ 31 h 210"/>
                  <a:gd name="T68" fmla="*/ 71 w 122"/>
                  <a:gd name="T69" fmla="*/ 10 h 210"/>
                  <a:gd name="T70" fmla="*/ 49 w 122"/>
                  <a:gd name="T71" fmla="*/ 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2" h="210">
                    <a:moveTo>
                      <a:pt x="39" y="210"/>
                    </a:moveTo>
                    <a:cubicBezTo>
                      <a:pt x="39" y="210"/>
                      <a:pt x="39" y="210"/>
                      <a:pt x="39" y="210"/>
                    </a:cubicBezTo>
                    <a:cubicBezTo>
                      <a:pt x="28" y="210"/>
                      <a:pt x="17" y="205"/>
                      <a:pt x="10" y="196"/>
                    </a:cubicBezTo>
                    <a:cubicBezTo>
                      <a:pt x="2" y="186"/>
                      <a:pt x="0" y="173"/>
                      <a:pt x="4" y="159"/>
                    </a:cubicBezTo>
                    <a:cubicBezTo>
                      <a:pt x="9" y="136"/>
                      <a:pt x="40" y="103"/>
                      <a:pt x="53" y="89"/>
                    </a:cubicBezTo>
                    <a:cubicBezTo>
                      <a:pt x="56" y="86"/>
                      <a:pt x="58" y="84"/>
                      <a:pt x="59" y="83"/>
                    </a:cubicBezTo>
                    <a:cubicBezTo>
                      <a:pt x="60" y="82"/>
                      <a:pt x="61" y="81"/>
                      <a:pt x="61" y="80"/>
                    </a:cubicBezTo>
                    <a:cubicBezTo>
                      <a:pt x="64" y="77"/>
                      <a:pt x="66" y="75"/>
                      <a:pt x="66" y="73"/>
                    </a:cubicBezTo>
                    <a:cubicBezTo>
                      <a:pt x="65" y="71"/>
                      <a:pt x="61" y="69"/>
                      <a:pt x="52" y="64"/>
                    </a:cubicBezTo>
                    <a:cubicBezTo>
                      <a:pt x="27" y="50"/>
                      <a:pt x="19" y="32"/>
                      <a:pt x="23" y="20"/>
                    </a:cubicBezTo>
                    <a:cubicBezTo>
                      <a:pt x="25" y="16"/>
                      <a:pt x="32" y="0"/>
                      <a:pt x="49" y="0"/>
                    </a:cubicBezTo>
                    <a:cubicBezTo>
                      <a:pt x="56" y="0"/>
                      <a:pt x="64" y="2"/>
                      <a:pt x="72" y="8"/>
                    </a:cubicBezTo>
                    <a:cubicBezTo>
                      <a:pt x="85" y="16"/>
                      <a:pt x="92" y="24"/>
                      <a:pt x="92" y="31"/>
                    </a:cubicBezTo>
                    <a:cubicBezTo>
                      <a:pt x="92" y="35"/>
                      <a:pt x="90" y="37"/>
                      <a:pt x="88" y="38"/>
                    </a:cubicBezTo>
                    <a:cubicBezTo>
                      <a:pt x="115" y="60"/>
                      <a:pt x="122" y="70"/>
                      <a:pt x="119" y="91"/>
                    </a:cubicBezTo>
                    <a:cubicBezTo>
                      <a:pt x="115" y="112"/>
                      <a:pt x="93" y="181"/>
                      <a:pt x="63" y="202"/>
                    </a:cubicBezTo>
                    <a:cubicBezTo>
                      <a:pt x="56" y="207"/>
                      <a:pt x="48" y="210"/>
                      <a:pt x="39" y="210"/>
                    </a:cubicBezTo>
                    <a:close/>
                    <a:moveTo>
                      <a:pt x="49" y="2"/>
                    </a:moveTo>
                    <a:cubicBezTo>
                      <a:pt x="34" y="2"/>
                      <a:pt x="27" y="17"/>
                      <a:pt x="26" y="21"/>
                    </a:cubicBezTo>
                    <a:cubicBezTo>
                      <a:pt x="22" y="32"/>
                      <a:pt x="29" y="49"/>
                      <a:pt x="53" y="62"/>
                    </a:cubicBezTo>
                    <a:cubicBezTo>
                      <a:pt x="64" y="67"/>
                      <a:pt x="68" y="70"/>
                      <a:pt x="68" y="73"/>
                    </a:cubicBezTo>
                    <a:cubicBezTo>
                      <a:pt x="69" y="76"/>
                      <a:pt x="67" y="78"/>
                      <a:pt x="63" y="82"/>
                    </a:cubicBezTo>
                    <a:cubicBezTo>
                      <a:pt x="63" y="83"/>
                      <a:pt x="62" y="84"/>
                      <a:pt x="61" y="85"/>
                    </a:cubicBezTo>
                    <a:cubicBezTo>
                      <a:pt x="60" y="86"/>
                      <a:pt x="58" y="88"/>
                      <a:pt x="55" y="91"/>
                    </a:cubicBezTo>
                    <a:cubicBezTo>
                      <a:pt x="42" y="105"/>
                      <a:pt x="12" y="137"/>
                      <a:pt x="6" y="159"/>
                    </a:cubicBezTo>
                    <a:cubicBezTo>
                      <a:pt x="3" y="173"/>
                      <a:pt x="5" y="185"/>
                      <a:pt x="12" y="194"/>
                    </a:cubicBezTo>
                    <a:cubicBezTo>
                      <a:pt x="18" y="203"/>
                      <a:pt x="28" y="207"/>
                      <a:pt x="39" y="207"/>
                    </a:cubicBezTo>
                    <a:cubicBezTo>
                      <a:pt x="39" y="207"/>
                      <a:pt x="39" y="207"/>
                      <a:pt x="39" y="207"/>
                    </a:cubicBezTo>
                    <a:cubicBezTo>
                      <a:pt x="47" y="207"/>
                      <a:pt x="55" y="205"/>
                      <a:pt x="62" y="200"/>
                    </a:cubicBezTo>
                    <a:cubicBezTo>
                      <a:pt x="91" y="179"/>
                      <a:pt x="112" y="111"/>
                      <a:pt x="116" y="90"/>
                    </a:cubicBezTo>
                    <a:cubicBezTo>
                      <a:pt x="120" y="71"/>
                      <a:pt x="113" y="62"/>
                      <a:pt x="85" y="39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7" y="37"/>
                      <a:pt x="89" y="34"/>
                      <a:pt x="89" y="31"/>
                    </a:cubicBezTo>
                    <a:cubicBezTo>
                      <a:pt x="89" y="27"/>
                      <a:pt x="86" y="20"/>
                      <a:pt x="71" y="10"/>
                    </a:cubicBezTo>
                    <a:cubicBezTo>
                      <a:pt x="63" y="5"/>
                      <a:pt x="55" y="2"/>
                      <a:pt x="49" y="2"/>
                    </a:cubicBez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8" name="Freeform 901"/>
              <p:cNvSpPr>
                <a:spLocks/>
              </p:cNvSpPr>
              <p:nvPr/>
            </p:nvSpPr>
            <p:spPr bwMode="auto">
              <a:xfrm>
                <a:off x="2188" y="2225"/>
                <a:ext cx="55" cy="40"/>
              </a:xfrm>
              <a:custGeom>
                <a:avLst/>
                <a:gdLst>
                  <a:gd name="T0" fmla="*/ 1 w 23"/>
                  <a:gd name="T1" fmla="*/ 0 h 17"/>
                  <a:gd name="T2" fmla="*/ 6 w 23"/>
                  <a:gd name="T3" fmla="*/ 4 h 17"/>
                  <a:gd name="T4" fmla="*/ 11 w 23"/>
                  <a:gd name="T5" fmla="*/ 8 h 17"/>
                  <a:gd name="T6" fmla="*/ 23 w 23"/>
                  <a:gd name="T7" fmla="*/ 15 h 17"/>
                  <a:gd name="T8" fmla="*/ 21 w 23"/>
                  <a:gd name="T9" fmla="*/ 17 h 17"/>
                  <a:gd name="T10" fmla="*/ 10 w 23"/>
                  <a:gd name="T11" fmla="*/ 10 h 17"/>
                  <a:gd name="T12" fmla="*/ 5 w 23"/>
                  <a:gd name="T13" fmla="*/ 5 h 17"/>
                  <a:gd name="T14" fmla="*/ 0 w 23"/>
                  <a:gd name="T15" fmla="*/ 1 h 17"/>
                  <a:gd name="T16" fmla="*/ 1 w 23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7">
                    <a:moveTo>
                      <a:pt x="1" y="0"/>
                    </a:moveTo>
                    <a:cubicBezTo>
                      <a:pt x="2" y="1"/>
                      <a:pt x="4" y="3"/>
                      <a:pt x="6" y="4"/>
                    </a:cubicBezTo>
                    <a:cubicBezTo>
                      <a:pt x="7" y="6"/>
                      <a:pt x="9" y="7"/>
                      <a:pt x="11" y="8"/>
                    </a:cubicBezTo>
                    <a:cubicBezTo>
                      <a:pt x="15" y="11"/>
                      <a:pt x="19" y="13"/>
                      <a:pt x="23" y="15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8" y="15"/>
                      <a:pt x="14" y="12"/>
                      <a:pt x="10" y="10"/>
                    </a:cubicBezTo>
                    <a:cubicBezTo>
                      <a:pt x="8" y="8"/>
                      <a:pt x="6" y="7"/>
                      <a:pt x="5" y="5"/>
                    </a:cubicBezTo>
                    <a:cubicBezTo>
                      <a:pt x="3" y="4"/>
                      <a:pt x="1" y="2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9" name="Freeform 902"/>
              <p:cNvSpPr>
                <a:spLocks/>
              </p:cNvSpPr>
              <p:nvPr/>
            </p:nvSpPr>
            <p:spPr bwMode="auto">
              <a:xfrm>
                <a:off x="2465" y="2113"/>
                <a:ext cx="272" cy="554"/>
              </a:xfrm>
              <a:custGeom>
                <a:avLst/>
                <a:gdLst>
                  <a:gd name="T0" fmla="*/ 60 w 115"/>
                  <a:gd name="T1" fmla="*/ 38 h 233"/>
                  <a:gd name="T2" fmla="*/ 64 w 115"/>
                  <a:gd name="T3" fmla="*/ 16 h 233"/>
                  <a:gd name="T4" fmla="*/ 107 w 115"/>
                  <a:gd name="T5" fmla="*/ 26 h 233"/>
                  <a:gd name="T6" fmla="*/ 61 w 115"/>
                  <a:gd name="T7" fmla="*/ 78 h 233"/>
                  <a:gd name="T8" fmla="*/ 88 w 115"/>
                  <a:gd name="T9" fmla="*/ 128 h 233"/>
                  <a:gd name="T10" fmla="*/ 85 w 115"/>
                  <a:gd name="T11" fmla="*/ 217 h 233"/>
                  <a:gd name="T12" fmla="*/ 14 w 115"/>
                  <a:gd name="T13" fmla="*/ 145 h 233"/>
                  <a:gd name="T14" fmla="*/ 20 w 115"/>
                  <a:gd name="T15" fmla="*/ 60 h 233"/>
                  <a:gd name="T16" fmla="*/ 60 w 115"/>
                  <a:gd name="T17" fmla="*/ 3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233">
                    <a:moveTo>
                      <a:pt x="60" y="38"/>
                    </a:moveTo>
                    <a:cubicBezTo>
                      <a:pt x="45" y="43"/>
                      <a:pt x="31" y="31"/>
                      <a:pt x="64" y="16"/>
                    </a:cubicBezTo>
                    <a:cubicBezTo>
                      <a:pt x="100" y="0"/>
                      <a:pt x="107" y="12"/>
                      <a:pt x="107" y="26"/>
                    </a:cubicBezTo>
                    <a:cubicBezTo>
                      <a:pt x="108" y="39"/>
                      <a:pt x="102" y="58"/>
                      <a:pt x="61" y="78"/>
                    </a:cubicBezTo>
                    <a:cubicBezTo>
                      <a:pt x="56" y="81"/>
                      <a:pt x="71" y="100"/>
                      <a:pt x="88" y="128"/>
                    </a:cubicBezTo>
                    <a:cubicBezTo>
                      <a:pt x="104" y="156"/>
                      <a:pt x="115" y="200"/>
                      <a:pt x="85" y="217"/>
                    </a:cubicBezTo>
                    <a:cubicBezTo>
                      <a:pt x="54" y="233"/>
                      <a:pt x="26" y="201"/>
                      <a:pt x="14" y="145"/>
                    </a:cubicBezTo>
                    <a:cubicBezTo>
                      <a:pt x="2" y="93"/>
                      <a:pt x="0" y="69"/>
                      <a:pt x="20" y="60"/>
                    </a:cubicBezTo>
                    <a:cubicBezTo>
                      <a:pt x="44" y="50"/>
                      <a:pt x="58" y="41"/>
                      <a:pt x="60" y="38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0" name="Freeform 903"/>
              <p:cNvSpPr>
                <a:spLocks/>
              </p:cNvSpPr>
              <p:nvPr/>
            </p:nvSpPr>
            <p:spPr bwMode="auto">
              <a:xfrm>
                <a:off x="2567" y="2130"/>
                <a:ext cx="163" cy="475"/>
              </a:xfrm>
              <a:custGeom>
                <a:avLst/>
                <a:gdLst>
                  <a:gd name="T0" fmla="*/ 18 w 69"/>
                  <a:gd name="T1" fmla="*/ 71 h 200"/>
                  <a:gd name="T2" fmla="*/ 64 w 69"/>
                  <a:gd name="T3" fmla="*/ 19 h 200"/>
                  <a:gd name="T4" fmla="*/ 42 w 69"/>
                  <a:gd name="T5" fmla="*/ 3 h 200"/>
                  <a:gd name="T6" fmla="*/ 57 w 69"/>
                  <a:gd name="T7" fmla="*/ 23 h 200"/>
                  <a:gd name="T8" fmla="*/ 16 w 69"/>
                  <a:gd name="T9" fmla="*/ 63 h 200"/>
                  <a:gd name="T10" fmla="*/ 30 w 69"/>
                  <a:gd name="T11" fmla="*/ 113 h 200"/>
                  <a:gd name="T12" fmla="*/ 52 w 69"/>
                  <a:gd name="T13" fmla="*/ 200 h 200"/>
                  <a:gd name="T14" fmla="*/ 53 w 69"/>
                  <a:gd name="T15" fmla="*/ 200 h 200"/>
                  <a:gd name="T16" fmla="*/ 45 w 69"/>
                  <a:gd name="T17" fmla="*/ 121 h 200"/>
                  <a:gd name="T18" fmla="*/ 18 w 69"/>
                  <a:gd name="T19" fmla="*/ 7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200">
                    <a:moveTo>
                      <a:pt x="18" y="71"/>
                    </a:moveTo>
                    <a:cubicBezTo>
                      <a:pt x="59" y="51"/>
                      <a:pt x="65" y="32"/>
                      <a:pt x="64" y="19"/>
                    </a:cubicBezTo>
                    <a:cubicBezTo>
                      <a:pt x="64" y="9"/>
                      <a:pt x="59" y="0"/>
                      <a:pt x="42" y="3"/>
                    </a:cubicBezTo>
                    <a:cubicBezTo>
                      <a:pt x="56" y="3"/>
                      <a:pt x="59" y="15"/>
                      <a:pt x="57" y="23"/>
                    </a:cubicBezTo>
                    <a:cubicBezTo>
                      <a:pt x="57" y="29"/>
                      <a:pt x="55" y="43"/>
                      <a:pt x="16" y="63"/>
                    </a:cubicBezTo>
                    <a:cubicBezTo>
                      <a:pt x="0" y="72"/>
                      <a:pt x="6" y="73"/>
                      <a:pt x="30" y="113"/>
                    </a:cubicBezTo>
                    <a:cubicBezTo>
                      <a:pt x="49" y="143"/>
                      <a:pt x="64" y="169"/>
                      <a:pt x="52" y="200"/>
                    </a:cubicBezTo>
                    <a:cubicBezTo>
                      <a:pt x="52" y="200"/>
                      <a:pt x="52" y="200"/>
                      <a:pt x="53" y="200"/>
                    </a:cubicBezTo>
                    <a:cubicBezTo>
                      <a:pt x="69" y="180"/>
                      <a:pt x="59" y="145"/>
                      <a:pt x="45" y="121"/>
                    </a:cubicBezTo>
                    <a:cubicBezTo>
                      <a:pt x="28" y="93"/>
                      <a:pt x="13" y="74"/>
                      <a:pt x="18" y="71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1" name="Freeform 904"/>
              <p:cNvSpPr>
                <a:spLocks/>
              </p:cNvSpPr>
              <p:nvPr/>
            </p:nvSpPr>
            <p:spPr bwMode="auto">
              <a:xfrm>
                <a:off x="2465" y="2149"/>
                <a:ext cx="242" cy="518"/>
              </a:xfrm>
              <a:custGeom>
                <a:avLst/>
                <a:gdLst>
                  <a:gd name="T0" fmla="*/ 56 w 102"/>
                  <a:gd name="T1" fmla="*/ 160 h 218"/>
                  <a:gd name="T2" fmla="*/ 26 w 102"/>
                  <a:gd name="T3" fmla="*/ 53 h 218"/>
                  <a:gd name="T4" fmla="*/ 78 w 102"/>
                  <a:gd name="T5" fmla="*/ 17 h 218"/>
                  <a:gd name="T6" fmla="*/ 71 w 102"/>
                  <a:gd name="T7" fmla="*/ 12 h 218"/>
                  <a:gd name="T8" fmla="*/ 70 w 102"/>
                  <a:gd name="T9" fmla="*/ 0 h 218"/>
                  <a:gd name="T10" fmla="*/ 64 w 102"/>
                  <a:gd name="T11" fmla="*/ 2 h 218"/>
                  <a:gd name="T12" fmla="*/ 60 w 102"/>
                  <a:gd name="T13" fmla="*/ 23 h 218"/>
                  <a:gd name="T14" fmla="*/ 20 w 102"/>
                  <a:gd name="T15" fmla="*/ 45 h 218"/>
                  <a:gd name="T16" fmla="*/ 14 w 102"/>
                  <a:gd name="T17" fmla="*/ 130 h 218"/>
                  <a:gd name="T18" fmla="*/ 85 w 102"/>
                  <a:gd name="T19" fmla="*/ 202 h 218"/>
                  <a:gd name="T20" fmla="*/ 102 w 102"/>
                  <a:gd name="T21" fmla="*/ 180 h 218"/>
                  <a:gd name="T22" fmla="*/ 56 w 102"/>
                  <a:gd name="T23" fmla="*/ 16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218">
                    <a:moveTo>
                      <a:pt x="56" y="160"/>
                    </a:moveTo>
                    <a:cubicBezTo>
                      <a:pt x="26" y="129"/>
                      <a:pt x="8" y="61"/>
                      <a:pt x="26" y="53"/>
                    </a:cubicBezTo>
                    <a:cubicBezTo>
                      <a:pt x="60" y="36"/>
                      <a:pt x="72" y="22"/>
                      <a:pt x="78" y="17"/>
                    </a:cubicBezTo>
                    <a:cubicBezTo>
                      <a:pt x="84" y="12"/>
                      <a:pt x="86" y="7"/>
                      <a:pt x="71" y="12"/>
                    </a:cubicBezTo>
                    <a:cubicBezTo>
                      <a:pt x="61" y="15"/>
                      <a:pt x="59" y="7"/>
                      <a:pt x="70" y="0"/>
                    </a:cubicBezTo>
                    <a:cubicBezTo>
                      <a:pt x="70" y="0"/>
                      <a:pt x="68" y="1"/>
                      <a:pt x="64" y="2"/>
                    </a:cubicBezTo>
                    <a:cubicBezTo>
                      <a:pt x="32" y="16"/>
                      <a:pt x="45" y="28"/>
                      <a:pt x="60" y="23"/>
                    </a:cubicBezTo>
                    <a:cubicBezTo>
                      <a:pt x="58" y="26"/>
                      <a:pt x="44" y="35"/>
                      <a:pt x="20" y="45"/>
                    </a:cubicBezTo>
                    <a:cubicBezTo>
                      <a:pt x="0" y="54"/>
                      <a:pt x="2" y="78"/>
                      <a:pt x="14" y="130"/>
                    </a:cubicBezTo>
                    <a:cubicBezTo>
                      <a:pt x="26" y="186"/>
                      <a:pt x="54" y="218"/>
                      <a:pt x="85" y="202"/>
                    </a:cubicBezTo>
                    <a:cubicBezTo>
                      <a:pt x="94" y="196"/>
                      <a:pt x="100" y="189"/>
                      <a:pt x="102" y="180"/>
                    </a:cubicBezTo>
                    <a:cubicBezTo>
                      <a:pt x="93" y="184"/>
                      <a:pt x="78" y="183"/>
                      <a:pt x="56" y="160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2" name="Freeform 905"/>
              <p:cNvSpPr>
                <a:spLocks/>
              </p:cNvSpPr>
              <p:nvPr/>
            </p:nvSpPr>
            <p:spPr bwMode="auto">
              <a:xfrm>
                <a:off x="2465" y="2161"/>
                <a:ext cx="216" cy="506"/>
              </a:xfrm>
              <a:custGeom>
                <a:avLst/>
                <a:gdLst>
                  <a:gd name="T0" fmla="*/ 85 w 91"/>
                  <a:gd name="T1" fmla="*/ 197 h 213"/>
                  <a:gd name="T2" fmla="*/ 91 w 91"/>
                  <a:gd name="T3" fmla="*/ 192 h 213"/>
                  <a:gd name="T4" fmla="*/ 49 w 91"/>
                  <a:gd name="T5" fmla="*/ 171 h 213"/>
                  <a:gd name="T6" fmla="*/ 12 w 91"/>
                  <a:gd name="T7" fmla="*/ 68 h 213"/>
                  <a:gd name="T8" fmla="*/ 35 w 91"/>
                  <a:gd name="T9" fmla="*/ 39 h 213"/>
                  <a:gd name="T10" fmla="*/ 71 w 91"/>
                  <a:gd name="T11" fmla="*/ 15 h 213"/>
                  <a:gd name="T12" fmla="*/ 75 w 91"/>
                  <a:gd name="T13" fmla="*/ 7 h 213"/>
                  <a:gd name="T14" fmla="*/ 57 w 91"/>
                  <a:gd name="T15" fmla="*/ 12 h 213"/>
                  <a:gd name="T16" fmla="*/ 59 w 91"/>
                  <a:gd name="T17" fmla="*/ 0 h 213"/>
                  <a:gd name="T18" fmla="*/ 57 w 91"/>
                  <a:gd name="T19" fmla="*/ 0 h 213"/>
                  <a:gd name="T20" fmla="*/ 60 w 91"/>
                  <a:gd name="T21" fmla="*/ 18 h 213"/>
                  <a:gd name="T22" fmla="*/ 20 w 91"/>
                  <a:gd name="T23" fmla="*/ 40 h 213"/>
                  <a:gd name="T24" fmla="*/ 14 w 91"/>
                  <a:gd name="T25" fmla="*/ 125 h 213"/>
                  <a:gd name="T26" fmla="*/ 85 w 91"/>
                  <a:gd name="T27" fmla="*/ 19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213">
                    <a:moveTo>
                      <a:pt x="85" y="197"/>
                    </a:moveTo>
                    <a:cubicBezTo>
                      <a:pt x="87" y="195"/>
                      <a:pt x="89" y="194"/>
                      <a:pt x="91" y="192"/>
                    </a:cubicBezTo>
                    <a:cubicBezTo>
                      <a:pt x="81" y="195"/>
                      <a:pt x="66" y="191"/>
                      <a:pt x="49" y="171"/>
                    </a:cubicBezTo>
                    <a:cubicBezTo>
                      <a:pt x="18" y="133"/>
                      <a:pt x="12" y="88"/>
                      <a:pt x="12" y="68"/>
                    </a:cubicBezTo>
                    <a:cubicBezTo>
                      <a:pt x="12" y="48"/>
                      <a:pt x="20" y="46"/>
                      <a:pt x="35" y="39"/>
                    </a:cubicBezTo>
                    <a:cubicBezTo>
                      <a:pt x="54" y="29"/>
                      <a:pt x="62" y="22"/>
                      <a:pt x="71" y="15"/>
                    </a:cubicBezTo>
                    <a:cubicBezTo>
                      <a:pt x="81" y="8"/>
                      <a:pt x="79" y="5"/>
                      <a:pt x="75" y="7"/>
                    </a:cubicBezTo>
                    <a:cubicBezTo>
                      <a:pt x="71" y="9"/>
                      <a:pt x="64" y="13"/>
                      <a:pt x="57" y="12"/>
                    </a:cubicBezTo>
                    <a:cubicBezTo>
                      <a:pt x="50" y="12"/>
                      <a:pt x="53" y="4"/>
                      <a:pt x="59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4" y="13"/>
                      <a:pt x="46" y="22"/>
                      <a:pt x="60" y="18"/>
                    </a:cubicBezTo>
                    <a:cubicBezTo>
                      <a:pt x="58" y="21"/>
                      <a:pt x="44" y="30"/>
                      <a:pt x="20" y="40"/>
                    </a:cubicBezTo>
                    <a:cubicBezTo>
                      <a:pt x="0" y="49"/>
                      <a:pt x="2" y="73"/>
                      <a:pt x="14" y="125"/>
                    </a:cubicBezTo>
                    <a:cubicBezTo>
                      <a:pt x="26" y="181"/>
                      <a:pt x="54" y="213"/>
                      <a:pt x="85" y="197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3" name="Freeform 906"/>
              <p:cNvSpPr>
                <a:spLocks noEditPoints="1"/>
              </p:cNvSpPr>
              <p:nvPr/>
            </p:nvSpPr>
            <p:spPr bwMode="auto">
              <a:xfrm>
                <a:off x="2460" y="2130"/>
                <a:ext cx="263" cy="511"/>
              </a:xfrm>
              <a:custGeom>
                <a:avLst/>
                <a:gdLst>
                  <a:gd name="T0" fmla="*/ 71 w 111"/>
                  <a:gd name="T1" fmla="*/ 215 h 215"/>
                  <a:gd name="T2" fmla="*/ 14 w 111"/>
                  <a:gd name="T3" fmla="*/ 138 h 215"/>
                  <a:gd name="T4" fmla="*/ 21 w 111"/>
                  <a:gd name="T5" fmla="*/ 53 h 215"/>
                  <a:gd name="T6" fmla="*/ 58 w 111"/>
                  <a:gd name="T7" fmla="*/ 33 h 215"/>
                  <a:gd name="T8" fmla="*/ 55 w 111"/>
                  <a:gd name="T9" fmla="*/ 33 h 215"/>
                  <a:gd name="T10" fmla="*/ 45 w 111"/>
                  <a:gd name="T11" fmla="*/ 27 h 215"/>
                  <a:gd name="T12" fmla="*/ 65 w 111"/>
                  <a:gd name="T13" fmla="*/ 8 h 215"/>
                  <a:gd name="T14" fmla="*/ 94 w 111"/>
                  <a:gd name="T15" fmla="*/ 0 h 215"/>
                  <a:gd name="T16" fmla="*/ 111 w 111"/>
                  <a:gd name="T17" fmla="*/ 19 h 215"/>
                  <a:gd name="T18" fmla="*/ 64 w 111"/>
                  <a:gd name="T19" fmla="*/ 72 h 215"/>
                  <a:gd name="T20" fmla="*/ 63 w 111"/>
                  <a:gd name="T21" fmla="*/ 73 h 215"/>
                  <a:gd name="T22" fmla="*/ 77 w 111"/>
                  <a:gd name="T23" fmla="*/ 98 h 215"/>
                  <a:gd name="T24" fmla="*/ 91 w 111"/>
                  <a:gd name="T25" fmla="*/ 120 h 215"/>
                  <a:gd name="T26" fmla="*/ 105 w 111"/>
                  <a:gd name="T27" fmla="*/ 188 h 215"/>
                  <a:gd name="T28" fmla="*/ 87 w 111"/>
                  <a:gd name="T29" fmla="*/ 211 h 215"/>
                  <a:gd name="T30" fmla="*/ 71 w 111"/>
                  <a:gd name="T31" fmla="*/ 215 h 215"/>
                  <a:gd name="T32" fmla="*/ 67 w 111"/>
                  <a:gd name="T33" fmla="*/ 28 h 215"/>
                  <a:gd name="T34" fmla="*/ 63 w 111"/>
                  <a:gd name="T35" fmla="*/ 32 h 215"/>
                  <a:gd name="T36" fmla="*/ 62 w 111"/>
                  <a:gd name="T37" fmla="*/ 33 h 215"/>
                  <a:gd name="T38" fmla="*/ 22 w 111"/>
                  <a:gd name="T39" fmla="*/ 56 h 215"/>
                  <a:gd name="T40" fmla="*/ 17 w 111"/>
                  <a:gd name="T41" fmla="*/ 138 h 215"/>
                  <a:gd name="T42" fmla="*/ 71 w 111"/>
                  <a:gd name="T43" fmla="*/ 213 h 215"/>
                  <a:gd name="T44" fmla="*/ 86 w 111"/>
                  <a:gd name="T45" fmla="*/ 208 h 215"/>
                  <a:gd name="T46" fmla="*/ 103 w 111"/>
                  <a:gd name="T47" fmla="*/ 187 h 215"/>
                  <a:gd name="T48" fmla="*/ 89 w 111"/>
                  <a:gd name="T49" fmla="*/ 121 h 215"/>
                  <a:gd name="T50" fmla="*/ 75 w 111"/>
                  <a:gd name="T51" fmla="*/ 100 h 215"/>
                  <a:gd name="T52" fmla="*/ 61 w 111"/>
                  <a:gd name="T53" fmla="*/ 72 h 215"/>
                  <a:gd name="T54" fmla="*/ 62 w 111"/>
                  <a:gd name="T55" fmla="*/ 70 h 215"/>
                  <a:gd name="T56" fmla="*/ 108 w 111"/>
                  <a:gd name="T57" fmla="*/ 19 h 215"/>
                  <a:gd name="T58" fmla="*/ 94 w 111"/>
                  <a:gd name="T59" fmla="*/ 3 h 215"/>
                  <a:gd name="T60" fmla="*/ 66 w 111"/>
                  <a:gd name="T61" fmla="*/ 11 h 215"/>
                  <a:gd name="T62" fmla="*/ 47 w 111"/>
                  <a:gd name="T63" fmla="*/ 27 h 215"/>
                  <a:gd name="T64" fmla="*/ 55 w 111"/>
                  <a:gd name="T65" fmla="*/ 31 h 215"/>
                  <a:gd name="T66" fmla="*/ 62 w 111"/>
                  <a:gd name="T67" fmla="*/ 30 h 215"/>
                  <a:gd name="T68" fmla="*/ 67 w 111"/>
                  <a:gd name="T69" fmla="*/ 2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1" h="215">
                    <a:moveTo>
                      <a:pt x="71" y="215"/>
                    </a:moveTo>
                    <a:cubicBezTo>
                      <a:pt x="46" y="215"/>
                      <a:pt x="25" y="186"/>
                      <a:pt x="14" y="138"/>
                    </a:cubicBezTo>
                    <a:cubicBezTo>
                      <a:pt x="3" y="87"/>
                      <a:pt x="0" y="62"/>
                      <a:pt x="21" y="53"/>
                    </a:cubicBezTo>
                    <a:cubicBezTo>
                      <a:pt x="44" y="44"/>
                      <a:pt x="53" y="37"/>
                      <a:pt x="58" y="33"/>
                    </a:cubicBezTo>
                    <a:cubicBezTo>
                      <a:pt x="57" y="33"/>
                      <a:pt x="56" y="33"/>
                      <a:pt x="55" y="33"/>
                    </a:cubicBezTo>
                    <a:cubicBezTo>
                      <a:pt x="50" y="33"/>
                      <a:pt x="46" y="31"/>
                      <a:pt x="45" y="27"/>
                    </a:cubicBezTo>
                    <a:cubicBezTo>
                      <a:pt x="44" y="24"/>
                      <a:pt x="46" y="17"/>
                      <a:pt x="65" y="8"/>
                    </a:cubicBezTo>
                    <a:cubicBezTo>
                      <a:pt x="77" y="3"/>
                      <a:pt x="87" y="0"/>
                      <a:pt x="94" y="0"/>
                    </a:cubicBezTo>
                    <a:cubicBezTo>
                      <a:pt x="105" y="0"/>
                      <a:pt x="110" y="6"/>
                      <a:pt x="111" y="19"/>
                    </a:cubicBezTo>
                    <a:cubicBezTo>
                      <a:pt x="111" y="39"/>
                      <a:pt x="96" y="57"/>
                      <a:pt x="64" y="72"/>
                    </a:cubicBezTo>
                    <a:cubicBezTo>
                      <a:pt x="63" y="72"/>
                      <a:pt x="63" y="72"/>
                      <a:pt x="63" y="73"/>
                    </a:cubicBezTo>
                    <a:cubicBezTo>
                      <a:pt x="63" y="75"/>
                      <a:pt x="69" y="86"/>
                      <a:pt x="77" y="98"/>
                    </a:cubicBezTo>
                    <a:cubicBezTo>
                      <a:pt x="81" y="105"/>
                      <a:pt x="86" y="112"/>
                      <a:pt x="91" y="120"/>
                    </a:cubicBezTo>
                    <a:cubicBezTo>
                      <a:pt x="101" y="138"/>
                      <a:pt x="111" y="166"/>
                      <a:pt x="105" y="188"/>
                    </a:cubicBezTo>
                    <a:cubicBezTo>
                      <a:pt x="103" y="198"/>
                      <a:pt x="96" y="206"/>
                      <a:pt x="87" y="211"/>
                    </a:cubicBezTo>
                    <a:cubicBezTo>
                      <a:pt x="82" y="214"/>
                      <a:pt x="76" y="215"/>
                      <a:pt x="71" y="215"/>
                    </a:cubicBezTo>
                    <a:close/>
                    <a:moveTo>
                      <a:pt x="67" y="28"/>
                    </a:move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2" y="33"/>
                    </a:cubicBezTo>
                    <a:cubicBezTo>
                      <a:pt x="59" y="36"/>
                      <a:pt x="50" y="44"/>
                      <a:pt x="22" y="56"/>
                    </a:cubicBezTo>
                    <a:cubicBezTo>
                      <a:pt x="4" y="63"/>
                      <a:pt x="5" y="83"/>
                      <a:pt x="17" y="138"/>
                    </a:cubicBezTo>
                    <a:cubicBezTo>
                      <a:pt x="27" y="184"/>
                      <a:pt x="48" y="213"/>
                      <a:pt x="71" y="213"/>
                    </a:cubicBezTo>
                    <a:cubicBezTo>
                      <a:pt x="76" y="213"/>
                      <a:pt x="81" y="211"/>
                      <a:pt x="86" y="208"/>
                    </a:cubicBezTo>
                    <a:cubicBezTo>
                      <a:pt x="95" y="204"/>
                      <a:pt x="100" y="197"/>
                      <a:pt x="103" y="187"/>
                    </a:cubicBezTo>
                    <a:cubicBezTo>
                      <a:pt x="109" y="166"/>
                      <a:pt x="99" y="139"/>
                      <a:pt x="89" y="121"/>
                    </a:cubicBezTo>
                    <a:cubicBezTo>
                      <a:pt x="84" y="113"/>
                      <a:pt x="79" y="106"/>
                      <a:pt x="75" y="100"/>
                    </a:cubicBezTo>
                    <a:cubicBezTo>
                      <a:pt x="65" y="83"/>
                      <a:pt x="60" y="76"/>
                      <a:pt x="61" y="72"/>
                    </a:cubicBezTo>
                    <a:cubicBezTo>
                      <a:pt x="61" y="71"/>
                      <a:pt x="62" y="70"/>
                      <a:pt x="62" y="70"/>
                    </a:cubicBezTo>
                    <a:cubicBezTo>
                      <a:pt x="94" y="55"/>
                      <a:pt x="109" y="38"/>
                      <a:pt x="108" y="19"/>
                    </a:cubicBezTo>
                    <a:cubicBezTo>
                      <a:pt x="108" y="8"/>
                      <a:pt x="103" y="3"/>
                      <a:pt x="94" y="3"/>
                    </a:cubicBezTo>
                    <a:cubicBezTo>
                      <a:pt x="87" y="3"/>
                      <a:pt x="78" y="5"/>
                      <a:pt x="66" y="11"/>
                    </a:cubicBezTo>
                    <a:cubicBezTo>
                      <a:pt x="51" y="17"/>
                      <a:pt x="47" y="24"/>
                      <a:pt x="47" y="27"/>
                    </a:cubicBezTo>
                    <a:cubicBezTo>
                      <a:pt x="48" y="29"/>
                      <a:pt x="51" y="31"/>
                      <a:pt x="55" y="31"/>
                    </a:cubicBezTo>
                    <a:cubicBezTo>
                      <a:pt x="57" y="31"/>
                      <a:pt x="60" y="30"/>
                      <a:pt x="62" y="30"/>
                    </a:cubicBezTo>
                    <a:lnTo>
                      <a:pt x="67" y="28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4" name="Freeform 907"/>
              <p:cNvSpPr>
                <a:spLocks/>
              </p:cNvSpPr>
              <p:nvPr/>
            </p:nvSpPr>
            <p:spPr bwMode="auto">
              <a:xfrm>
                <a:off x="2602" y="2180"/>
                <a:ext cx="43" cy="28"/>
              </a:xfrm>
              <a:custGeom>
                <a:avLst/>
                <a:gdLst>
                  <a:gd name="T0" fmla="*/ 0 w 18"/>
                  <a:gd name="T1" fmla="*/ 10 h 12"/>
                  <a:gd name="T2" fmla="*/ 9 w 18"/>
                  <a:gd name="T3" fmla="*/ 6 h 12"/>
                  <a:gd name="T4" fmla="*/ 13 w 18"/>
                  <a:gd name="T5" fmla="*/ 3 h 12"/>
                  <a:gd name="T6" fmla="*/ 17 w 18"/>
                  <a:gd name="T7" fmla="*/ 0 h 12"/>
                  <a:gd name="T8" fmla="*/ 18 w 18"/>
                  <a:gd name="T9" fmla="*/ 1 h 12"/>
                  <a:gd name="T10" fmla="*/ 14 w 18"/>
                  <a:gd name="T11" fmla="*/ 4 h 12"/>
                  <a:gd name="T12" fmla="*/ 10 w 18"/>
                  <a:gd name="T13" fmla="*/ 7 h 12"/>
                  <a:gd name="T14" fmla="*/ 1 w 18"/>
                  <a:gd name="T15" fmla="*/ 12 h 12"/>
                  <a:gd name="T16" fmla="*/ 0 w 18"/>
                  <a:gd name="T1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2">
                    <a:moveTo>
                      <a:pt x="0" y="10"/>
                    </a:moveTo>
                    <a:cubicBezTo>
                      <a:pt x="3" y="9"/>
                      <a:pt x="6" y="8"/>
                      <a:pt x="9" y="6"/>
                    </a:cubicBezTo>
                    <a:cubicBezTo>
                      <a:pt x="10" y="5"/>
                      <a:pt x="12" y="4"/>
                      <a:pt x="13" y="3"/>
                    </a:cubicBezTo>
                    <a:cubicBezTo>
                      <a:pt x="14" y="2"/>
                      <a:pt x="16" y="1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2"/>
                      <a:pt x="15" y="3"/>
                      <a:pt x="14" y="4"/>
                    </a:cubicBezTo>
                    <a:cubicBezTo>
                      <a:pt x="13" y="5"/>
                      <a:pt x="11" y="6"/>
                      <a:pt x="10" y="7"/>
                    </a:cubicBezTo>
                    <a:cubicBezTo>
                      <a:pt x="7" y="9"/>
                      <a:pt x="4" y="11"/>
                      <a:pt x="1" y="12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5" name="Freeform 908"/>
              <p:cNvSpPr>
                <a:spLocks/>
              </p:cNvSpPr>
              <p:nvPr/>
            </p:nvSpPr>
            <p:spPr bwMode="auto">
              <a:xfrm>
                <a:off x="4541" y="1647"/>
                <a:ext cx="788" cy="649"/>
              </a:xfrm>
              <a:custGeom>
                <a:avLst/>
                <a:gdLst>
                  <a:gd name="T0" fmla="*/ 10 w 333"/>
                  <a:gd name="T1" fmla="*/ 171 h 273"/>
                  <a:gd name="T2" fmla="*/ 12 w 333"/>
                  <a:gd name="T3" fmla="*/ 201 h 273"/>
                  <a:gd name="T4" fmla="*/ 38 w 333"/>
                  <a:gd name="T5" fmla="*/ 202 h 273"/>
                  <a:gd name="T6" fmla="*/ 167 w 333"/>
                  <a:gd name="T7" fmla="*/ 272 h 273"/>
                  <a:gd name="T8" fmla="*/ 297 w 333"/>
                  <a:gd name="T9" fmla="*/ 191 h 273"/>
                  <a:gd name="T10" fmla="*/ 323 w 333"/>
                  <a:gd name="T11" fmla="*/ 180 h 273"/>
                  <a:gd name="T12" fmla="*/ 302 w 333"/>
                  <a:gd name="T13" fmla="*/ 159 h 273"/>
                  <a:gd name="T14" fmla="*/ 172 w 333"/>
                  <a:gd name="T15" fmla="*/ 4 h 273"/>
                  <a:gd name="T16" fmla="*/ 10 w 333"/>
                  <a:gd name="T17" fmla="*/ 17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273">
                    <a:moveTo>
                      <a:pt x="10" y="171"/>
                    </a:moveTo>
                    <a:cubicBezTo>
                      <a:pt x="0" y="175"/>
                      <a:pt x="1" y="192"/>
                      <a:pt x="12" y="201"/>
                    </a:cubicBezTo>
                    <a:cubicBezTo>
                      <a:pt x="22" y="208"/>
                      <a:pt x="36" y="207"/>
                      <a:pt x="38" y="202"/>
                    </a:cubicBezTo>
                    <a:cubicBezTo>
                      <a:pt x="38" y="202"/>
                      <a:pt x="65" y="271"/>
                      <a:pt x="167" y="272"/>
                    </a:cubicBezTo>
                    <a:cubicBezTo>
                      <a:pt x="269" y="273"/>
                      <a:pt x="297" y="191"/>
                      <a:pt x="297" y="191"/>
                    </a:cubicBezTo>
                    <a:cubicBezTo>
                      <a:pt x="297" y="191"/>
                      <a:pt x="313" y="201"/>
                      <a:pt x="323" y="180"/>
                    </a:cubicBezTo>
                    <a:cubicBezTo>
                      <a:pt x="333" y="158"/>
                      <a:pt x="312" y="147"/>
                      <a:pt x="302" y="159"/>
                    </a:cubicBezTo>
                    <a:cubicBezTo>
                      <a:pt x="302" y="159"/>
                      <a:pt x="300" y="6"/>
                      <a:pt x="172" y="4"/>
                    </a:cubicBezTo>
                    <a:cubicBezTo>
                      <a:pt x="23" y="0"/>
                      <a:pt x="10" y="171"/>
                      <a:pt x="10" y="171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6" name="Freeform 909"/>
              <p:cNvSpPr>
                <a:spLocks/>
              </p:cNvSpPr>
              <p:nvPr/>
            </p:nvSpPr>
            <p:spPr bwMode="auto">
              <a:xfrm>
                <a:off x="4541" y="1628"/>
                <a:ext cx="767" cy="668"/>
              </a:xfrm>
              <a:custGeom>
                <a:avLst/>
                <a:gdLst>
                  <a:gd name="T0" fmla="*/ 151 w 324"/>
                  <a:gd name="T1" fmla="*/ 15 h 281"/>
                  <a:gd name="T2" fmla="*/ 10 w 324"/>
                  <a:gd name="T3" fmla="*/ 179 h 281"/>
                  <a:gd name="T4" fmla="*/ 12 w 324"/>
                  <a:gd name="T5" fmla="*/ 209 h 281"/>
                  <a:gd name="T6" fmla="*/ 38 w 324"/>
                  <a:gd name="T7" fmla="*/ 210 h 281"/>
                  <a:gd name="T8" fmla="*/ 167 w 324"/>
                  <a:gd name="T9" fmla="*/ 280 h 281"/>
                  <a:gd name="T10" fmla="*/ 280 w 324"/>
                  <a:gd name="T11" fmla="*/ 228 h 281"/>
                  <a:gd name="T12" fmla="*/ 247 w 324"/>
                  <a:gd name="T13" fmla="*/ 215 h 281"/>
                  <a:gd name="T14" fmla="*/ 214 w 324"/>
                  <a:gd name="T15" fmla="*/ 249 h 281"/>
                  <a:gd name="T16" fmla="*/ 180 w 324"/>
                  <a:gd name="T17" fmla="*/ 273 h 281"/>
                  <a:gd name="T18" fmla="*/ 127 w 324"/>
                  <a:gd name="T19" fmla="*/ 267 h 281"/>
                  <a:gd name="T20" fmla="*/ 91 w 324"/>
                  <a:gd name="T21" fmla="*/ 239 h 281"/>
                  <a:gd name="T22" fmla="*/ 61 w 324"/>
                  <a:gd name="T23" fmla="*/ 193 h 281"/>
                  <a:gd name="T24" fmla="*/ 97 w 324"/>
                  <a:gd name="T25" fmla="*/ 118 h 281"/>
                  <a:gd name="T26" fmla="*/ 171 w 324"/>
                  <a:gd name="T27" fmla="*/ 73 h 281"/>
                  <a:gd name="T28" fmla="*/ 183 w 324"/>
                  <a:gd name="T29" fmla="*/ 57 h 281"/>
                  <a:gd name="T30" fmla="*/ 186 w 324"/>
                  <a:gd name="T31" fmla="*/ 105 h 281"/>
                  <a:gd name="T32" fmla="*/ 213 w 324"/>
                  <a:gd name="T33" fmla="*/ 73 h 281"/>
                  <a:gd name="T34" fmla="*/ 259 w 324"/>
                  <a:gd name="T35" fmla="*/ 115 h 281"/>
                  <a:gd name="T36" fmla="*/ 291 w 324"/>
                  <a:gd name="T37" fmla="*/ 183 h 281"/>
                  <a:gd name="T38" fmla="*/ 285 w 324"/>
                  <a:gd name="T39" fmla="*/ 197 h 281"/>
                  <a:gd name="T40" fmla="*/ 308 w 324"/>
                  <a:gd name="T41" fmla="*/ 184 h 281"/>
                  <a:gd name="T42" fmla="*/ 324 w 324"/>
                  <a:gd name="T43" fmla="*/ 174 h 281"/>
                  <a:gd name="T44" fmla="*/ 302 w 324"/>
                  <a:gd name="T45" fmla="*/ 167 h 281"/>
                  <a:gd name="T46" fmla="*/ 151 w 324"/>
                  <a:gd name="T47" fmla="*/ 15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4" h="281">
                    <a:moveTo>
                      <a:pt x="151" y="15"/>
                    </a:moveTo>
                    <a:cubicBezTo>
                      <a:pt x="40" y="36"/>
                      <a:pt x="10" y="179"/>
                      <a:pt x="10" y="179"/>
                    </a:cubicBezTo>
                    <a:cubicBezTo>
                      <a:pt x="0" y="183"/>
                      <a:pt x="1" y="200"/>
                      <a:pt x="12" y="209"/>
                    </a:cubicBezTo>
                    <a:cubicBezTo>
                      <a:pt x="22" y="216"/>
                      <a:pt x="36" y="215"/>
                      <a:pt x="38" y="210"/>
                    </a:cubicBezTo>
                    <a:cubicBezTo>
                      <a:pt x="38" y="210"/>
                      <a:pt x="65" y="279"/>
                      <a:pt x="167" y="280"/>
                    </a:cubicBezTo>
                    <a:cubicBezTo>
                      <a:pt x="228" y="281"/>
                      <a:pt x="262" y="252"/>
                      <a:pt x="280" y="228"/>
                    </a:cubicBezTo>
                    <a:cubicBezTo>
                      <a:pt x="282" y="217"/>
                      <a:pt x="275" y="200"/>
                      <a:pt x="247" y="215"/>
                    </a:cubicBezTo>
                    <a:cubicBezTo>
                      <a:pt x="215" y="233"/>
                      <a:pt x="218" y="247"/>
                      <a:pt x="214" y="249"/>
                    </a:cubicBezTo>
                    <a:cubicBezTo>
                      <a:pt x="193" y="259"/>
                      <a:pt x="188" y="272"/>
                      <a:pt x="180" y="273"/>
                    </a:cubicBezTo>
                    <a:cubicBezTo>
                      <a:pt x="156" y="277"/>
                      <a:pt x="137" y="273"/>
                      <a:pt x="127" y="267"/>
                    </a:cubicBezTo>
                    <a:cubicBezTo>
                      <a:pt x="112" y="259"/>
                      <a:pt x="112" y="253"/>
                      <a:pt x="91" y="239"/>
                    </a:cubicBezTo>
                    <a:cubicBezTo>
                      <a:pt x="72" y="228"/>
                      <a:pt x="64" y="211"/>
                      <a:pt x="61" y="193"/>
                    </a:cubicBezTo>
                    <a:cubicBezTo>
                      <a:pt x="57" y="173"/>
                      <a:pt x="59" y="138"/>
                      <a:pt x="97" y="118"/>
                    </a:cubicBezTo>
                    <a:cubicBezTo>
                      <a:pt x="145" y="93"/>
                      <a:pt x="163" y="81"/>
                      <a:pt x="171" y="73"/>
                    </a:cubicBezTo>
                    <a:cubicBezTo>
                      <a:pt x="181" y="63"/>
                      <a:pt x="183" y="57"/>
                      <a:pt x="183" y="57"/>
                    </a:cubicBezTo>
                    <a:cubicBezTo>
                      <a:pt x="192" y="74"/>
                      <a:pt x="186" y="105"/>
                      <a:pt x="186" y="105"/>
                    </a:cubicBezTo>
                    <a:cubicBezTo>
                      <a:pt x="209" y="90"/>
                      <a:pt x="213" y="73"/>
                      <a:pt x="213" y="73"/>
                    </a:cubicBezTo>
                    <a:cubicBezTo>
                      <a:pt x="222" y="87"/>
                      <a:pt x="234" y="94"/>
                      <a:pt x="259" y="115"/>
                    </a:cubicBezTo>
                    <a:cubicBezTo>
                      <a:pt x="291" y="142"/>
                      <a:pt x="295" y="167"/>
                      <a:pt x="291" y="183"/>
                    </a:cubicBezTo>
                    <a:cubicBezTo>
                      <a:pt x="289" y="195"/>
                      <a:pt x="280" y="196"/>
                      <a:pt x="285" y="197"/>
                    </a:cubicBezTo>
                    <a:cubicBezTo>
                      <a:pt x="290" y="198"/>
                      <a:pt x="300" y="193"/>
                      <a:pt x="308" y="184"/>
                    </a:cubicBezTo>
                    <a:cubicBezTo>
                      <a:pt x="315" y="175"/>
                      <a:pt x="319" y="171"/>
                      <a:pt x="324" y="174"/>
                    </a:cubicBezTo>
                    <a:cubicBezTo>
                      <a:pt x="324" y="163"/>
                      <a:pt x="310" y="159"/>
                      <a:pt x="302" y="167"/>
                    </a:cubicBezTo>
                    <a:cubicBezTo>
                      <a:pt x="302" y="167"/>
                      <a:pt x="278" y="0"/>
                      <a:pt x="151" y="15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7" name="Freeform 910"/>
              <p:cNvSpPr>
                <a:spLocks/>
              </p:cNvSpPr>
              <p:nvPr/>
            </p:nvSpPr>
            <p:spPr bwMode="auto">
              <a:xfrm>
                <a:off x="4749" y="2127"/>
                <a:ext cx="455" cy="169"/>
              </a:xfrm>
              <a:custGeom>
                <a:avLst/>
                <a:gdLst>
                  <a:gd name="T0" fmla="*/ 169 w 192"/>
                  <a:gd name="T1" fmla="*/ 5 h 71"/>
                  <a:gd name="T2" fmla="*/ 137 w 192"/>
                  <a:gd name="T3" fmla="*/ 28 h 71"/>
                  <a:gd name="T4" fmla="*/ 130 w 192"/>
                  <a:gd name="T5" fmla="*/ 43 h 71"/>
                  <a:gd name="T6" fmla="*/ 87 w 192"/>
                  <a:gd name="T7" fmla="*/ 67 h 71"/>
                  <a:gd name="T8" fmla="*/ 29 w 192"/>
                  <a:gd name="T9" fmla="*/ 57 h 71"/>
                  <a:gd name="T10" fmla="*/ 17 w 192"/>
                  <a:gd name="T11" fmla="*/ 44 h 71"/>
                  <a:gd name="T12" fmla="*/ 0 w 192"/>
                  <a:gd name="T13" fmla="*/ 51 h 71"/>
                  <a:gd name="T14" fmla="*/ 79 w 192"/>
                  <a:gd name="T15" fmla="*/ 70 h 71"/>
                  <a:gd name="T16" fmla="*/ 192 w 192"/>
                  <a:gd name="T17" fmla="*/ 16 h 71"/>
                  <a:gd name="T18" fmla="*/ 169 w 192"/>
                  <a:gd name="T19" fmla="*/ 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1">
                    <a:moveTo>
                      <a:pt x="169" y="5"/>
                    </a:moveTo>
                    <a:cubicBezTo>
                      <a:pt x="159" y="9"/>
                      <a:pt x="144" y="20"/>
                      <a:pt x="137" y="28"/>
                    </a:cubicBezTo>
                    <a:cubicBezTo>
                      <a:pt x="131" y="36"/>
                      <a:pt x="141" y="39"/>
                      <a:pt x="130" y="43"/>
                    </a:cubicBezTo>
                    <a:cubicBezTo>
                      <a:pt x="108" y="51"/>
                      <a:pt x="104" y="66"/>
                      <a:pt x="87" y="67"/>
                    </a:cubicBezTo>
                    <a:cubicBezTo>
                      <a:pt x="52" y="69"/>
                      <a:pt x="34" y="61"/>
                      <a:pt x="29" y="57"/>
                    </a:cubicBezTo>
                    <a:cubicBezTo>
                      <a:pt x="25" y="54"/>
                      <a:pt x="21" y="47"/>
                      <a:pt x="17" y="44"/>
                    </a:cubicBezTo>
                    <a:cubicBezTo>
                      <a:pt x="17" y="44"/>
                      <a:pt x="1" y="50"/>
                      <a:pt x="0" y="51"/>
                    </a:cubicBezTo>
                    <a:cubicBezTo>
                      <a:pt x="19" y="61"/>
                      <a:pt x="45" y="69"/>
                      <a:pt x="79" y="70"/>
                    </a:cubicBezTo>
                    <a:cubicBezTo>
                      <a:pt x="148" y="71"/>
                      <a:pt x="192" y="16"/>
                      <a:pt x="192" y="16"/>
                    </a:cubicBezTo>
                    <a:cubicBezTo>
                      <a:pt x="192" y="6"/>
                      <a:pt x="183" y="0"/>
                      <a:pt x="169" y="5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8" name="Freeform 911"/>
              <p:cNvSpPr>
                <a:spLocks/>
              </p:cNvSpPr>
              <p:nvPr/>
            </p:nvSpPr>
            <p:spPr bwMode="auto">
              <a:xfrm>
                <a:off x="4539" y="1662"/>
                <a:ext cx="419" cy="546"/>
              </a:xfrm>
              <a:custGeom>
                <a:avLst/>
                <a:gdLst>
                  <a:gd name="T0" fmla="*/ 49 w 177"/>
                  <a:gd name="T1" fmla="*/ 158 h 230"/>
                  <a:gd name="T2" fmla="*/ 129 w 177"/>
                  <a:gd name="T3" fmla="*/ 79 h 230"/>
                  <a:gd name="T4" fmla="*/ 177 w 177"/>
                  <a:gd name="T5" fmla="*/ 38 h 230"/>
                  <a:gd name="T6" fmla="*/ 168 w 177"/>
                  <a:gd name="T7" fmla="*/ 11 h 230"/>
                  <a:gd name="T8" fmla="*/ 4 w 177"/>
                  <a:gd name="T9" fmla="*/ 177 h 230"/>
                  <a:gd name="T10" fmla="*/ 33 w 177"/>
                  <a:gd name="T11" fmla="*/ 199 h 230"/>
                  <a:gd name="T12" fmla="*/ 39 w 177"/>
                  <a:gd name="T13" fmla="*/ 196 h 230"/>
                  <a:gd name="T14" fmla="*/ 65 w 177"/>
                  <a:gd name="T15" fmla="*/ 230 h 230"/>
                  <a:gd name="T16" fmla="*/ 72 w 177"/>
                  <a:gd name="T17" fmla="*/ 226 h 230"/>
                  <a:gd name="T18" fmla="*/ 49 w 177"/>
                  <a:gd name="T19" fmla="*/ 158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7" h="230">
                    <a:moveTo>
                      <a:pt x="49" y="158"/>
                    </a:moveTo>
                    <a:cubicBezTo>
                      <a:pt x="55" y="121"/>
                      <a:pt x="97" y="99"/>
                      <a:pt x="129" y="79"/>
                    </a:cubicBezTo>
                    <a:cubicBezTo>
                      <a:pt x="160" y="60"/>
                      <a:pt x="171" y="47"/>
                      <a:pt x="177" y="38"/>
                    </a:cubicBezTo>
                    <a:cubicBezTo>
                      <a:pt x="168" y="11"/>
                      <a:pt x="168" y="11"/>
                      <a:pt x="168" y="11"/>
                    </a:cubicBezTo>
                    <a:cubicBezTo>
                      <a:pt x="145" y="0"/>
                      <a:pt x="0" y="156"/>
                      <a:pt x="4" y="177"/>
                    </a:cubicBezTo>
                    <a:cubicBezTo>
                      <a:pt x="21" y="177"/>
                      <a:pt x="32" y="189"/>
                      <a:pt x="33" y="199"/>
                    </a:cubicBezTo>
                    <a:cubicBezTo>
                      <a:pt x="37" y="199"/>
                      <a:pt x="38" y="198"/>
                      <a:pt x="39" y="196"/>
                    </a:cubicBezTo>
                    <a:cubicBezTo>
                      <a:pt x="39" y="196"/>
                      <a:pt x="46" y="213"/>
                      <a:pt x="65" y="230"/>
                    </a:cubicBezTo>
                    <a:cubicBezTo>
                      <a:pt x="69" y="228"/>
                      <a:pt x="72" y="226"/>
                      <a:pt x="72" y="226"/>
                    </a:cubicBezTo>
                    <a:cubicBezTo>
                      <a:pt x="60" y="215"/>
                      <a:pt x="44" y="192"/>
                      <a:pt x="49" y="158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9" name="Freeform 912"/>
              <p:cNvSpPr>
                <a:spLocks/>
              </p:cNvSpPr>
              <p:nvPr/>
            </p:nvSpPr>
            <p:spPr bwMode="auto">
              <a:xfrm>
                <a:off x="4948" y="1662"/>
                <a:ext cx="114" cy="216"/>
              </a:xfrm>
              <a:custGeom>
                <a:avLst/>
                <a:gdLst>
                  <a:gd name="T0" fmla="*/ 6 w 48"/>
                  <a:gd name="T1" fmla="*/ 22 h 91"/>
                  <a:gd name="T2" fmla="*/ 14 w 48"/>
                  <a:gd name="T3" fmla="*/ 91 h 91"/>
                  <a:gd name="T4" fmla="*/ 0 w 48"/>
                  <a:gd name="T5" fmla="*/ 0 h 91"/>
                  <a:gd name="T6" fmla="*/ 6 w 48"/>
                  <a:gd name="T7" fmla="*/ 2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91">
                    <a:moveTo>
                      <a:pt x="6" y="22"/>
                    </a:moveTo>
                    <a:cubicBezTo>
                      <a:pt x="15" y="29"/>
                      <a:pt x="27" y="52"/>
                      <a:pt x="14" y="91"/>
                    </a:cubicBezTo>
                    <a:cubicBezTo>
                      <a:pt x="48" y="34"/>
                      <a:pt x="11" y="3"/>
                      <a:pt x="0" y="0"/>
                    </a:cubicBezTo>
                    <a:cubicBezTo>
                      <a:pt x="2" y="8"/>
                      <a:pt x="6" y="22"/>
                      <a:pt x="6" y="22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0" name="Freeform 913"/>
              <p:cNvSpPr>
                <a:spLocks/>
              </p:cNvSpPr>
              <p:nvPr/>
            </p:nvSpPr>
            <p:spPr bwMode="auto">
              <a:xfrm>
                <a:off x="5041" y="1683"/>
                <a:ext cx="213" cy="383"/>
              </a:xfrm>
              <a:custGeom>
                <a:avLst/>
                <a:gdLst>
                  <a:gd name="T0" fmla="*/ 2 w 90"/>
                  <a:gd name="T1" fmla="*/ 0 h 161"/>
                  <a:gd name="T2" fmla="*/ 0 w 90"/>
                  <a:gd name="T3" fmla="*/ 32 h 161"/>
                  <a:gd name="T4" fmla="*/ 34 w 90"/>
                  <a:gd name="T5" fmla="*/ 72 h 161"/>
                  <a:gd name="T6" fmla="*/ 82 w 90"/>
                  <a:gd name="T7" fmla="*/ 161 h 161"/>
                  <a:gd name="T8" fmla="*/ 89 w 90"/>
                  <a:gd name="T9" fmla="*/ 131 h 161"/>
                  <a:gd name="T10" fmla="*/ 2 w 90"/>
                  <a:gd name="T1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161">
                    <a:moveTo>
                      <a:pt x="2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2" y="44"/>
                      <a:pt x="15" y="55"/>
                      <a:pt x="34" y="72"/>
                    </a:cubicBezTo>
                    <a:cubicBezTo>
                      <a:pt x="60" y="93"/>
                      <a:pt x="90" y="124"/>
                      <a:pt x="82" y="161"/>
                    </a:cubicBezTo>
                    <a:cubicBezTo>
                      <a:pt x="82" y="161"/>
                      <a:pt x="90" y="153"/>
                      <a:pt x="89" y="131"/>
                    </a:cubicBezTo>
                    <a:cubicBezTo>
                      <a:pt x="82" y="100"/>
                      <a:pt x="60" y="27"/>
                      <a:pt x="2" y="0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1" name="Freeform 914"/>
              <p:cNvSpPr>
                <a:spLocks/>
              </p:cNvSpPr>
              <p:nvPr/>
            </p:nvSpPr>
            <p:spPr bwMode="auto">
              <a:xfrm>
                <a:off x="5223" y="2013"/>
                <a:ext cx="83" cy="83"/>
              </a:xfrm>
              <a:custGeom>
                <a:avLst/>
                <a:gdLst>
                  <a:gd name="T0" fmla="*/ 35 w 35"/>
                  <a:gd name="T1" fmla="*/ 8 h 35"/>
                  <a:gd name="T2" fmla="*/ 20 w 35"/>
                  <a:gd name="T3" fmla="*/ 17 h 35"/>
                  <a:gd name="T4" fmla="*/ 0 w 35"/>
                  <a:gd name="T5" fmla="*/ 35 h 35"/>
                  <a:gd name="T6" fmla="*/ 16 w 35"/>
                  <a:gd name="T7" fmla="*/ 18 h 35"/>
                  <a:gd name="T8" fmla="*/ 24 w 35"/>
                  <a:gd name="T9" fmla="*/ 0 h 35"/>
                  <a:gd name="T10" fmla="*/ 35 w 35"/>
                  <a:gd name="T11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35">
                    <a:moveTo>
                      <a:pt x="35" y="8"/>
                    </a:moveTo>
                    <a:cubicBezTo>
                      <a:pt x="30" y="6"/>
                      <a:pt x="27" y="8"/>
                      <a:pt x="20" y="17"/>
                    </a:cubicBezTo>
                    <a:cubicBezTo>
                      <a:pt x="14" y="26"/>
                      <a:pt x="8" y="31"/>
                      <a:pt x="0" y="35"/>
                    </a:cubicBezTo>
                    <a:cubicBezTo>
                      <a:pt x="0" y="35"/>
                      <a:pt x="10" y="27"/>
                      <a:pt x="16" y="18"/>
                    </a:cubicBezTo>
                    <a:cubicBezTo>
                      <a:pt x="21" y="10"/>
                      <a:pt x="22" y="4"/>
                      <a:pt x="24" y="0"/>
                    </a:cubicBezTo>
                    <a:cubicBezTo>
                      <a:pt x="25" y="0"/>
                      <a:pt x="32" y="0"/>
                      <a:pt x="35" y="8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2" name="Freeform 915"/>
              <p:cNvSpPr>
                <a:spLocks noEditPoints="1"/>
              </p:cNvSpPr>
              <p:nvPr/>
            </p:nvSpPr>
            <p:spPr bwMode="auto">
              <a:xfrm>
                <a:off x="4543" y="1650"/>
                <a:ext cx="777" cy="646"/>
              </a:xfrm>
              <a:custGeom>
                <a:avLst/>
                <a:gdLst>
                  <a:gd name="T0" fmla="*/ 169 w 328"/>
                  <a:gd name="T1" fmla="*/ 272 h 272"/>
                  <a:gd name="T2" fmla="*/ 166 w 328"/>
                  <a:gd name="T3" fmla="*/ 272 h 272"/>
                  <a:gd name="T4" fmla="*/ 37 w 328"/>
                  <a:gd name="T5" fmla="*/ 203 h 272"/>
                  <a:gd name="T6" fmla="*/ 27 w 328"/>
                  <a:gd name="T7" fmla="*/ 206 h 272"/>
                  <a:gd name="T8" fmla="*/ 11 w 328"/>
                  <a:gd name="T9" fmla="*/ 201 h 272"/>
                  <a:gd name="T10" fmla="*/ 1 w 328"/>
                  <a:gd name="T11" fmla="*/ 180 h 272"/>
                  <a:gd name="T12" fmla="*/ 8 w 328"/>
                  <a:gd name="T13" fmla="*/ 169 h 272"/>
                  <a:gd name="T14" fmla="*/ 32 w 328"/>
                  <a:gd name="T15" fmla="*/ 86 h 272"/>
                  <a:gd name="T16" fmla="*/ 171 w 328"/>
                  <a:gd name="T17" fmla="*/ 2 h 272"/>
                  <a:gd name="T18" fmla="*/ 285 w 328"/>
                  <a:gd name="T19" fmla="*/ 81 h 272"/>
                  <a:gd name="T20" fmla="*/ 302 w 328"/>
                  <a:gd name="T21" fmla="*/ 156 h 272"/>
                  <a:gd name="T22" fmla="*/ 311 w 328"/>
                  <a:gd name="T23" fmla="*/ 152 h 272"/>
                  <a:gd name="T24" fmla="*/ 323 w 328"/>
                  <a:gd name="T25" fmla="*/ 159 h 272"/>
                  <a:gd name="T26" fmla="*/ 323 w 328"/>
                  <a:gd name="T27" fmla="*/ 180 h 272"/>
                  <a:gd name="T28" fmla="*/ 305 w 328"/>
                  <a:gd name="T29" fmla="*/ 193 h 272"/>
                  <a:gd name="T30" fmla="*/ 297 w 328"/>
                  <a:gd name="T31" fmla="*/ 191 h 272"/>
                  <a:gd name="T32" fmla="*/ 169 w 328"/>
                  <a:gd name="T33" fmla="*/ 272 h 272"/>
                  <a:gd name="T34" fmla="*/ 38 w 328"/>
                  <a:gd name="T35" fmla="*/ 199 h 272"/>
                  <a:gd name="T36" fmla="*/ 38 w 328"/>
                  <a:gd name="T37" fmla="*/ 201 h 272"/>
                  <a:gd name="T38" fmla="*/ 166 w 328"/>
                  <a:gd name="T39" fmla="*/ 270 h 272"/>
                  <a:gd name="T40" fmla="*/ 169 w 328"/>
                  <a:gd name="T41" fmla="*/ 270 h 272"/>
                  <a:gd name="T42" fmla="*/ 295 w 328"/>
                  <a:gd name="T43" fmla="*/ 189 h 272"/>
                  <a:gd name="T44" fmla="*/ 296 w 328"/>
                  <a:gd name="T45" fmla="*/ 188 h 272"/>
                  <a:gd name="T46" fmla="*/ 297 w 328"/>
                  <a:gd name="T47" fmla="*/ 189 h 272"/>
                  <a:gd name="T48" fmla="*/ 305 w 328"/>
                  <a:gd name="T49" fmla="*/ 191 h 272"/>
                  <a:gd name="T50" fmla="*/ 321 w 328"/>
                  <a:gd name="T51" fmla="*/ 179 h 272"/>
                  <a:gd name="T52" fmla="*/ 321 w 328"/>
                  <a:gd name="T53" fmla="*/ 160 h 272"/>
                  <a:gd name="T54" fmla="*/ 311 w 328"/>
                  <a:gd name="T55" fmla="*/ 154 h 272"/>
                  <a:gd name="T56" fmla="*/ 302 w 328"/>
                  <a:gd name="T57" fmla="*/ 159 h 272"/>
                  <a:gd name="T58" fmla="*/ 300 w 328"/>
                  <a:gd name="T59" fmla="*/ 161 h 272"/>
                  <a:gd name="T60" fmla="*/ 300 w 328"/>
                  <a:gd name="T61" fmla="*/ 158 h 272"/>
                  <a:gd name="T62" fmla="*/ 283 w 328"/>
                  <a:gd name="T63" fmla="*/ 82 h 272"/>
                  <a:gd name="T64" fmla="*/ 171 w 328"/>
                  <a:gd name="T65" fmla="*/ 4 h 272"/>
                  <a:gd name="T66" fmla="*/ 34 w 328"/>
                  <a:gd name="T67" fmla="*/ 87 h 272"/>
                  <a:gd name="T68" fmla="*/ 10 w 328"/>
                  <a:gd name="T69" fmla="*/ 170 h 272"/>
                  <a:gd name="T70" fmla="*/ 10 w 328"/>
                  <a:gd name="T71" fmla="*/ 171 h 272"/>
                  <a:gd name="T72" fmla="*/ 9 w 328"/>
                  <a:gd name="T73" fmla="*/ 171 h 272"/>
                  <a:gd name="T74" fmla="*/ 3 w 328"/>
                  <a:gd name="T75" fmla="*/ 180 h 272"/>
                  <a:gd name="T76" fmla="*/ 12 w 328"/>
                  <a:gd name="T77" fmla="*/ 199 h 272"/>
                  <a:gd name="T78" fmla="*/ 27 w 328"/>
                  <a:gd name="T79" fmla="*/ 204 h 272"/>
                  <a:gd name="T80" fmla="*/ 36 w 328"/>
                  <a:gd name="T81" fmla="*/ 201 h 272"/>
                  <a:gd name="T82" fmla="*/ 38 w 328"/>
                  <a:gd name="T83" fmla="*/ 19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8" h="272">
                    <a:moveTo>
                      <a:pt x="169" y="272"/>
                    </a:moveTo>
                    <a:cubicBezTo>
                      <a:pt x="168" y="272"/>
                      <a:pt x="167" y="272"/>
                      <a:pt x="166" y="272"/>
                    </a:cubicBezTo>
                    <a:cubicBezTo>
                      <a:pt x="73" y="271"/>
                      <a:pt x="42" y="214"/>
                      <a:pt x="37" y="203"/>
                    </a:cubicBezTo>
                    <a:cubicBezTo>
                      <a:pt x="35" y="205"/>
                      <a:pt x="31" y="206"/>
                      <a:pt x="27" y="206"/>
                    </a:cubicBezTo>
                    <a:cubicBezTo>
                      <a:pt x="21" y="206"/>
                      <a:pt x="15" y="204"/>
                      <a:pt x="11" y="201"/>
                    </a:cubicBezTo>
                    <a:cubicBezTo>
                      <a:pt x="4" y="196"/>
                      <a:pt x="0" y="188"/>
                      <a:pt x="1" y="180"/>
                    </a:cubicBezTo>
                    <a:cubicBezTo>
                      <a:pt x="2" y="175"/>
                      <a:pt x="4" y="171"/>
                      <a:pt x="8" y="169"/>
                    </a:cubicBezTo>
                    <a:cubicBezTo>
                      <a:pt x="8" y="164"/>
                      <a:pt x="13" y="125"/>
                      <a:pt x="32" y="86"/>
                    </a:cubicBezTo>
                    <a:cubicBezTo>
                      <a:pt x="52" y="47"/>
                      <a:pt x="93" y="0"/>
                      <a:pt x="171" y="2"/>
                    </a:cubicBezTo>
                    <a:cubicBezTo>
                      <a:pt x="238" y="3"/>
                      <a:pt x="270" y="45"/>
                      <a:pt x="285" y="81"/>
                    </a:cubicBezTo>
                    <a:cubicBezTo>
                      <a:pt x="299" y="114"/>
                      <a:pt x="302" y="147"/>
                      <a:pt x="302" y="156"/>
                    </a:cubicBezTo>
                    <a:cubicBezTo>
                      <a:pt x="305" y="153"/>
                      <a:pt x="308" y="152"/>
                      <a:pt x="311" y="152"/>
                    </a:cubicBezTo>
                    <a:cubicBezTo>
                      <a:pt x="316" y="152"/>
                      <a:pt x="320" y="155"/>
                      <a:pt x="323" y="159"/>
                    </a:cubicBezTo>
                    <a:cubicBezTo>
                      <a:pt x="325" y="162"/>
                      <a:pt x="328" y="169"/>
                      <a:pt x="323" y="180"/>
                    </a:cubicBezTo>
                    <a:cubicBezTo>
                      <a:pt x="317" y="191"/>
                      <a:pt x="310" y="193"/>
                      <a:pt x="305" y="193"/>
                    </a:cubicBezTo>
                    <a:cubicBezTo>
                      <a:pt x="301" y="193"/>
                      <a:pt x="298" y="192"/>
                      <a:pt x="297" y="191"/>
                    </a:cubicBezTo>
                    <a:cubicBezTo>
                      <a:pt x="293" y="201"/>
                      <a:pt x="261" y="272"/>
                      <a:pt x="169" y="272"/>
                    </a:cubicBezTo>
                    <a:close/>
                    <a:moveTo>
                      <a:pt x="38" y="199"/>
                    </a:moveTo>
                    <a:cubicBezTo>
                      <a:pt x="38" y="201"/>
                      <a:pt x="38" y="201"/>
                      <a:pt x="38" y="201"/>
                    </a:cubicBezTo>
                    <a:cubicBezTo>
                      <a:pt x="39" y="202"/>
                      <a:pt x="66" y="268"/>
                      <a:pt x="166" y="270"/>
                    </a:cubicBezTo>
                    <a:cubicBezTo>
                      <a:pt x="167" y="270"/>
                      <a:pt x="168" y="270"/>
                      <a:pt x="169" y="270"/>
                    </a:cubicBezTo>
                    <a:cubicBezTo>
                      <a:pt x="266" y="270"/>
                      <a:pt x="295" y="190"/>
                      <a:pt x="295" y="189"/>
                    </a:cubicBezTo>
                    <a:cubicBezTo>
                      <a:pt x="296" y="188"/>
                      <a:pt x="296" y="188"/>
                      <a:pt x="296" y="188"/>
                    </a:cubicBezTo>
                    <a:cubicBezTo>
                      <a:pt x="297" y="189"/>
                      <a:pt x="297" y="189"/>
                      <a:pt x="297" y="189"/>
                    </a:cubicBezTo>
                    <a:cubicBezTo>
                      <a:pt x="297" y="189"/>
                      <a:pt x="300" y="191"/>
                      <a:pt x="305" y="191"/>
                    </a:cubicBezTo>
                    <a:cubicBezTo>
                      <a:pt x="312" y="191"/>
                      <a:pt x="317" y="187"/>
                      <a:pt x="321" y="179"/>
                    </a:cubicBezTo>
                    <a:cubicBezTo>
                      <a:pt x="324" y="172"/>
                      <a:pt x="324" y="165"/>
                      <a:pt x="321" y="160"/>
                    </a:cubicBezTo>
                    <a:cubicBezTo>
                      <a:pt x="319" y="157"/>
                      <a:pt x="315" y="154"/>
                      <a:pt x="311" y="154"/>
                    </a:cubicBezTo>
                    <a:cubicBezTo>
                      <a:pt x="308" y="154"/>
                      <a:pt x="305" y="156"/>
                      <a:pt x="302" y="159"/>
                    </a:cubicBezTo>
                    <a:cubicBezTo>
                      <a:pt x="300" y="161"/>
                      <a:pt x="300" y="161"/>
                      <a:pt x="300" y="161"/>
                    </a:cubicBezTo>
                    <a:cubicBezTo>
                      <a:pt x="300" y="158"/>
                      <a:pt x="300" y="158"/>
                      <a:pt x="300" y="158"/>
                    </a:cubicBezTo>
                    <a:cubicBezTo>
                      <a:pt x="300" y="158"/>
                      <a:pt x="299" y="120"/>
                      <a:pt x="283" y="82"/>
                    </a:cubicBezTo>
                    <a:cubicBezTo>
                      <a:pt x="268" y="47"/>
                      <a:pt x="237" y="5"/>
                      <a:pt x="171" y="4"/>
                    </a:cubicBezTo>
                    <a:cubicBezTo>
                      <a:pt x="94" y="2"/>
                      <a:pt x="54" y="48"/>
                      <a:pt x="34" y="87"/>
                    </a:cubicBezTo>
                    <a:cubicBezTo>
                      <a:pt x="13" y="128"/>
                      <a:pt x="10" y="170"/>
                      <a:pt x="10" y="170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9" y="171"/>
                      <a:pt x="9" y="171"/>
                      <a:pt x="9" y="171"/>
                    </a:cubicBezTo>
                    <a:cubicBezTo>
                      <a:pt x="6" y="172"/>
                      <a:pt x="4" y="176"/>
                      <a:pt x="3" y="180"/>
                    </a:cubicBezTo>
                    <a:cubicBezTo>
                      <a:pt x="3" y="187"/>
                      <a:pt x="6" y="194"/>
                      <a:pt x="12" y="199"/>
                    </a:cubicBezTo>
                    <a:cubicBezTo>
                      <a:pt x="16" y="202"/>
                      <a:pt x="22" y="204"/>
                      <a:pt x="27" y="204"/>
                    </a:cubicBezTo>
                    <a:cubicBezTo>
                      <a:pt x="32" y="204"/>
                      <a:pt x="36" y="202"/>
                      <a:pt x="36" y="201"/>
                    </a:cubicBezTo>
                    <a:lnTo>
                      <a:pt x="38" y="199"/>
                    </a:lnTo>
                    <a:close/>
                  </a:path>
                </a:pathLst>
              </a:custGeom>
              <a:solidFill>
                <a:srgbClr val="91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3" name="Freeform 916"/>
              <p:cNvSpPr>
                <a:spLocks/>
              </p:cNvSpPr>
              <p:nvPr/>
            </p:nvSpPr>
            <p:spPr bwMode="auto">
              <a:xfrm>
                <a:off x="4749" y="1883"/>
                <a:ext cx="57" cy="50"/>
              </a:xfrm>
              <a:custGeom>
                <a:avLst/>
                <a:gdLst>
                  <a:gd name="T0" fmla="*/ 24 w 24"/>
                  <a:gd name="T1" fmla="*/ 13 h 21"/>
                  <a:gd name="T2" fmla="*/ 8 w 24"/>
                  <a:gd name="T3" fmla="*/ 11 h 21"/>
                  <a:gd name="T4" fmla="*/ 9 w 24"/>
                  <a:gd name="T5" fmla="*/ 18 h 21"/>
                  <a:gd name="T6" fmla="*/ 24 w 24"/>
                  <a:gd name="T7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1">
                    <a:moveTo>
                      <a:pt x="24" y="13"/>
                    </a:moveTo>
                    <a:cubicBezTo>
                      <a:pt x="24" y="9"/>
                      <a:pt x="18" y="0"/>
                      <a:pt x="8" y="11"/>
                    </a:cubicBezTo>
                    <a:cubicBezTo>
                      <a:pt x="0" y="19"/>
                      <a:pt x="3" y="21"/>
                      <a:pt x="9" y="18"/>
                    </a:cubicBezTo>
                    <a:cubicBezTo>
                      <a:pt x="14" y="16"/>
                      <a:pt x="23" y="17"/>
                      <a:pt x="24" y="13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4" name="Freeform 917"/>
              <p:cNvSpPr>
                <a:spLocks/>
              </p:cNvSpPr>
              <p:nvPr/>
            </p:nvSpPr>
            <p:spPr bwMode="auto">
              <a:xfrm>
                <a:off x="4759" y="1890"/>
                <a:ext cx="42" cy="35"/>
              </a:xfrm>
              <a:custGeom>
                <a:avLst/>
                <a:gdLst>
                  <a:gd name="T0" fmla="*/ 18 w 18"/>
                  <a:gd name="T1" fmla="*/ 8 h 15"/>
                  <a:gd name="T2" fmla="*/ 6 w 18"/>
                  <a:gd name="T3" fmla="*/ 7 h 15"/>
                  <a:gd name="T4" fmla="*/ 7 w 18"/>
                  <a:gd name="T5" fmla="*/ 13 h 15"/>
                  <a:gd name="T6" fmla="*/ 18 w 18"/>
                  <a:gd name="T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5">
                    <a:moveTo>
                      <a:pt x="18" y="8"/>
                    </a:moveTo>
                    <a:cubicBezTo>
                      <a:pt x="18" y="5"/>
                      <a:pt x="14" y="0"/>
                      <a:pt x="6" y="7"/>
                    </a:cubicBezTo>
                    <a:cubicBezTo>
                      <a:pt x="0" y="14"/>
                      <a:pt x="2" y="15"/>
                      <a:pt x="7" y="13"/>
                    </a:cubicBezTo>
                    <a:cubicBezTo>
                      <a:pt x="12" y="10"/>
                      <a:pt x="18" y="11"/>
                      <a:pt x="18" y="8"/>
                    </a:cubicBezTo>
                    <a:close/>
                  </a:path>
                </a:pathLst>
              </a:custGeom>
              <a:solidFill>
                <a:srgbClr val="B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5" name="Freeform 918"/>
              <p:cNvSpPr>
                <a:spLocks/>
              </p:cNvSpPr>
              <p:nvPr/>
            </p:nvSpPr>
            <p:spPr bwMode="auto">
              <a:xfrm>
                <a:off x="4759" y="1909"/>
                <a:ext cx="42" cy="16"/>
              </a:xfrm>
              <a:custGeom>
                <a:avLst/>
                <a:gdLst>
                  <a:gd name="T0" fmla="*/ 9 w 18"/>
                  <a:gd name="T1" fmla="*/ 2 h 7"/>
                  <a:gd name="T2" fmla="*/ 5 w 18"/>
                  <a:gd name="T3" fmla="*/ 0 h 7"/>
                  <a:gd name="T4" fmla="*/ 7 w 18"/>
                  <a:gd name="T5" fmla="*/ 5 h 7"/>
                  <a:gd name="T6" fmla="*/ 18 w 18"/>
                  <a:gd name="T7" fmla="*/ 1 h 7"/>
                  <a:gd name="T8" fmla="*/ 9 w 18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9" y="2"/>
                    </a:moveTo>
                    <a:cubicBezTo>
                      <a:pt x="5" y="4"/>
                      <a:pt x="3" y="4"/>
                      <a:pt x="5" y="0"/>
                    </a:cubicBezTo>
                    <a:cubicBezTo>
                      <a:pt x="0" y="6"/>
                      <a:pt x="3" y="7"/>
                      <a:pt x="7" y="5"/>
                    </a:cubicBezTo>
                    <a:cubicBezTo>
                      <a:pt x="11" y="2"/>
                      <a:pt x="17" y="3"/>
                      <a:pt x="18" y="1"/>
                    </a:cubicBezTo>
                    <a:cubicBezTo>
                      <a:pt x="15" y="1"/>
                      <a:pt x="12" y="1"/>
                      <a:pt x="9" y="2"/>
                    </a:cubicBezTo>
                    <a:close/>
                  </a:path>
                </a:pathLst>
              </a:custGeom>
              <a:solidFill>
                <a:srgbClr val="87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6" name="Freeform 919"/>
              <p:cNvSpPr>
                <a:spLocks noEditPoints="1"/>
              </p:cNvSpPr>
              <p:nvPr/>
            </p:nvSpPr>
            <p:spPr bwMode="auto">
              <a:xfrm>
                <a:off x="4761" y="1897"/>
                <a:ext cx="40" cy="26"/>
              </a:xfrm>
              <a:custGeom>
                <a:avLst/>
                <a:gdLst>
                  <a:gd name="T0" fmla="*/ 1 w 17"/>
                  <a:gd name="T1" fmla="*/ 11 h 11"/>
                  <a:gd name="T2" fmla="*/ 5 w 17"/>
                  <a:gd name="T3" fmla="*/ 4 h 11"/>
                  <a:gd name="T4" fmla="*/ 11 w 17"/>
                  <a:gd name="T5" fmla="*/ 0 h 11"/>
                  <a:gd name="T6" fmla="*/ 16 w 17"/>
                  <a:gd name="T7" fmla="*/ 1 h 11"/>
                  <a:gd name="T8" fmla="*/ 17 w 17"/>
                  <a:gd name="T9" fmla="*/ 5 h 11"/>
                  <a:gd name="T10" fmla="*/ 12 w 17"/>
                  <a:gd name="T11" fmla="*/ 8 h 11"/>
                  <a:gd name="T12" fmla="*/ 6 w 17"/>
                  <a:gd name="T13" fmla="*/ 10 h 11"/>
                  <a:gd name="T14" fmla="*/ 3 w 17"/>
                  <a:gd name="T15" fmla="*/ 11 h 11"/>
                  <a:gd name="T16" fmla="*/ 1 w 17"/>
                  <a:gd name="T17" fmla="*/ 11 h 11"/>
                  <a:gd name="T18" fmla="*/ 5 w 17"/>
                  <a:gd name="T19" fmla="*/ 4 h 11"/>
                  <a:gd name="T20" fmla="*/ 2 w 17"/>
                  <a:gd name="T21" fmla="*/ 10 h 11"/>
                  <a:gd name="T22" fmla="*/ 3 w 17"/>
                  <a:gd name="T23" fmla="*/ 10 h 11"/>
                  <a:gd name="T24" fmla="*/ 6 w 17"/>
                  <a:gd name="T25" fmla="*/ 9 h 11"/>
                  <a:gd name="T26" fmla="*/ 12 w 17"/>
                  <a:gd name="T27" fmla="*/ 7 h 11"/>
                  <a:gd name="T28" fmla="*/ 17 w 17"/>
                  <a:gd name="T29" fmla="*/ 5 h 11"/>
                  <a:gd name="T30" fmla="*/ 15 w 17"/>
                  <a:gd name="T31" fmla="*/ 2 h 11"/>
                  <a:gd name="T32" fmla="*/ 11 w 17"/>
                  <a:gd name="T33" fmla="*/ 1 h 11"/>
                  <a:gd name="T34" fmla="*/ 5 w 17"/>
                  <a:gd name="T3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1">
                    <a:moveTo>
                      <a:pt x="1" y="11"/>
                    </a:moveTo>
                    <a:cubicBezTo>
                      <a:pt x="0" y="9"/>
                      <a:pt x="2" y="7"/>
                      <a:pt x="5" y="4"/>
                    </a:cubicBezTo>
                    <a:cubicBezTo>
                      <a:pt x="7" y="2"/>
                      <a:pt x="9" y="0"/>
                      <a:pt x="11" y="0"/>
                    </a:cubicBezTo>
                    <a:cubicBezTo>
                      <a:pt x="13" y="0"/>
                      <a:pt x="15" y="0"/>
                      <a:pt x="16" y="1"/>
                    </a:cubicBezTo>
                    <a:cubicBezTo>
                      <a:pt x="17" y="2"/>
                      <a:pt x="17" y="4"/>
                      <a:pt x="17" y="5"/>
                    </a:cubicBezTo>
                    <a:cubicBezTo>
                      <a:pt x="17" y="7"/>
                      <a:pt x="15" y="8"/>
                      <a:pt x="12" y="8"/>
                    </a:cubicBezTo>
                    <a:cubicBezTo>
                      <a:pt x="10" y="9"/>
                      <a:pt x="8" y="9"/>
                      <a:pt x="6" y="10"/>
                    </a:cubicBezTo>
                    <a:cubicBezTo>
                      <a:pt x="5" y="11"/>
                      <a:pt x="4" y="11"/>
                      <a:pt x="3" y="11"/>
                    </a:cubicBezTo>
                    <a:cubicBezTo>
                      <a:pt x="2" y="11"/>
                      <a:pt x="1" y="11"/>
                      <a:pt x="1" y="11"/>
                    </a:cubicBezTo>
                    <a:close/>
                    <a:moveTo>
                      <a:pt x="5" y="4"/>
                    </a:moveTo>
                    <a:cubicBezTo>
                      <a:pt x="1" y="9"/>
                      <a:pt x="1" y="10"/>
                      <a:pt x="2" y="10"/>
                    </a:cubicBezTo>
                    <a:cubicBezTo>
                      <a:pt x="2" y="10"/>
                      <a:pt x="2" y="11"/>
                      <a:pt x="3" y="10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8" y="8"/>
                      <a:pt x="10" y="8"/>
                      <a:pt x="12" y="7"/>
                    </a:cubicBezTo>
                    <a:cubicBezTo>
                      <a:pt x="15" y="7"/>
                      <a:pt x="17" y="6"/>
                      <a:pt x="17" y="5"/>
                    </a:cubicBezTo>
                    <a:cubicBezTo>
                      <a:pt x="17" y="4"/>
                      <a:pt x="16" y="3"/>
                      <a:pt x="15" y="2"/>
                    </a:cubicBezTo>
                    <a:cubicBezTo>
                      <a:pt x="14" y="1"/>
                      <a:pt x="13" y="0"/>
                      <a:pt x="11" y="1"/>
                    </a:cubicBezTo>
                    <a:cubicBezTo>
                      <a:pt x="10" y="1"/>
                      <a:pt x="8" y="2"/>
                      <a:pt x="5" y="4"/>
                    </a:cubicBezTo>
                    <a:close/>
                  </a:path>
                </a:pathLst>
              </a:custGeom>
              <a:solidFill>
                <a:srgbClr val="5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7" name="Freeform 920"/>
              <p:cNvSpPr>
                <a:spLocks/>
              </p:cNvSpPr>
              <p:nvPr/>
            </p:nvSpPr>
            <p:spPr bwMode="auto">
              <a:xfrm>
                <a:off x="4778" y="1899"/>
                <a:ext cx="21" cy="7"/>
              </a:xfrm>
              <a:custGeom>
                <a:avLst/>
                <a:gdLst>
                  <a:gd name="T0" fmla="*/ 1 w 9"/>
                  <a:gd name="T1" fmla="*/ 2 h 3"/>
                  <a:gd name="T2" fmla="*/ 8 w 9"/>
                  <a:gd name="T3" fmla="*/ 1 h 3"/>
                  <a:gd name="T4" fmla="*/ 4 w 9"/>
                  <a:gd name="T5" fmla="*/ 3 h 3"/>
                  <a:gd name="T6" fmla="*/ 1 w 9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1" y="2"/>
                    </a:moveTo>
                    <a:cubicBezTo>
                      <a:pt x="2" y="1"/>
                      <a:pt x="5" y="0"/>
                      <a:pt x="8" y="1"/>
                    </a:cubicBezTo>
                    <a:cubicBezTo>
                      <a:pt x="9" y="2"/>
                      <a:pt x="7" y="3"/>
                      <a:pt x="4" y="3"/>
                    </a:cubicBezTo>
                    <a:cubicBezTo>
                      <a:pt x="2" y="3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D1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8" name="Freeform 921"/>
              <p:cNvSpPr>
                <a:spLocks/>
              </p:cNvSpPr>
              <p:nvPr/>
            </p:nvSpPr>
            <p:spPr bwMode="auto">
              <a:xfrm>
                <a:off x="4759" y="1947"/>
                <a:ext cx="71" cy="57"/>
              </a:xfrm>
              <a:custGeom>
                <a:avLst/>
                <a:gdLst>
                  <a:gd name="T0" fmla="*/ 23 w 30"/>
                  <a:gd name="T1" fmla="*/ 9 h 24"/>
                  <a:gd name="T2" fmla="*/ 0 w 30"/>
                  <a:gd name="T3" fmla="*/ 15 h 24"/>
                  <a:gd name="T4" fmla="*/ 13 w 30"/>
                  <a:gd name="T5" fmla="*/ 21 h 24"/>
                  <a:gd name="T6" fmla="*/ 23 w 30"/>
                  <a:gd name="T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23" y="9"/>
                    </a:moveTo>
                    <a:cubicBezTo>
                      <a:pt x="16" y="0"/>
                      <a:pt x="2" y="4"/>
                      <a:pt x="0" y="15"/>
                    </a:cubicBezTo>
                    <a:cubicBezTo>
                      <a:pt x="0" y="24"/>
                      <a:pt x="6" y="21"/>
                      <a:pt x="13" y="21"/>
                    </a:cubicBezTo>
                    <a:cubicBezTo>
                      <a:pt x="21" y="20"/>
                      <a:pt x="30" y="18"/>
                      <a:pt x="23" y="9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9" name="Freeform 922"/>
              <p:cNvSpPr>
                <a:spLocks/>
              </p:cNvSpPr>
              <p:nvPr/>
            </p:nvSpPr>
            <p:spPr bwMode="auto">
              <a:xfrm>
                <a:off x="4775" y="1959"/>
                <a:ext cx="43" cy="33"/>
              </a:xfrm>
              <a:custGeom>
                <a:avLst/>
                <a:gdLst>
                  <a:gd name="T0" fmla="*/ 8 w 18"/>
                  <a:gd name="T1" fmla="*/ 12 h 14"/>
                  <a:gd name="T2" fmla="*/ 14 w 18"/>
                  <a:gd name="T3" fmla="*/ 5 h 14"/>
                  <a:gd name="T4" fmla="*/ 1 w 18"/>
                  <a:gd name="T5" fmla="*/ 9 h 14"/>
                  <a:gd name="T6" fmla="*/ 8 w 18"/>
                  <a:gd name="T7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4">
                    <a:moveTo>
                      <a:pt x="8" y="12"/>
                    </a:moveTo>
                    <a:cubicBezTo>
                      <a:pt x="12" y="11"/>
                      <a:pt x="18" y="10"/>
                      <a:pt x="14" y="5"/>
                    </a:cubicBezTo>
                    <a:cubicBezTo>
                      <a:pt x="10" y="0"/>
                      <a:pt x="1" y="2"/>
                      <a:pt x="1" y="9"/>
                    </a:cubicBezTo>
                    <a:cubicBezTo>
                      <a:pt x="0" y="14"/>
                      <a:pt x="4" y="12"/>
                      <a:pt x="8" y="12"/>
                    </a:cubicBezTo>
                    <a:close/>
                  </a:path>
                </a:pathLst>
              </a:custGeom>
              <a:solidFill>
                <a:srgbClr val="91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0" name="Freeform 923"/>
              <p:cNvSpPr>
                <a:spLocks noEditPoints="1"/>
              </p:cNvSpPr>
              <p:nvPr/>
            </p:nvSpPr>
            <p:spPr bwMode="auto">
              <a:xfrm>
                <a:off x="4775" y="1961"/>
                <a:ext cx="38" cy="29"/>
              </a:xfrm>
              <a:custGeom>
                <a:avLst/>
                <a:gdLst>
                  <a:gd name="T0" fmla="*/ 8 w 16"/>
                  <a:gd name="T1" fmla="*/ 11 h 12"/>
                  <a:gd name="T2" fmla="*/ 6 w 16"/>
                  <a:gd name="T3" fmla="*/ 12 h 12"/>
                  <a:gd name="T4" fmla="*/ 1 w 16"/>
                  <a:gd name="T5" fmla="*/ 11 h 12"/>
                  <a:gd name="T6" fmla="*/ 0 w 16"/>
                  <a:gd name="T7" fmla="*/ 8 h 12"/>
                  <a:gd name="T8" fmla="*/ 6 w 16"/>
                  <a:gd name="T9" fmla="*/ 1 h 12"/>
                  <a:gd name="T10" fmla="*/ 14 w 16"/>
                  <a:gd name="T11" fmla="*/ 4 h 12"/>
                  <a:gd name="T12" fmla="*/ 16 w 16"/>
                  <a:gd name="T13" fmla="*/ 8 h 12"/>
                  <a:gd name="T14" fmla="*/ 11 w 16"/>
                  <a:gd name="T15" fmla="*/ 11 h 12"/>
                  <a:gd name="T16" fmla="*/ 8 w 16"/>
                  <a:gd name="T17" fmla="*/ 11 h 12"/>
                  <a:gd name="T18" fmla="*/ 1 w 16"/>
                  <a:gd name="T19" fmla="*/ 8 h 12"/>
                  <a:gd name="T20" fmla="*/ 2 w 16"/>
                  <a:gd name="T21" fmla="*/ 11 h 12"/>
                  <a:gd name="T22" fmla="*/ 6 w 16"/>
                  <a:gd name="T23" fmla="*/ 11 h 12"/>
                  <a:gd name="T24" fmla="*/ 8 w 16"/>
                  <a:gd name="T25" fmla="*/ 11 h 12"/>
                  <a:gd name="T26" fmla="*/ 11 w 16"/>
                  <a:gd name="T27" fmla="*/ 10 h 12"/>
                  <a:gd name="T28" fmla="*/ 15 w 16"/>
                  <a:gd name="T29" fmla="*/ 8 h 12"/>
                  <a:gd name="T30" fmla="*/ 14 w 16"/>
                  <a:gd name="T31" fmla="*/ 4 h 12"/>
                  <a:gd name="T32" fmla="*/ 6 w 16"/>
                  <a:gd name="T33" fmla="*/ 2 h 12"/>
                  <a:gd name="T34" fmla="*/ 1 w 16"/>
                  <a:gd name="T3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2">
                    <a:moveTo>
                      <a:pt x="8" y="11"/>
                    </a:moveTo>
                    <a:cubicBezTo>
                      <a:pt x="8" y="11"/>
                      <a:pt x="7" y="12"/>
                      <a:pt x="6" y="12"/>
                    </a:cubicBezTo>
                    <a:cubicBezTo>
                      <a:pt x="4" y="12"/>
                      <a:pt x="2" y="12"/>
                      <a:pt x="1" y="11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1" y="4"/>
                      <a:pt x="3" y="2"/>
                      <a:pt x="6" y="1"/>
                    </a:cubicBezTo>
                    <a:cubicBezTo>
                      <a:pt x="9" y="0"/>
                      <a:pt x="12" y="1"/>
                      <a:pt x="14" y="4"/>
                    </a:cubicBezTo>
                    <a:cubicBezTo>
                      <a:pt x="16" y="5"/>
                      <a:pt x="16" y="7"/>
                      <a:pt x="16" y="8"/>
                    </a:cubicBezTo>
                    <a:cubicBezTo>
                      <a:pt x="15" y="9"/>
                      <a:pt x="14" y="10"/>
                      <a:pt x="11" y="11"/>
                    </a:cubicBezTo>
                    <a:cubicBezTo>
                      <a:pt x="10" y="11"/>
                      <a:pt x="9" y="11"/>
                      <a:pt x="8" y="11"/>
                    </a:cubicBezTo>
                    <a:close/>
                    <a:moveTo>
                      <a:pt x="1" y="8"/>
                    </a:moveTo>
                    <a:cubicBezTo>
                      <a:pt x="1" y="9"/>
                      <a:pt x="1" y="10"/>
                      <a:pt x="2" y="11"/>
                    </a:cubicBezTo>
                    <a:cubicBezTo>
                      <a:pt x="2" y="11"/>
                      <a:pt x="4" y="11"/>
                      <a:pt x="6" y="11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9" y="10"/>
                      <a:pt x="10" y="10"/>
                      <a:pt x="11" y="10"/>
                    </a:cubicBezTo>
                    <a:cubicBezTo>
                      <a:pt x="13" y="10"/>
                      <a:pt x="15" y="9"/>
                      <a:pt x="15" y="8"/>
                    </a:cubicBezTo>
                    <a:cubicBezTo>
                      <a:pt x="15" y="7"/>
                      <a:pt x="15" y="6"/>
                      <a:pt x="14" y="4"/>
                    </a:cubicBezTo>
                    <a:cubicBezTo>
                      <a:pt x="12" y="2"/>
                      <a:pt x="9" y="1"/>
                      <a:pt x="6" y="2"/>
                    </a:cubicBezTo>
                    <a:cubicBezTo>
                      <a:pt x="4" y="2"/>
                      <a:pt x="1" y="4"/>
                      <a:pt x="1" y="8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1" name="Freeform 924"/>
              <p:cNvSpPr>
                <a:spLocks/>
              </p:cNvSpPr>
              <p:nvPr/>
            </p:nvSpPr>
            <p:spPr bwMode="auto">
              <a:xfrm>
                <a:off x="4780" y="1966"/>
                <a:ext cx="19" cy="14"/>
              </a:xfrm>
              <a:custGeom>
                <a:avLst/>
                <a:gdLst>
                  <a:gd name="T0" fmla="*/ 6 w 8"/>
                  <a:gd name="T1" fmla="*/ 3 h 6"/>
                  <a:gd name="T2" fmla="*/ 1 w 8"/>
                  <a:gd name="T3" fmla="*/ 4 h 6"/>
                  <a:gd name="T4" fmla="*/ 4 w 8"/>
                  <a:gd name="T5" fmla="*/ 6 h 6"/>
                  <a:gd name="T6" fmla="*/ 6 w 8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6" y="3"/>
                    </a:moveTo>
                    <a:cubicBezTo>
                      <a:pt x="5" y="0"/>
                      <a:pt x="1" y="1"/>
                      <a:pt x="1" y="4"/>
                    </a:cubicBezTo>
                    <a:cubicBezTo>
                      <a:pt x="0" y="6"/>
                      <a:pt x="2" y="6"/>
                      <a:pt x="4" y="6"/>
                    </a:cubicBezTo>
                    <a:cubicBezTo>
                      <a:pt x="6" y="5"/>
                      <a:pt x="8" y="5"/>
                      <a:pt x="6" y="3"/>
                    </a:cubicBezTo>
                    <a:close/>
                  </a:path>
                </a:pathLst>
              </a:custGeom>
              <a:solidFill>
                <a:srgbClr val="C4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2" name="Freeform 925"/>
              <p:cNvSpPr>
                <a:spLocks/>
              </p:cNvSpPr>
              <p:nvPr/>
            </p:nvSpPr>
            <p:spPr bwMode="auto">
              <a:xfrm>
                <a:off x="4785" y="1971"/>
                <a:ext cx="7" cy="4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3" name="Freeform 926"/>
              <p:cNvSpPr>
                <a:spLocks/>
              </p:cNvSpPr>
              <p:nvPr/>
            </p:nvSpPr>
            <p:spPr bwMode="auto">
              <a:xfrm>
                <a:off x="5062" y="1895"/>
                <a:ext cx="61" cy="42"/>
              </a:xfrm>
              <a:custGeom>
                <a:avLst/>
                <a:gdLst>
                  <a:gd name="T0" fmla="*/ 1 w 26"/>
                  <a:gd name="T1" fmla="*/ 13 h 18"/>
                  <a:gd name="T2" fmla="*/ 16 w 26"/>
                  <a:gd name="T3" fmla="*/ 9 h 18"/>
                  <a:gd name="T4" fmla="*/ 16 w 26"/>
                  <a:gd name="T5" fmla="*/ 16 h 18"/>
                  <a:gd name="T6" fmla="*/ 1 w 26"/>
                  <a:gd name="T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8">
                    <a:moveTo>
                      <a:pt x="1" y="13"/>
                    </a:moveTo>
                    <a:cubicBezTo>
                      <a:pt x="0" y="10"/>
                      <a:pt x="5" y="0"/>
                      <a:pt x="16" y="9"/>
                    </a:cubicBezTo>
                    <a:cubicBezTo>
                      <a:pt x="26" y="16"/>
                      <a:pt x="22" y="18"/>
                      <a:pt x="16" y="16"/>
                    </a:cubicBezTo>
                    <a:cubicBezTo>
                      <a:pt x="11" y="15"/>
                      <a:pt x="2" y="17"/>
                      <a:pt x="1" y="13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4" name="Freeform 927"/>
              <p:cNvSpPr>
                <a:spLocks/>
              </p:cNvSpPr>
              <p:nvPr/>
            </p:nvSpPr>
            <p:spPr bwMode="auto">
              <a:xfrm>
                <a:off x="5071" y="1902"/>
                <a:ext cx="48" cy="31"/>
              </a:xfrm>
              <a:custGeom>
                <a:avLst/>
                <a:gdLst>
                  <a:gd name="T0" fmla="*/ 1 w 20"/>
                  <a:gd name="T1" fmla="*/ 9 h 13"/>
                  <a:gd name="T2" fmla="*/ 12 w 20"/>
                  <a:gd name="T3" fmla="*/ 6 h 13"/>
                  <a:gd name="T4" fmla="*/ 13 w 20"/>
                  <a:gd name="T5" fmla="*/ 12 h 13"/>
                  <a:gd name="T6" fmla="*/ 1 w 20"/>
                  <a:gd name="T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3">
                    <a:moveTo>
                      <a:pt x="1" y="9"/>
                    </a:moveTo>
                    <a:cubicBezTo>
                      <a:pt x="0" y="6"/>
                      <a:pt x="4" y="0"/>
                      <a:pt x="12" y="6"/>
                    </a:cubicBezTo>
                    <a:cubicBezTo>
                      <a:pt x="20" y="12"/>
                      <a:pt x="17" y="13"/>
                      <a:pt x="13" y="12"/>
                    </a:cubicBezTo>
                    <a:cubicBezTo>
                      <a:pt x="7" y="10"/>
                      <a:pt x="2" y="12"/>
                      <a:pt x="1" y="9"/>
                    </a:cubicBezTo>
                    <a:close/>
                  </a:path>
                </a:pathLst>
              </a:custGeom>
              <a:solidFill>
                <a:srgbClr val="B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5" name="Freeform 928"/>
              <p:cNvSpPr>
                <a:spLocks/>
              </p:cNvSpPr>
              <p:nvPr/>
            </p:nvSpPr>
            <p:spPr bwMode="auto">
              <a:xfrm>
                <a:off x="5074" y="1918"/>
                <a:ext cx="45" cy="15"/>
              </a:xfrm>
              <a:custGeom>
                <a:avLst/>
                <a:gdLst>
                  <a:gd name="T0" fmla="*/ 9 w 19"/>
                  <a:gd name="T1" fmla="*/ 3 h 6"/>
                  <a:gd name="T2" fmla="*/ 13 w 19"/>
                  <a:gd name="T3" fmla="*/ 0 h 6"/>
                  <a:gd name="T4" fmla="*/ 12 w 19"/>
                  <a:gd name="T5" fmla="*/ 5 h 6"/>
                  <a:gd name="T6" fmla="*/ 0 w 19"/>
                  <a:gd name="T7" fmla="*/ 3 h 6"/>
                  <a:gd name="T8" fmla="*/ 9 w 19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9" y="3"/>
                    </a:moveTo>
                    <a:cubicBezTo>
                      <a:pt x="13" y="4"/>
                      <a:pt x="16" y="3"/>
                      <a:pt x="13" y="0"/>
                    </a:cubicBezTo>
                    <a:cubicBezTo>
                      <a:pt x="19" y="5"/>
                      <a:pt x="16" y="6"/>
                      <a:pt x="12" y="5"/>
                    </a:cubicBezTo>
                    <a:cubicBezTo>
                      <a:pt x="7" y="3"/>
                      <a:pt x="2" y="5"/>
                      <a:pt x="0" y="3"/>
                    </a:cubicBezTo>
                    <a:cubicBezTo>
                      <a:pt x="3" y="3"/>
                      <a:pt x="6" y="2"/>
                      <a:pt x="9" y="3"/>
                    </a:cubicBezTo>
                    <a:close/>
                  </a:path>
                </a:pathLst>
              </a:custGeom>
              <a:solidFill>
                <a:srgbClr val="87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6" name="Freeform 929"/>
              <p:cNvSpPr>
                <a:spLocks noEditPoints="1"/>
              </p:cNvSpPr>
              <p:nvPr/>
            </p:nvSpPr>
            <p:spPr bwMode="auto">
              <a:xfrm>
                <a:off x="5071" y="1909"/>
                <a:ext cx="43" cy="24"/>
              </a:xfrm>
              <a:custGeom>
                <a:avLst/>
                <a:gdLst>
                  <a:gd name="T0" fmla="*/ 16 w 18"/>
                  <a:gd name="T1" fmla="*/ 10 h 10"/>
                  <a:gd name="T2" fmla="*/ 12 w 18"/>
                  <a:gd name="T3" fmla="*/ 9 h 10"/>
                  <a:gd name="T4" fmla="*/ 6 w 18"/>
                  <a:gd name="T5" fmla="*/ 8 h 10"/>
                  <a:gd name="T6" fmla="*/ 0 w 18"/>
                  <a:gd name="T7" fmla="*/ 6 h 10"/>
                  <a:gd name="T8" fmla="*/ 2 w 18"/>
                  <a:gd name="T9" fmla="*/ 2 h 10"/>
                  <a:gd name="T10" fmla="*/ 6 w 18"/>
                  <a:gd name="T11" fmla="*/ 0 h 10"/>
                  <a:gd name="T12" fmla="*/ 13 w 18"/>
                  <a:gd name="T13" fmla="*/ 3 h 10"/>
                  <a:gd name="T14" fmla="*/ 18 w 18"/>
                  <a:gd name="T15" fmla="*/ 9 h 10"/>
                  <a:gd name="T16" fmla="*/ 16 w 18"/>
                  <a:gd name="T17" fmla="*/ 10 h 10"/>
                  <a:gd name="T18" fmla="*/ 6 w 18"/>
                  <a:gd name="T19" fmla="*/ 1 h 10"/>
                  <a:gd name="T20" fmla="*/ 2 w 18"/>
                  <a:gd name="T21" fmla="*/ 2 h 10"/>
                  <a:gd name="T22" fmla="*/ 1 w 18"/>
                  <a:gd name="T23" fmla="*/ 6 h 10"/>
                  <a:gd name="T24" fmla="*/ 6 w 18"/>
                  <a:gd name="T25" fmla="*/ 8 h 10"/>
                  <a:gd name="T26" fmla="*/ 13 w 18"/>
                  <a:gd name="T27" fmla="*/ 8 h 10"/>
                  <a:gd name="T28" fmla="*/ 16 w 18"/>
                  <a:gd name="T29" fmla="*/ 9 h 10"/>
                  <a:gd name="T30" fmla="*/ 17 w 18"/>
                  <a:gd name="T31" fmla="*/ 9 h 10"/>
                  <a:gd name="T32" fmla="*/ 12 w 18"/>
                  <a:gd name="T33" fmla="*/ 4 h 10"/>
                  <a:gd name="T34" fmla="*/ 6 w 18"/>
                  <a:gd name="T3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10">
                    <a:moveTo>
                      <a:pt x="16" y="10"/>
                    </a:moveTo>
                    <a:cubicBezTo>
                      <a:pt x="15" y="10"/>
                      <a:pt x="14" y="9"/>
                      <a:pt x="12" y="9"/>
                    </a:cubicBezTo>
                    <a:cubicBezTo>
                      <a:pt x="10" y="8"/>
                      <a:pt x="8" y="8"/>
                      <a:pt x="6" y="8"/>
                    </a:cubicBezTo>
                    <a:cubicBezTo>
                      <a:pt x="3" y="8"/>
                      <a:pt x="1" y="8"/>
                      <a:pt x="0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8" y="0"/>
                      <a:pt x="10" y="1"/>
                      <a:pt x="13" y="3"/>
                    </a:cubicBezTo>
                    <a:cubicBezTo>
                      <a:pt x="16" y="6"/>
                      <a:pt x="18" y="8"/>
                      <a:pt x="18" y="9"/>
                    </a:cubicBezTo>
                    <a:cubicBezTo>
                      <a:pt x="17" y="9"/>
                      <a:pt x="17" y="10"/>
                      <a:pt x="16" y="10"/>
                    </a:cubicBezTo>
                    <a:close/>
                    <a:moveTo>
                      <a:pt x="6" y="1"/>
                    </a:moveTo>
                    <a:cubicBezTo>
                      <a:pt x="4" y="1"/>
                      <a:pt x="3" y="2"/>
                      <a:pt x="2" y="2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7"/>
                      <a:pt x="3" y="7"/>
                      <a:pt x="6" y="8"/>
                    </a:cubicBezTo>
                    <a:cubicBezTo>
                      <a:pt x="8" y="8"/>
                      <a:pt x="10" y="8"/>
                      <a:pt x="13" y="8"/>
                    </a:cubicBezTo>
                    <a:cubicBezTo>
                      <a:pt x="14" y="9"/>
                      <a:pt x="15" y="9"/>
                      <a:pt x="16" y="9"/>
                    </a:cubicBezTo>
                    <a:cubicBezTo>
                      <a:pt x="16" y="9"/>
                      <a:pt x="17" y="9"/>
                      <a:pt x="17" y="9"/>
                    </a:cubicBezTo>
                    <a:cubicBezTo>
                      <a:pt x="17" y="8"/>
                      <a:pt x="17" y="7"/>
                      <a:pt x="12" y="4"/>
                    </a:cubicBezTo>
                    <a:cubicBezTo>
                      <a:pt x="10" y="2"/>
                      <a:pt x="7" y="1"/>
                      <a:pt x="6" y="1"/>
                    </a:cubicBezTo>
                    <a:close/>
                  </a:path>
                </a:pathLst>
              </a:custGeom>
              <a:solidFill>
                <a:srgbClr val="5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7" name="Freeform 930"/>
              <p:cNvSpPr>
                <a:spLocks/>
              </p:cNvSpPr>
              <p:nvPr/>
            </p:nvSpPr>
            <p:spPr bwMode="auto">
              <a:xfrm>
                <a:off x="5074" y="1911"/>
                <a:ext cx="23" cy="10"/>
              </a:xfrm>
              <a:custGeom>
                <a:avLst/>
                <a:gdLst>
                  <a:gd name="T0" fmla="*/ 8 w 10"/>
                  <a:gd name="T1" fmla="*/ 2 h 4"/>
                  <a:gd name="T2" fmla="*/ 2 w 10"/>
                  <a:gd name="T3" fmla="*/ 2 h 4"/>
                  <a:gd name="T4" fmla="*/ 5 w 10"/>
                  <a:gd name="T5" fmla="*/ 3 h 4"/>
                  <a:gd name="T6" fmla="*/ 8 w 10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4">
                    <a:moveTo>
                      <a:pt x="8" y="2"/>
                    </a:moveTo>
                    <a:cubicBezTo>
                      <a:pt x="7" y="1"/>
                      <a:pt x="4" y="0"/>
                      <a:pt x="2" y="2"/>
                    </a:cubicBezTo>
                    <a:cubicBezTo>
                      <a:pt x="0" y="3"/>
                      <a:pt x="2" y="4"/>
                      <a:pt x="5" y="3"/>
                    </a:cubicBezTo>
                    <a:cubicBezTo>
                      <a:pt x="8" y="2"/>
                      <a:pt x="10" y="3"/>
                      <a:pt x="8" y="2"/>
                    </a:cubicBezTo>
                    <a:close/>
                  </a:path>
                </a:pathLst>
              </a:custGeom>
              <a:solidFill>
                <a:srgbClr val="D1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8" name="Freeform 931"/>
              <p:cNvSpPr>
                <a:spLocks/>
              </p:cNvSpPr>
              <p:nvPr/>
            </p:nvSpPr>
            <p:spPr bwMode="auto">
              <a:xfrm>
                <a:off x="5048" y="1956"/>
                <a:ext cx="73" cy="55"/>
              </a:xfrm>
              <a:custGeom>
                <a:avLst/>
                <a:gdLst>
                  <a:gd name="T0" fmla="*/ 27 w 31"/>
                  <a:gd name="T1" fmla="*/ 12 h 23"/>
                  <a:gd name="T2" fmla="*/ 4 w 31"/>
                  <a:gd name="T3" fmla="*/ 11 h 23"/>
                  <a:gd name="T4" fmla="*/ 14 w 31"/>
                  <a:gd name="T5" fmla="*/ 20 h 23"/>
                  <a:gd name="T6" fmla="*/ 27 w 31"/>
                  <a:gd name="T7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3">
                    <a:moveTo>
                      <a:pt x="27" y="12"/>
                    </a:moveTo>
                    <a:cubicBezTo>
                      <a:pt x="23" y="2"/>
                      <a:pt x="8" y="0"/>
                      <a:pt x="4" y="11"/>
                    </a:cubicBezTo>
                    <a:cubicBezTo>
                      <a:pt x="0" y="19"/>
                      <a:pt x="7" y="18"/>
                      <a:pt x="14" y="20"/>
                    </a:cubicBezTo>
                    <a:cubicBezTo>
                      <a:pt x="21" y="22"/>
                      <a:pt x="31" y="23"/>
                      <a:pt x="27" y="12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9" name="Freeform 932"/>
              <p:cNvSpPr>
                <a:spLocks/>
              </p:cNvSpPr>
              <p:nvPr/>
            </p:nvSpPr>
            <p:spPr bwMode="auto">
              <a:xfrm>
                <a:off x="5069" y="1971"/>
                <a:ext cx="43" cy="30"/>
              </a:xfrm>
              <a:custGeom>
                <a:avLst/>
                <a:gdLst>
                  <a:gd name="T0" fmla="*/ 8 w 18"/>
                  <a:gd name="T1" fmla="*/ 11 h 13"/>
                  <a:gd name="T2" fmla="*/ 16 w 18"/>
                  <a:gd name="T3" fmla="*/ 7 h 13"/>
                  <a:gd name="T4" fmla="*/ 2 w 18"/>
                  <a:gd name="T5" fmla="*/ 6 h 13"/>
                  <a:gd name="T6" fmla="*/ 8 w 18"/>
                  <a:gd name="T7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3">
                    <a:moveTo>
                      <a:pt x="8" y="11"/>
                    </a:moveTo>
                    <a:cubicBezTo>
                      <a:pt x="12" y="12"/>
                      <a:pt x="18" y="13"/>
                      <a:pt x="16" y="7"/>
                    </a:cubicBezTo>
                    <a:cubicBezTo>
                      <a:pt x="14" y="1"/>
                      <a:pt x="5" y="0"/>
                      <a:pt x="2" y="6"/>
                    </a:cubicBezTo>
                    <a:cubicBezTo>
                      <a:pt x="0" y="10"/>
                      <a:pt x="4" y="10"/>
                      <a:pt x="8" y="11"/>
                    </a:cubicBezTo>
                    <a:close/>
                  </a:path>
                </a:pathLst>
              </a:custGeom>
              <a:solidFill>
                <a:srgbClr val="91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0" name="Freeform 933"/>
              <p:cNvSpPr>
                <a:spLocks noEditPoints="1"/>
              </p:cNvSpPr>
              <p:nvPr/>
            </p:nvSpPr>
            <p:spPr bwMode="auto">
              <a:xfrm>
                <a:off x="5071" y="1973"/>
                <a:ext cx="38" cy="28"/>
              </a:xfrm>
              <a:custGeom>
                <a:avLst/>
                <a:gdLst>
                  <a:gd name="T0" fmla="*/ 7 w 16"/>
                  <a:gd name="T1" fmla="*/ 11 h 12"/>
                  <a:gd name="T2" fmla="*/ 5 w 16"/>
                  <a:gd name="T3" fmla="*/ 10 h 12"/>
                  <a:gd name="T4" fmla="*/ 0 w 16"/>
                  <a:gd name="T5" fmla="*/ 8 h 12"/>
                  <a:gd name="T6" fmla="*/ 1 w 16"/>
                  <a:gd name="T7" fmla="*/ 5 h 12"/>
                  <a:gd name="T8" fmla="*/ 8 w 16"/>
                  <a:gd name="T9" fmla="*/ 0 h 12"/>
                  <a:gd name="T10" fmla="*/ 15 w 16"/>
                  <a:gd name="T11" fmla="*/ 6 h 12"/>
                  <a:gd name="T12" fmla="*/ 15 w 16"/>
                  <a:gd name="T13" fmla="*/ 10 h 12"/>
                  <a:gd name="T14" fmla="*/ 10 w 16"/>
                  <a:gd name="T15" fmla="*/ 11 h 12"/>
                  <a:gd name="T16" fmla="*/ 7 w 16"/>
                  <a:gd name="T17" fmla="*/ 11 h 12"/>
                  <a:gd name="T18" fmla="*/ 1 w 16"/>
                  <a:gd name="T19" fmla="*/ 5 h 12"/>
                  <a:gd name="T20" fmla="*/ 1 w 16"/>
                  <a:gd name="T21" fmla="*/ 8 h 12"/>
                  <a:gd name="T22" fmla="*/ 5 w 16"/>
                  <a:gd name="T23" fmla="*/ 10 h 12"/>
                  <a:gd name="T24" fmla="*/ 7 w 16"/>
                  <a:gd name="T25" fmla="*/ 10 h 12"/>
                  <a:gd name="T26" fmla="*/ 10 w 16"/>
                  <a:gd name="T27" fmla="*/ 10 h 12"/>
                  <a:gd name="T28" fmla="*/ 14 w 16"/>
                  <a:gd name="T29" fmla="*/ 10 h 12"/>
                  <a:gd name="T30" fmla="*/ 14 w 16"/>
                  <a:gd name="T31" fmla="*/ 6 h 12"/>
                  <a:gd name="T32" fmla="*/ 8 w 16"/>
                  <a:gd name="T33" fmla="*/ 1 h 12"/>
                  <a:gd name="T34" fmla="*/ 1 w 16"/>
                  <a:gd name="T3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2">
                    <a:moveTo>
                      <a:pt x="7" y="11"/>
                    </a:moveTo>
                    <a:cubicBezTo>
                      <a:pt x="6" y="11"/>
                      <a:pt x="6" y="10"/>
                      <a:pt x="5" y="10"/>
                    </a:cubicBezTo>
                    <a:cubicBezTo>
                      <a:pt x="3" y="10"/>
                      <a:pt x="1" y="10"/>
                      <a:pt x="0" y="8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2" y="2"/>
                      <a:pt x="5" y="0"/>
                      <a:pt x="8" y="0"/>
                    </a:cubicBezTo>
                    <a:cubicBezTo>
                      <a:pt x="12" y="1"/>
                      <a:pt x="14" y="3"/>
                      <a:pt x="15" y="6"/>
                    </a:cubicBezTo>
                    <a:cubicBezTo>
                      <a:pt x="16" y="8"/>
                      <a:pt x="16" y="9"/>
                      <a:pt x="15" y="10"/>
                    </a:cubicBezTo>
                    <a:cubicBezTo>
                      <a:pt x="14" y="11"/>
                      <a:pt x="12" y="12"/>
                      <a:pt x="10" y="11"/>
                    </a:cubicBezTo>
                    <a:cubicBezTo>
                      <a:pt x="9" y="11"/>
                      <a:pt x="8" y="11"/>
                      <a:pt x="7" y="11"/>
                    </a:cubicBezTo>
                    <a:close/>
                    <a:moveTo>
                      <a:pt x="1" y="5"/>
                    </a:moveTo>
                    <a:cubicBezTo>
                      <a:pt x="1" y="6"/>
                      <a:pt x="1" y="7"/>
                      <a:pt x="1" y="8"/>
                    </a:cubicBezTo>
                    <a:cubicBezTo>
                      <a:pt x="1" y="9"/>
                      <a:pt x="3" y="9"/>
                      <a:pt x="5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8" y="10"/>
                      <a:pt x="9" y="10"/>
                      <a:pt x="10" y="10"/>
                    </a:cubicBezTo>
                    <a:cubicBezTo>
                      <a:pt x="12" y="11"/>
                      <a:pt x="14" y="10"/>
                      <a:pt x="14" y="10"/>
                    </a:cubicBezTo>
                    <a:cubicBezTo>
                      <a:pt x="15" y="9"/>
                      <a:pt x="15" y="8"/>
                      <a:pt x="14" y="6"/>
                    </a:cubicBezTo>
                    <a:cubicBezTo>
                      <a:pt x="13" y="3"/>
                      <a:pt x="11" y="2"/>
                      <a:pt x="8" y="1"/>
                    </a:cubicBezTo>
                    <a:cubicBezTo>
                      <a:pt x="6" y="1"/>
                      <a:pt x="3" y="2"/>
                      <a:pt x="1" y="5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1" name="Freeform 934"/>
              <p:cNvSpPr>
                <a:spLocks/>
              </p:cNvSpPr>
              <p:nvPr/>
            </p:nvSpPr>
            <p:spPr bwMode="auto">
              <a:xfrm>
                <a:off x="5076" y="1978"/>
                <a:ext cx="19" cy="12"/>
              </a:xfrm>
              <a:custGeom>
                <a:avLst/>
                <a:gdLst>
                  <a:gd name="T0" fmla="*/ 7 w 8"/>
                  <a:gd name="T1" fmla="*/ 2 h 5"/>
                  <a:gd name="T2" fmla="*/ 1 w 8"/>
                  <a:gd name="T3" fmla="*/ 2 h 5"/>
                  <a:gd name="T4" fmla="*/ 4 w 8"/>
                  <a:gd name="T5" fmla="*/ 4 h 5"/>
                  <a:gd name="T6" fmla="*/ 7 w 8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7" y="2"/>
                    </a:moveTo>
                    <a:cubicBezTo>
                      <a:pt x="6" y="0"/>
                      <a:pt x="3" y="0"/>
                      <a:pt x="1" y="2"/>
                    </a:cubicBezTo>
                    <a:cubicBezTo>
                      <a:pt x="0" y="4"/>
                      <a:pt x="2" y="4"/>
                      <a:pt x="4" y="4"/>
                    </a:cubicBezTo>
                    <a:cubicBezTo>
                      <a:pt x="6" y="5"/>
                      <a:pt x="8" y="5"/>
                      <a:pt x="7" y="2"/>
                    </a:cubicBezTo>
                    <a:close/>
                  </a:path>
                </a:pathLst>
              </a:custGeom>
              <a:solidFill>
                <a:srgbClr val="C4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2" name="Freeform 935"/>
              <p:cNvSpPr>
                <a:spLocks/>
              </p:cNvSpPr>
              <p:nvPr/>
            </p:nvSpPr>
            <p:spPr bwMode="auto">
              <a:xfrm>
                <a:off x="5083" y="1980"/>
                <a:ext cx="7" cy="5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1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3" name="Freeform 936"/>
              <p:cNvSpPr>
                <a:spLocks/>
              </p:cNvSpPr>
              <p:nvPr/>
            </p:nvSpPr>
            <p:spPr bwMode="auto">
              <a:xfrm>
                <a:off x="4910" y="2011"/>
                <a:ext cx="57" cy="40"/>
              </a:xfrm>
              <a:custGeom>
                <a:avLst/>
                <a:gdLst>
                  <a:gd name="T0" fmla="*/ 1 w 24"/>
                  <a:gd name="T1" fmla="*/ 2 h 17"/>
                  <a:gd name="T2" fmla="*/ 15 w 24"/>
                  <a:gd name="T3" fmla="*/ 14 h 17"/>
                  <a:gd name="T4" fmla="*/ 22 w 24"/>
                  <a:gd name="T5" fmla="*/ 0 h 17"/>
                  <a:gd name="T6" fmla="*/ 12 w 24"/>
                  <a:gd name="T7" fmla="*/ 8 h 17"/>
                  <a:gd name="T8" fmla="*/ 1 w 24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1" y="2"/>
                    </a:moveTo>
                    <a:cubicBezTo>
                      <a:pt x="0" y="8"/>
                      <a:pt x="4" y="17"/>
                      <a:pt x="15" y="14"/>
                    </a:cubicBezTo>
                    <a:cubicBezTo>
                      <a:pt x="23" y="12"/>
                      <a:pt x="24" y="3"/>
                      <a:pt x="22" y="0"/>
                    </a:cubicBezTo>
                    <a:cubicBezTo>
                      <a:pt x="21" y="3"/>
                      <a:pt x="18" y="7"/>
                      <a:pt x="12" y="8"/>
                    </a:cubicBezTo>
                    <a:cubicBezTo>
                      <a:pt x="7" y="8"/>
                      <a:pt x="2" y="6"/>
                      <a:pt x="1" y="2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4" name="Freeform 937"/>
              <p:cNvSpPr>
                <a:spLocks/>
              </p:cNvSpPr>
              <p:nvPr/>
            </p:nvSpPr>
            <p:spPr bwMode="auto">
              <a:xfrm>
                <a:off x="4908" y="1990"/>
                <a:ext cx="54" cy="57"/>
              </a:xfrm>
              <a:custGeom>
                <a:avLst/>
                <a:gdLst>
                  <a:gd name="T0" fmla="*/ 12 w 23"/>
                  <a:gd name="T1" fmla="*/ 1 h 24"/>
                  <a:gd name="T2" fmla="*/ 7 w 23"/>
                  <a:gd name="T3" fmla="*/ 3 h 24"/>
                  <a:gd name="T4" fmla="*/ 3 w 23"/>
                  <a:gd name="T5" fmla="*/ 7 h 24"/>
                  <a:gd name="T6" fmla="*/ 2 w 23"/>
                  <a:gd name="T7" fmla="*/ 12 h 24"/>
                  <a:gd name="T8" fmla="*/ 4 w 23"/>
                  <a:gd name="T9" fmla="*/ 18 h 24"/>
                  <a:gd name="T10" fmla="*/ 13 w 23"/>
                  <a:gd name="T11" fmla="*/ 23 h 24"/>
                  <a:gd name="T12" fmla="*/ 18 w 23"/>
                  <a:gd name="T13" fmla="*/ 22 h 24"/>
                  <a:gd name="T14" fmla="*/ 23 w 23"/>
                  <a:gd name="T15" fmla="*/ 18 h 24"/>
                  <a:gd name="T16" fmla="*/ 19 w 23"/>
                  <a:gd name="T17" fmla="*/ 23 h 24"/>
                  <a:gd name="T18" fmla="*/ 13 w 23"/>
                  <a:gd name="T19" fmla="*/ 24 h 24"/>
                  <a:gd name="T20" fmla="*/ 6 w 23"/>
                  <a:gd name="T21" fmla="*/ 23 h 24"/>
                  <a:gd name="T22" fmla="*/ 2 w 23"/>
                  <a:gd name="T23" fmla="*/ 18 h 24"/>
                  <a:gd name="T24" fmla="*/ 0 w 23"/>
                  <a:gd name="T25" fmla="*/ 12 h 24"/>
                  <a:gd name="T26" fmla="*/ 2 w 23"/>
                  <a:gd name="T27" fmla="*/ 6 h 24"/>
                  <a:gd name="T28" fmla="*/ 6 w 23"/>
                  <a:gd name="T29" fmla="*/ 2 h 24"/>
                  <a:gd name="T30" fmla="*/ 12 w 23"/>
                  <a:gd name="T31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24">
                    <a:moveTo>
                      <a:pt x="12" y="1"/>
                    </a:moveTo>
                    <a:cubicBezTo>
                      <a:pt x="10" y="1"/>
                      <a:pt x="8" y="2"/>
                      <a:pt x="7" y="3"/>
                    </a:cubicBezTo>
                    <a:cubicBezTo>
                      <a:pt x="5" y="4"/>
                      <a:pt x="4" y="5"/>
                      <a:pt x="3" y="7"/>
                    </a:cubicBezTo>
                    <a:cubicBezTo>
                      <a:pt x="2" y="9"/>
                      <a:pt x="2" y="11"/>
                      <a:pt x="2" y="12"/>
                    </a:cubicBezTo>
                    <a:cubicBezTo>
                      <a:pt x="2" y="14"/>
                      <a:pt x="3" y="16"/>
                      <a:pt x="4" y="18"/>
                    </a:cubicBezTo>
                    <a:cubicBezTo>
                      <a:pt x="5" y="21"/>
                      <a:pt x="9" y="23"/>
                      <a:pt x="13" y="23"/>
                    </a:cubicBezTo>
                    <a:cubicBezTo>
                      <a:pt x="14" y="23"/>
                      <a:pt x="16" y="23"/>
                      <a:pt x="18" y="22"/>
                    </a:cubicBezTo>
                    <a:cubicBezTo>
                      <a:pt x="20" y="21"/>
                      <a:pt x="21" y="20"/>
                      <a:pt x="23" y="18"/>
                    </a:cubicBezTo>
                    <a:cubicBezTo>
                      <a:pt x="22" y="20"/>
                      <a:pt x="20" y="22"/>
                      <a:pt x="19" y="23"/>
                    </a:cubicBezTo>
                    <a:cubicBezTo>
                      <a:pt x="17" y="24"/>
                      <a:pt x="15" y="24"/>
                      <a:pt x="13" y="24"/>
                    </a:cubicBezTo>
                    <a:cubicBezTo>
                      <a:pt x="10" y="24"/>
                      <a:pt x="8" y="24"/>
                      <a:pt x="6" y="23"/>
                    </a:cubicBezTo>
                    <a:cubicBezTo>
                      <a:pt x="5" y="22"/>
                      <a:pt x="3" y="20"/>
                      <a:pt x="2" y="18"/>
                    </a:cubicBezTo>
                    <a:cubicBezTo>
                      <a:pt x="1" y="17"/>
                      <a:pt x="0" y="15"/>
                      <a:pt x="0" y="12"/>
                    </a:cubicBezTo>
                    <a:cubicBezTo>
                      <a:pt x="0" y="10"/>
                      <a:pt x="1" y="8"/>
                      <a:pt x="2" y="6"/>
                    </a:cubicBezTo>
                    <a:cubicBezTo>
                      <a:pt x="3" y="5"/>
                      <a:pt x="4" y="3"/>
                      <a:pt x="6" y="2"/>
                    </a:cubicBezTo>
                    <a:cubicBezTo>
                      <a:pt x="8" y="1"/>
                      <a:pt x="10" y="0"/>
                      <a:pt x="12" y="1"/>
                    </a:cubicBezTo>
                    <a:close/>
                  </a:path>
                </a:pathLst>
              </a:custGeom>
              <a:solidFill>
                <a:srgbClr val="D67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5" name="Freeform 938"/>
              <p:cNvSpPr>
                <a:spLocks/>
              </p:cNvSpPr>
              <p:nvPr/>
            </p:nvSpPr>
            <p:spPr bwMode="auto">
              <a:xfrm>
                <a:off x="4920" y="1999"/>
                <a:ext cx="23" cy="19"/>
              </a:xfrm>
              <a:custGeom>
                <a:avLst/>
                <a:gdLst>
                  <a:gd name="T0" fmla="*/ 10 w 10"/>
                  <a:gd name="T1" fmla="*/ 3 h 8"/>
                  <a:gd name="T2" fmla="*/ 6 w 10"/>
                  <a:gd name="T3" fmla="*/ 7 h 8"/>
                  <a:gd name="T4" fmla="*/ 1 w 10"/>
                  <a:gd name="T5" fmla="*/ 5 h 8"/>
                  <a:gd name="T6" fmla="*/ 5 w 10"/>
                  <a:gd name="T7" fmla="*/ 0 h 8"/>
                  <a:gd name="T8" fmla="*/ 10 w 10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10" y="3"/>
                    </a:moveTo>
                    <a:cubicBezTo>
                      <a:pt x="10" y="5"/>
                      <a:pt x="9" y="7"/>
                      <a:pt x="6" y="7"/>
                    </a:cubicBezTo>
                    <a:cubicBezTo>
                      <a:pt x="3" y="8"/>
                      <a:pt x="1" y="6"/>
                      <a:pt x="1" y="5"/>
                    </a:cubicBezTo>
                    <a:cubicBezTo>
                      <a:pt x="0" y="3"/>
                      <a:pt x="2" y="1"/>
                      <a:pt x="5" y="0"/>
                    </a:cubicBezTo>
                    <a:cubicBezTo>
                      <a:pt x="7" y="0"/>
                      <a:pt x="10" y="1"/>
                      <a:pt x="10" y="3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6" name="Freeform 939"/>
              <p:cNvSpPr>
                <a:spLocks/>
              </p:cNvSpPr>
              <p:nvPr/>
            </p:nvSpPr>
            <p:spPr bwMode="auto">
              <a:xfrm>
                <a:off x="4771" y="2068"/>
                <a:ext cx="307" cy="150"/>
              </a:xfrm>
              <a:custGeom>
                <a:avLst/>
                <a:gdLst>
                  <a:gd name="T0" fmla="*/ 4 w 130"/>
                  <a:gd name="T1" fmla="*/ 6 h 63"/>
                  <a:gd name="T2" fmla="*/ 14 w 130"/>
                  <a:gd name="T3" fmla="*/ 6 h 63"/>
                  <a:gd name="T4" fmla="*/ 14 w 130"/>
                  <a:gd name="T5" fmla="*/ 10 h 63"/>
                  <a:gd name="T6" fmla="*/ 67 w 130"/>
                  <a:gd name="T7" fmla="*/ 23 h 63"/>
                  <a:gd name="T8" fmla="*/ 130 w 130"/>
                  <a:gd name="T9" fmla="*/ 13 h 63"/>
                  <a:gd name="T10" fmla="*/ 70 w 130"/>
                  <a:gd name="T11" fmla="*/ 62 h 63"/>
                  <a:gd name="T12" fmla="*/ 4 w 130"/>
                  <a:gd name="T13" fmla="*/ 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63">
                    <a:moveTo>
                      <a:pt x="4" y="6"/>
                    </a:moveTo>
                    <a:cubicBezTo>
                      <a:pt x="7" y="0"/>
                      <a:pt x="16" y="4"/>
                      <a:pt x="14" y="6"/>
                    </a:cubicBezTo>
                    <a:cubicBezTo>
                      <a:pt x="12" y="9"/>
                      <a:pt x="14" y="10"/>
                      <a:pt x="14" y="10"/>
                    </a:cubicBezTo>
                    <a:cubicBezTo>
                      <a:pt x="30" y="17"/>
                      <a:pt x="48" y="22"/>
                      <a:pt x="67" y="23"/>
                    </a:cubicBezTo>
                    <a:cubicBezTo>
                      <a:pt x="87" y="25"/>
                      <a:pt x="110" y="21"/>
                      <a:pt x="130" y="13"/>
                    </a:cubicBezTo>
                    <a:cubicBezTo>
                      <a:pt x="130" y="13"/>
                      <a:pt x="118" y="62"/>
                      <a:pt x="70" y="62"/>
                    </a:cubicBezTo>
                    <a:cubicBezTo>
                      <a:pt x="21" y="63"/>
                      <a:pt x="0" y="15"/>
                      <a:pt x="4" y="6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7" name="Freeform 940"/>
              <p:cNvSpPr>
                <a:spLocks/>
              </p:cNvSpPr>
              <p:nvPr/>
            </p:nvSpPr>
            <p:spPr bwMode="auto">
              <a:xfrm>
                <a:off x="4799" y="2089"/>
                <a:ext cx="279" cy="129"/>
              </a:xfrm>
              <a:custGeom>
                <a:avLst/>
                <a:gdLst>
                  <a:gd name="T0" fmla="*/ 57 w 118"/>
                  <a:gd name="T1" fmla="*/ 14 h 54"/>
                  <a:gd name="T2" fmla="*/ 0 w 118"/>
                  <a:gd name="T3" fmla="*/ 0 h 54"/>
                  <a:gd name="T4" fmla="*/ 61 w 118"/>
                  <a:gd name="T5" fmla="*/ 52 h 54"/>
                  <a:gd name="T6" fmla="*/ 118 w 118"/>
                  <a:gd name="T7" fmla="*/ 3 h 54"/>
                  <a:gd name="T8" fmla="*/ 57 w 118"/>
                  <a:gd name="T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4">
                    <a:moveTo>
                      <a:pt x="57" y="14"/>
                    </a:moveTo>
                    <a:cubicBezTo>
                      <a:pt x="39" y="14"/>
                      <a:pt x="12" y="9"/>
                      <a:pt x="0" y="0"/>
                    </a:cubicBezTo>
                    <a:cubicBezTo>
                      <a:pt x="0" y="0"/>
                      <a:pt x="13" y="54"/>
                      <a:pt x="61" y="52"/>
                    </a:cubicBezTo>
                    <a:cubicBezTo>
                      <a:pt x="109" y="49"/>
                      <a:pt x="118" y="3"/>
                      <a:pt x="118" y="3"/>
                    </a:cubicBezTo>
                    <a:cubicBezTo>
                      <a:pt x="103" y="11"/>
                      <a:pt x="75" y="15"/>
                      <a:pt x="57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8" name="Freeform 941"/>
              <p:cNvSpPr>
                <a:spLocks/>
              </p:cNvSpPr>
              <p:nvPr/>
            </p:nvSpPr>
            <p:spPr bwMode="auto">
              <a:xfrm>
                <a:off x="4799" y="2089"/>
                <a:ext cx="133" cy="122"/>
              </a:xfrm>
              <a:custGeom>
                <a:avLst/>
                <a:gdLst>
                  <a:gd name="T0" fmla="*/ 0 w 56"/>
                  <a:gd name="T1" fmla="*/ 0 h 51"/>
                  <a:gd name="T2" fmla="*/ 8 w 56"/>
                  <a:gd name="T3" fmla="*/ 4 h 51"/>
                  <a:gd name="T4" fmla="*/ 10 w 56"/>
                  <a:gd name="T5" fmla="*/ 9 h 51"/>
                  <a:gd name="T6" fmla="*/ 22 w 56"/>
                  <a:gd name="T7" fmla="*/ 34 h 51"/>
                  <a:gd name="T8" fmla="*/ 56 w 56"/>
                  <a:gd name="T9" fmla="*/ 50 h 51"/>
                  <a:gd name="T10" fmla="*/ 51 w 56"/>
                  <a:gd name="T11" fmla="*/ 51 h 51"/>
                  <a:gd name="T12" fmla="*/ 0 w 56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1">
                    <a:moveTo>
                      <a:pt x="0" y="0"/>
                    </a:moveTo>
                    <a:cubicBezTo>
                      <a:pt x="2" y="2"/>
                      <a:pt x="5" y="3"/>
                      <a:pt x="8" y="4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4" y="6"/>
                      <a:pt x="13" y="24"/>
                      <a:pt x="22" y="34"/>
                    </a:cubicBezTo>
                    <a:cubicBezTo>
                      <a:pt x="32" y="45"/>
                      <a:pt x="44" y="49"/>
                      <a:pt x="56" y="50"/>
                    </a:cubicBezTo>
                    <a:cubicBezTo>
                      <a:pt x="56" y="50"/>
                      <a:pt x="54" y="51"/>
                      <a:pt x="51" y="51"/>
                    </a:cubicBezTo>
                    <a:cubicBezTo>
                      <a:pt x="10" y="4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9" name="Freeform 942"/>
              <p:cNvSpPr>
                <a:spLocks/>
              </p:cNvSpPr>
              <p:nvPr/>
            </p:nvSpPr>
            <p:spPr bwMode="auto">
              <a:xfrm>
                <a:off x="4799" y="2089"/>
                <a:ext cx="279" cy="126"/>
              </a:xfrm>
              <a:custGeom>
                <a:avLst/>
                <a:gdLst>
                  <a:gd name="T0" fmla="*/ 67 w 118"/>
                  <a:gd name="T1" fmla="*/ 21 h 53"/>
                  <a:gd name="T2" fmla="*/ 1 w 118"/>
                  <a:gd name="T3" fmla="*/ 4 h 53"/>
                  <a:gd name="T4" fmla="*/ 0 w 118"/>
                  <a:gd name="T5" fmla="*/ 0 h 53"/>
                  <a:gd name="T6" fmla="*/ 57 w 118"/>
                  <a:gd name="T7" fmla="*/ 14 h 53"/>
                  <a:gd name="T8" fmla="*/ 118 w 118"/>
                  <a:gd name="T9" fmla="*/ 3 h 53"/>
                  <a:gd name="T10" fmla="*/ 65 w 118"/>
                  <a:gd name="T11" fmla="*/ 51 h 53"/>
                  <a:gd name="T12" fmla="*/ 46 w 118"/>
                  <a:gd name="T13" fmla="*/ 49 h 53"/>
                  <a:gd name="T14" fmla="*/ 102 w 118"/>
                  <a:gd name="T15" fmla="*/ 19 h 53"/>
                  <a:gd name="T16" fmla="*/ 67 w 118"/>
                  <a:gd name="T17" fmla="*/ 2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53">
                    <a:moveTo>
                      <a:pt x="67" y="21"/>
                    </a:moveTo>
                    <a:cubicBezTo>
                      <a:pt x="36" y="21"/>
                      <a:pt x="15" y="12"/>
                      <a:pt x="1" y="4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2" y="9"/>
                      <a:pt x="39" y="14"/>
                      <a:pt x="57" y="14"/>
                    </a:cubicBezTo>
                    <a:cubicBezTo>
                      <a:pt x="75" y="15"/>
                      <a:pt x="103" y="11"/>
                      <a:pt x="118" y="3"/>
                    </a:cubicBezTo>
                    <a:cubicBezTo>
                      <a:pt x="118" y="3"/>
                      <a:pt x="109" y="47"/>
                      <a:pt x="65" y="51"/>
                    </a:cubicBezTo>
                    <a:cubicBezTo>
                      <a:pt x="49" y="51"/>
                      <a:pt x="46" y="49"/>
                      <a:pt x="46" y="49"/>
                    </a:cubicBezTo>
                    <a:cubicBezTo>
                      <a:pt x="81" y="53"/>
                      <a:pt x="100" y="28"/>
                      <a:pt x="102" y="19"/>
                    </a:cubicBezTo>
                    <a:cubicBezTo>
                      <a:pt x="103" y="13"/>
                      <a:pt x="99" y="20"/>
                      <a:pt x="67" y="2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0" name="Freeform 943"/>
              <p:cNvSpPr>
                <a:spLocks/>
              </p:cNvSpPr>
              <p:nvPr/>
            </p:nvSpPr>
            <p:spPr bwMode="auto">
              <a:xfrm>
                <a:off x="4799" y="2089"/>
                <a:ext cx="279" cy="119"/>
              </a:xfrm>
              <a:custGeom>
                <a:avLst/>
                <a:gdLst>
                  <a:gd name="T0" fmla="*/ 1 w 118"/>
                  <a:gd name="T1" fmla="*/ 3 h 50"/>
                  <a:gd name="T2" fmla="*/ 0 w 118"/>
                  <a:gd name="T3" fmla="*/ 0 h 50"/>
                  <a:gd name="T4" fmla="*/ 57 w 118"/>
                  <a:gd name="T5" fmla="*/ 14 h 50"/>
                  <a:gd name="T6" fmla="*/ 118 w 118"/>
                  <a:gd name="T7" fmla="*/ 3 h 50"/>
                  <a:gd name="T8" fmla="*/ 59 w 118"/>
                  <a:gd name="T9" fmla="*/ 50 h 50"/>
                  <a:gd name="T10" fmla="*/ 106 w 118"/>
                  <a:gd name="T11" fmla="*/ 21 h 50"/>
                  <a:gd name="T12" fmla="*/ 66 w 118"/>
                  <a:gd name="T13" fmla="*/ 18 h 50"/>
                  <a:gd name="T14" fmla="*/ 1 w 118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" h="50">
                    <a:moveTo>
                      <a:pt x="1" y="3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2" y="9"/>
                      <a:pt x="39" y="14"/>
                      <a:pt x="57" y="14"/>
                    </a:cubicBezTo>
                    <a:cubicBezTo>
                      <a:pt x="75" y="15"/>
                      <a:pt x="103" y="11"/>
                      <a:pt x="118" y="3"/>
                    </a:cubicBezTo>
                    <a:cubicBezTo>
                      <a:pt x="118" y="3"/>
                      <a:pt x="109" y="50"/>
                      <a:pt x="59" y="50"/>
                    </a:cubicBezTo>
                    <a:cubicBezTo>
                      <a:pt x="87" y="48"/>
                      <a:pt x="101" y="31"/>
                      <a:pt x="106" y="21"/>
                    </a:cubicBezTo>
                    <a:cubicBezTo>
                      <a:pt x="113" y="6"/>
                      <a:pt x="103" y="17"/>
                      <a:pt x="66" y="18"/>
                    </a:cubicBezTo>
                    <a:cubicBezTo>
                      <a:pt x="33" y="19"/>
                      <a:pt x="11" y="9"/>
                      <a:pt x="1" y="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1" name="Freeform 944"/>
              <p:cNvSpPr>
                <a:spLocks noEditPoints="1"/>
              </p:cNvSpPr>
              <p:nvPr/>
            </p:nvSpPr>
            <p:spPr bwMode="auto">
              <a:xfrm>
                <a:off x="4794" y="2085"/>
                <a:ext cx="287" cy="130"/>
              </a:xfrm>
              <a:custGeom>
                <a:avLst/>
                <a:gdLst>
                  <a:gd name="T0" fmla="*/ 0 w 121"/>
                  <a:gd name="T1" fmla="*/ 0 h 55"/>
                  <a:gd name="T2" fmla="*/ 1 w 121"/>
                  <a:gd name="T3" fmla="*/ 2 h 55"/>
                  <a:gd name="T4" fmla="*/ 1 w 121"/>
                  <a:gd name="T5" fmla="*/ 2 h 55"/>
                  <a:gd name="T6" fmla="*/ 4 w 121"/>
                  <a:gd name="T7" fmla="*/ 12 h 55"/>
                  <a:gd name="T8" fmla="*/ 9 w 121"/>
                  <a:gd name="T9" fmla="*/ 21 h 55"/>
                  <a:gd name="T10" fmla="*/ 22 w 121"/>
                  <a:gd name="T11" fmla="*/ 39 h 55"/>
                  <a:gd name="T12" fmla="*/ 40 w 121"/>
                  <a:gd name="T13" fmla="*/ 51 h 55"/>
                  <a:gd name="T14" fmla="*/ 62 w 121"/>
                  <a:gd name="T15" fmla="*/ 55 h 55"/>
                  <a:gd name="T16" fmla="*/ 83 w 121"/>
                  <a:gd name="T17" fmla="*/ 51 h 55"/>
                  <a:gd name="T18" fmla="*/ 101 w 121"/>
                  <a:gd name="T19" fmla="*/ 40 h 55"/>
                  <a:gd name="T20" fmla="*/ 113 w 121"/>
                  <a:gd name="T21" fmla="*/ 24 h 55"/>
                  <a:gd name="T22" fmla="*/ 120 w 121"/>
                  <a:gd name="T23" fmla="*/ 5 h 55"/>
                  <a:gd name="T24" fmla="*/ 120 w 121"/>
                  <a:gd name="T25" fmla="*/ 5 h 55"/>
                  <a:gd name="T26" fmla="*/ 121 w 121"/>
                  <a:gd name="T27" fmla="*/ 4 h 55"/>
                  <a:gd name="T28" fmla="*/ 119 w 121"/>
                  <a:gd name="T29" fmla="*/ 5 h 55"/>
                  <a:gd name="T30" fmla="*/ 105 w 121"/>
                  <a:gd name="T31" fmla="*/ 10 h 55"/>
                  <a:gd name="T32" fmla="*/ 90 w 121"/>
                  <a:gd name="T33" fmla="*/ 13 h 55"/>
                  <a:gd name="T34" fmla="*/ 59 w 121"/>
                  <a:gd name="T35" fmla="*/ 15 h 55"/>
                  <a:gd name="T36" fmla="*/ 30 w 121"/>
                  <a:gd name="T37" fmla="*/ 11 h 55"/>
                  <a:gd name="T38" fmla="*/ 16 w 121"/>
                  <a:gd name="T39" fmla="*/ 7 h 55"/>
                  <a:gd name="T40" fmla="*/ 3 w 121"/>
                  <a:gd name="T41" fmla="*/ 1 h 55"/>
                  <a:gd name="T42" fmla="*/ 0 w 121"/>
                  <a:gd name="T43" fmla="*/ 0 h 55"/>
                  <a:gd name="T44" fmla="*/ 4 w 121"/>
                  <a:gd name="T45" fmla="*/ 4 h 55"/>
                  <a:gd name="T46" fmla="*/ 15 w 121"/>
                  <a:gd name="T47" fmla="*/ 10 h 55"/>
                  <a:gd name="T48" fmla="*/ 29 w 121"/>
                  <a:gd name="T49" fmla="*/ 14 h 55"/>
                  <a:gd name="T50" fmla="*/ 44 w 121"/>
                  <a:gd name="T51" fmla="*/ 16 h 55"/>
                  <a:gd name="T52" fmla="*/ 59 w 121"/>
                  <a:gd name="T53" fmla="*/ 18 h 55"/>
                  <a:gd name="T54" fmla="*/ 75 w 121"/>
                  <a:gd name="T55" fmla="*/ 17 h 55"/>
                  <a:gd name="T56" fmla="*/ 90 w 121"/>
                  <a:gd name="T57" fmla="*/ 15 h 55"/>
                  <a:gd name="T58" fmla="*/ 106 w 121"/>
                  <a:gd name="T59" fmla="*/ 12 h 55"/>
                  <a:gd name="T60" fmla="*/ 118 w 121"/>
                  <a:gd name="T61" fmla="*/ 7 h 55"/>
                  <a:gd name="T62" fmla="*/ 112 w 121"/>
                  <a:gd name="T63" fmla="*/ 23 h 55"/>
                  <a:gd name="T64" fmla="*/ 99 w 121"/>
                  <a:gd name="T65" fmla="*/ 38 h 55"/>
                  <a:gd name="T66" fmla="*/ 82 w 121"/>
                  <a:gd name="T67" fmla="*/ 48 h 55"/>
                  <a:gd name="T68" fmla="*/ 62 w 121"/>
                  <a:gd name="T69" fmla="*/ 52 h 55"/>
                  <a:gd name="T70" fmla="*/ 41 w 121"/>
                  <a:gd name="T71" fmla="*/ 49 h 55"/>
                  <a:gd name="T72" fmla="*/ 23 w 121"/>
                  <a:gd name="T73" fmla="*/ 37 h 55"/>
                  <a:gd name="T74" fmla="*/ 11 w 121"/>
                  <a:gd name="T75" fmla="*/ 21 h 55"/>
                  <a:gd name="T76" fmla="*/ 4 w 121"/>
                  <a:gd name="T77" fmla="*/ 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" h="55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5"/>
                      <a:pt x="3" y="9"/>
                      <a:pt x="4" y="12"/>
                    </a:cubicBezTo>
                    <a:cubicBezTo>
                      <a:pt x="6" y="15"/>
                      <a:pt x="7" y="18"/>
                      <a:pt x="9" y="21"/>
                    </a:cubicBezTo>
                    <a:cubicBezTo>
                      <a:pt x="12" y="28"/>
                      <a:pt x="16" y="34"/>
                      <a:pt x="22" y="39"/>
                    </a:cubicBezTo>
                    <a:cubicBezTo>
                      <a:pt x="27" y="44"/>
                      <a:pt x="33" y="48"/>
                      <a:pt x="40" y="51"/>
                    </a:cubicBezTo>
                    <a:cubicBezTo>
                      <a:pt x="47" y="54"/>
                      <a:pt x="55" y="55"/>
                      <a:pt x="62" y="55"/>
                    </a:cubicBezTo>
                    <a:cubicBezTo>
                      <a:pt x="70" y="55"/>
                      <a:pt x="77" y="54"/>
                      <a:pt x="83" y="51"/>
                    </a:cubicBezTo>
                    <a:cubicBezTo>
                      <a:pt x="90" y="48"/>
                      <a:pt x="96" y="45"/>
                      <a:pt x="101" y="40"/>
                    </a:cubicBezTo>
                    <a:cubicBezTo>
                      <a:pt x="106" y="35"/>
                      <a:pt x="110" y="30"/>
                      <a:pt x="113" y="24"/>
                    </a:cubicBezTo>
                    <a:cubicBezTo>
                      <a:pt x="117" y="18"/>
                      <a:pt x="119" y="12"/>
                      <a:pt x="120" y="5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21" y="4"/>
                      <a:pt x="121" y="4"/>
                      <a:pt x="121" y="4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5" y="7"/>
                      <a:pt x="110" y="8"/>
                      <a:pt x="105" y="10"/>
                    </a:cubicBezTo>
                    <a:cubicBezTo>
                      <a:pt x="100" y="11"/>
                      <a:pt x="95" y="12"/>
                      <a:pt x="90" y="13"/>
                    </a:cubicBezTo>
                    <a:cubicBezTo>
                      <a:pt x="80" y="14"/>
                      <a:pt x="69" y="15"/>
                      <a:pt x="59" y="15"/>
                    </a:cubicBezTo>
                    <a:cubicBezTo>
                      <a:pt x="49" y="14"/>
                      <a:pt x="39" y="13"/>
                      <a:pt x="30" y="11"/>
                    </a:cubicBezTo>
                    <a:cubicBezTo>
                      <a:pt x="25" y="10"/>
                      <a:pt x="20" y="9"/>
                      <a:pt x="16" y="7"/>
                    </a:cubicBezTo>
                    <a:cubicBezTo>
                      <a:pt x="11" y="6"/>
                      <a:pt x="6" y="4"/>
                      <a:pt x="3" y="1"/>
                    </a:cubicBezTo>
                    <a:lnTo>
                      <a:pt x="0" y="0"/>
                    </a:lnTo>
                    <a:close/>
                    <a:moveTo>
                      <a:pt x="4" y="4"/>
                    </a:moveTo>
                    <a:cubicBezTo>
                      <a:pt x="7" y="6"/>
                      <a:pt x="11" y="8"/>
                      <a:pt x="15" y="10"/>
                    </a:cubicBezTo>
                    <a:cubicBezTo>
                      <a:pt x="20" y="11"/>
                      <a:pt x="24" y="13"/>
                      <a:pt x="29" y="14"/>
                    </a:cubicBezTo>
                    <a:cubicBezTo>
                      <a:pt x="34" y="15"/>
                      <a:pt x="39" y="16"/>
                      <a:pt x="44" y="16"/>
                    </a:cubicBezTo>
                    <a:cubicBezTo>
                      <a:pt x="49" y="17"/>
                      <a:pt x="54" y="17"/>
                      <a:pt x="59" y="18"/>
                    </a:cubicBezTo>
                    <a:cubicBezTo>
                      <a:pt x="64" y="18"/>
                      <a:pt x="70" y="18"/>
                      <a:pt x="75" y="17"/>
                    </a:cubicBezTo>
                    <a:cubicBezTo>
                      <a:pt x="80" y="17"/>
                      <a:pt x="85" y="16"/>
                      <a:pt x="90" y="15"/>
                    </a:cubicBezTo>
                    <a:cubicBezTo>
                      <a:pt x="96" y="14"/>
                      <a:pt x="101" y="13"/>
                      <a:pt x="106" y="12"/>
                    </a:cubicBezTo>
                    <a:cubicBezTo>
                      <a:pt x="110" y="11"/>
                      <a:pt x="114" y="9"/>
                      <a:pt x="118" y="7"/>
                    </a:cubicBezTo>
                    <a:cubicBezTo>
                      <a:pt x="117" y="13"/>
                      <a:pt x="114" y="18"/>
                      <a:pt x="112" y="23"/>
                    </a:cubicBezTo>
                    <a:cubicBezTo>
                      <a:pt x="108" y="29"/>
                      <a:pt x="104" y="34"/>
                      <a:pt x="99" y="38"/>
                    </a:cubicBezTo>
                    <a:cubicBezTo>
                      <a:pt x="94" y="43"/>
                      <a:pt x="89" y="46"/>
                      <a:pt x="82" y="48"/>
                    </a:cubicBezTo>
                    <a:cubicBezTo>
                      <a:pt x="76" y="51"/>
                      <a:pt x="69" y="52"/>
                      <a:pt x="62" y="52"/>
                    </a:cubicBezTo>
                    <a:cubicBezTo>
                      <a:pt x="55" y="52"/>
                      <a:pt x="48" y="51"/>
                      <a:pt x="41" y="49"/>
                    </a:cubicBezTo>
                    <a:cubicBezTo>
                      <a:pt x="34" y="46"/>
                      <a:pt x="28" y="42"/>
                      <a:pt x="23" y="37"/>
                    </a:cubicBezTo>
                    <a:cubicBezTo>
                      <a:pt x="18" y="32"/>
                      <a:pt x="14" y="27"/>
                      <a:pt x="11" y="21"/>
                    </a:cubicBezTo>
                    <a:cubicBezTo>
                      <a:pt x="8" y="15"/>
                      <a:pt x="5" y="10"/>
                      <a:pt x="4" y="4"/>
                    </a:cubicBezTo>
                    <a:close/>
                  </a:path>
                </a:pathLst>
              </a:custGeom>
              <a:solidFill>
                <a:srgbClr val="D67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2" name="Freeform 945"/>
              <p:cNvSpPr>
                <a:spLocks/>
              </p:cNvSpPr>
              <p:nvPr/>
            </p:nvSpPr>
            <p:spPr bwMode="auto">
              <a:xfrm>
                <a:off x="5067" y="2087"/>
                <a:ext cx="26" cy="24"/>
              </a:xfrm>
              <a:custGeom>
                <a:avLst/>
                <a:gdLst>
                  <a:gd name="T0" fmla="*/ 0 w 11"/>
                  <a:gd name="T1" fmla="*/ 5 h 10"/>
                  <a:gd name="T2" fmla="*/ 1 w 11"/>
                  <a:gd name="T3" fmla="*/ 3 h 10"/>
                  <a:gd name="T4" fmla="*/ 6 w 11"/>
                  <a:gd name="T5" fmla="*/ 3 h 10"/>
                  <a:gd name="T6" fmla="*/ 7 w 11"/>
                  <a:gd name="T7" fmla="*/ 7 h 10"/>
                  <a:gd name="T8" fmla="*/ 4 w 11"/>
                  <a:gd name="T9" fmla="*/ 10 h 10"/>
                  <a:gd name="T10" fmla="*/ 3 w 11"/>
                  <a:gd name="T11" fmla="*/ 6 h 10"/>
                  <a:gd name="T12" fmla="*/ 0 w 11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0" y="5"/>
                    </a:moveTo>
                    <a:cubicBezTo>
                      <a:pt x="2" y="5"/>
                      <a:pt x="2" y="4"/>
                      <a:pt x="1" y="3"/>
                    </a:cubicBezTo>
                    <a:cubicBezTo>
                      <a:pt x="1" y="1"/>
                      <a:pt x="2" y="0"/>
                      <a:pt x="6" y="3"/>
                    </a:cubicBezTo>
                    <a:cubicBezTo>
                      <a:pt x="10" y="5"/>
                      <a:pt x="11" y="8"/>
                      <a:pt x="7" y="7"/>
                    </a:cubicBezTo>
                    <a:cubicBezTo>
                      <a:pt x="5" y="6"/>
                      <a:pt x="4" y="9"/>
                      <a:pt x="4" y="10"/>
                    </a:cubicBezTo>
                    <a:cubicBezTo>
                      <a:pt x="4" y="10"/>
                      <a:pt x="4" y="7"/>
                      <a:pt x="3" y="6"/>
                    </a:cubicBezTo>
                    <a:cubicBezTo>
                      <a:pt x="2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D67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3" name="Freeform 946"/>
              <p:cNvSpPr>
                <a:spLocks/>
              </p:cNvSpPr>
              <p:nvPr/>
            </p:nvSpPr>
            <p:spPr bwMode="auto">
              <a:xfrm>
                <a:off x="4785" y="2075"/>
                <a:ext cx="24" cy="21"/>
              </a:xfrm>
              <a:custGeom>
                <a:avLst/>
                <a:gdLst>
                  <a:gd name="T0" fmla="*/ 10 w 10"/>
                  <a:gd name="T1" fmla="*/ 7 h 9"/>
                  <a:gd name="T2" fmla="*/ 8 w 10"/>
                  <a:gd name="T3" fmla="*/ 4 h 9"/>
                  <a:gd name="T4" fmla="*/ 6 w 10"/>
                  <a:gd name="T5" fmla="*/ 2 h 9"/>
                  <a:gd name="T6" fmla="*/ 2 w 10"/>
                  <a:gd name="T7" fmla="*/ 8 h 9"/>
                  <a:gd name="T8" fmla="*/ 6 w 10"/>
                  <a:gd name="T9" fmla="*/ 9 h 9"/>
                  <a:gd name="T10" fmla="*/ 10 w 10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10" y="7"/>
                    </a:moveTo>
                    <a:cubicBezTo>
                      <a:pt x="9" y="7"/>
                      <a:pt x="7" y="6"/>
                      <a:pt x="8" y="4"/>
                    </a:cubicBezTo>
                    <a:cubicBezTo>
                      <a:pt x="9" y="2"/>
                      <a:pt x="8" y="0"/>
                      <a:pt x="6" y="2"/>
                    </a:cubicBezTo>
                    <a:cubicBezTo>
                      <a:pt x="3" y="4"/>
                      <a:pt x="0" y="7"/>
                      <a:pt x="2" y="8"/>
                    </a:cubicBezTo>
                    <a:cubicBezTo>
                      <a:pt x="3" y="9"/>
                      <a:pt x="5" y="6"/>
                      <a:pt x="6" y="9"/>
                    </a:cubicBez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D67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4" name="Freeform 947"/>
              <p:cNvSpPr>
                <a:spLocks/>
              </p:cNvSpPr>
              <p:nvPr/>
            </p:nvSpPr>
            <p:spPr bwMode="auto">
              <a:xfrm>
                <a:off x="4477" y="1609"/>
                <a:ext cx="843" cy="599"/>
              </a:xfrm>
              <a:custGeom>
                <a:avLst/>
                <a:gdLst>
                  <a:gd name="T0" fmla="*/ 216 w 356"/>
                  <a:gd name="T1" fmla="*/ 108 h 252"/>
                  <a:gd name="T2" fmla="*/ 207 w 356"/>
                  <a:gd name="T3" fmla="*/ 33 h 252"/>
                  <a:gd name="T4" fmla="*/ 200 w 356"/>
                  <a:gd name="T5" fmla="*/ 75 h 252"/>
                  <a:gd name="T6" fmla="*/ 199 w 356"/>
                  <a:gd name="T7" fmla="*/ 52 h 252"/>
                  <a:gd name="T8" fmla="*/ 134 w 356"/>
                  <a:gd name="T9" fmla="*/ 108 h 252"/>
                  <a:gd name="T10" fmla="*/ 66 w 356"/>
                  <a:gd name="T11" fmla="*/ 204 h 252"/>
                  <a:gd name="T12" fmla="*/ 64 w 356"/>
                  <a:gd name="T13" fmla="*/ 252 h 252"/>
                  <a:gd name="T14" fmla="*/ 54 w 356"/>
                  <a:gd name="T15" fmla="*/ 199 h 252"/>
                  <a:gd name="T16" fmla="*/ 24 w 356"/>
                  <a:gd name="T17" fmla="*/ 206 h 252"/>
                  <a:gd name="T18" fmla="*/ 200 w 356"/>
                  <a:gd name="T19" fmla="*/ 1 h 252"/>
                  <a:gd name="T20" fmla="*/ 348 w 356"/>
                  <a:gd name="T21" fmla="*/ 165 h 252"/>
                  <a:gd name="T22" fmla="*/ 314 w 356"/>
                  <a:gd name="T23" fmla="*/ 204 h 252"/>
                  <a:gd name="T24" fmla="*/ 315 w 356"/>
                  <a:gd name="T25" fmla="*/ 146 h 252"/>
                  <a:gd name="T26" fmla="*/ 241 w 356"/>
                  <a:gd name="T27" fmla="*/ 40 h 252"/>
                  <a:gd name="T28" fmla="*/ 216 w 356"/>
                  <a:gd name="T29" fmla="*/ 10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6" h="252">
                    <a:moveTo>
                      <a:pt x="216" y="108"/>
                    </a:moveTo>
                    <a:cubicBezTo>
                      <a:pt x="216" y="108"/>
                      <a:pt x="237" y="64"/>
                      <a:pt x="207" y="33"/>
                    </a:cubicBezTo>
                    <a:cubicBezTo>
                      <a:pt x="207" y="33"/>
                      <a:pt x="214" y="54"/>
                      <a:pt x="200" y="75"/>
                    </a:cubicBezTo>
                    <a:cubicBezTo>
                      <a:pt x="200" y="75"/>
                      <a:pt x="203" y="58"/>
                      <a:pt x="199" y="52"/>
                    </a:cubicBezTo>
                    <a:cubicBezTo>
                      <a:pt x="199" y="52"/>
                      <a:pt x="200" y="66"/>
                      <a:pt x="134" y="108"/>
                    </a:cubicBezTo>
                    <a:cubicBezTo>
                      <a:pt x="72" y="148"/>
                      <a:pt x="63" y="172"/>
                      <a:pt x="66" y="204"/>
                    </a:cubicBezTo>
                    <a:cubicBezTo>
                      <a:pt x="70" y="237"/>
                      <a:pt x="64" y="252"/>
                      <a:pt x="64" y="252"/>
                    </a:cubicBezTo>
                    <a:cubicBezTo>
                      <a:pt x="64" y="252"/>
                      <a:pt x="67" y="216"/>
                      <a:pt x="54" y="199"/>
                    </a:cubicBezTo>
                    <a:cubicBezTo>
                      <a:pt x="41" y="182"/>
                      <a:pt x="23" y="189"/>
                      <a:pt x="24" y="206"/>
                    </a:cubicBezTo>
                    <a:cubicBezTo>
                      <a:pt x="24" y="206"/>
                      <a:pt x="0" y="0"/>
                      <a:pt x="200" y="1"/>
                    </a:cubicBezTo>
                    <a:cubicBezTo>
                      <a:pt x="311" y="1"/>
                      <a:pt x="356" y="123"/>
                      <a:pt x="348" y="165"/>
                    </a:cubicBezTo>
                    <a:cubicBezTo>
                      <a:pt x="336" y="162"/>
                      <a:pt x="338" y="191"/>
                      <a:pt x="314" y="204"/>
                    </a:cubicBezTo>
                    <a:cubicBezTo>
                      <a:pt x="314" y="204"/>
                      <a:pt x="335" y="188"/>
                      <a:pt x="315" y="146"/>
                    </a:cubicBezTo>
                    <a:cubicBezTo>
                      <a:pt x="294" y="99"/>
                      <a:pt x="254" y="95"/>
                      <a:pt x="241" y="40"/>
                    </a:cubicBezTo>
                    <a:cubicBezTo>
                      <a:pt x="241" y="40"/>
                      <a:pt x="246" y="79"/>
                      <a:pt x="216" y="108"/>
                    </a:cubicBezTo>
                    <a:close/>
                  </a:path>
                </a:pathLst>
              </a:custGeom>
              <a:solidFill>
                <a:srgbClr val="ED94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5" name="Freeform 948"/>
              <p:cNvSpPr>
                <a:spLocks/>
              </p:cNvSpPr>
              <p:nvPr/>
            </p:nvSpPr>
            <p:spPr bwMode="auto">
              <a:xfrm>
                <a:off x="4962" y="1678"/>
                <a:ext cx="57" cy="117"/>
              </a:xfrm>
              <a:custGeom>
                <a:avLst/>
                <a:gdLst>
                  <a:gd name="T0" fmla="*/ 24 w 24"/>
                  <a:gd name="T1" fmla="*/ 40 h 49"/>
                  <a:gd name="T2" fmla="*/ 0 w 24"/>
                  <a:gd name="T3" fmla="*/ 0 h 49"/>
                  <a:gd name="T4" fmla="*/ 2 w 24"/>
                  <a:gd name="T5" fmla="*/ 4 h 49"/>
                  <a:gd name="T6" fmla="*/ 18 w 24"/>
                  <a:gd name="T7" fmla="*/ 49 h 49"/>
                  <a:gd name="T8" fmla="*/ 24 w 24"/>
                  <a:gd name="T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9">
                    <a:moveTo>
                      <a:pt x="24" y="40"/>
                    </a:moveTo>
                    <a:cubicBezTo>
                      <a:pt x="23" y="18"/>
                      <a:pt x="8" y="6"/>
                      <a:pt x="0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6" y="18"/>
                      <a:pt x="19" y="35"/>
                      <a:pt x="18" y="49"/>
                    </a:cubicBezTo>
                    <a:lnTo>
                      <a:pt x="24" y="40"/>
                    </a:lnTo>
                    <a:close/>
                  </a:path>
                </a:pathLst>
              </a:custGeom>
              <a:solidFill>
                <a:srgbClr val="FAAD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6" name="Freeform 949"/>
              <p:cNvSpPr>
                <a:spLocks/>
              </p:cNvSpPr>
              <p:nvPr/>
            </p:nvSpPr>
            <p:spPr bwMode="auto">
              <a:xfrm>
                <a:off x="4988" y="1640"/>
                <a:ext cx="301" cy="454"/>
              </a:xfrm>
              <a:custGeom>
                <a:avLst/>
                <a:gdLst>
                  <a:gd name="T0" fmla="*/ 98 w 127"/>
                  <a:gd name="T1" fmla="*/ 191 h 191"/>
                  <a:gd name="T2" fmla="*/ 127 w 127"/>
                  <a:gd name="T3" fmla="*/ 153 h 191"/>
                  <a:gd name="T4" fmla="*/ 64 w 127"/>
                  <a:gd name="T5" fmla="*/ 78 h 191"/>
                  <a:gd name="T6" fmla="*/ 34 w 127"/>
                  <a:gd name="T7" fmla="*/ 35 h 191"/>
                  <a:gd name="T8" fmla="*/ 23 w 127"/>
                  <a:gd name="T9" fmla="*/ 20 h 191"/>
                  <a:gd name="T10" fmla="*/ 7 w 127"/>
                  <a:gd name="T11" fmla="*/ 63 h 191"/>
                  <a:gd name="T12" fmla="*/ 0 w 127"/>
                  <a:gd name="T13" fmla="*/ 95 h 191"/>
                  <a:gd name="T14" fmla="*/ 25 w 127"/>
                  <a:gd name="T15" fmla="*/ 27 h 191"/>
                  <a:gd name="T16" fmla="*/ 99 w 127"/>
                  <a:gd name="T17" fmla="*/ 133 h 191"/>
                  <a:gd name="T18" fmla="*/ 98 w 127"/>
                  <a:gd name="T19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191">
                    <a:moveTo>
                      <a:pt x="98" y="191"/>
                    </a:moveTo>
                    <a:cubicBezTo>
                      <a:pt x="122" y="174"/>
                      <a:pt x="119" y="158"/>
                      <a:pt x="127" y="153"/>
                    </a:cubicBezTo>
                    <a:cubicBezTo>
                      <a:pt x="119" y="121"/>
                      <a:pt x="83" y="96"/>
                      <a:pt x="64" y="78"/>
                    </a:cubicBezTo>
                    <a:cubicBezTo>
                      <a:pt x="48" y="63"/>
                      <a:pt x="40" y="51"/>
                      <a:pt x="34" y="35"/>
                    </a:cubicBezTo>
                    <a:cubicBezTo>
                      <a:pt x="28" y="21"/>
                      <a:pt x="25" y="0"/>
                      <a:pt x="23" y="20"/>
                    </a:cubicBezTo>
                    <a:cubicBezTo>
                      <a:pt x="21" y="43"/>
                      <a:pt x="13" y="57"/>
                      <a:pt x="7" y="63"/>
                    </a:cubicBezTo>
                    <a:cubicBezTo>
                      <a:pt x="7" y="81"/>
                      <a:pt x="0" y="95"/>
                      <a:pt x="0" y="95"/>
                    </a:cubicBezTo>
                    <a:cubicBezTo>
                      <a:pt x="30" y="66"/>
                      <a:pt x="25" y="27"/>
                      <a:pt x="25" y="27"/>
                    </a:cubicBezTo>
                    <a:cubicBezTo>
                      <a:pt x="38" y="82"/>
                      <a:pt x="78" y="86"/>
                      <a:pt x="99" y="133"/>
                    </a:cubicBezTo>
                    <a:cubicBezTo>
                      <a:pt x="119" y="175"/>
                      <a:pt x="98" y="191"/>
                      <a:pt x="98" y="191"/>
                    </a:cubicBezTo>
                    <a:close/>
                  </a:path>
                </a:pathLst>
              </a:custGeom>
              <a:solidFill>
                <a:srgbClr val="FAAD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7" name="Freeform 950"/>
              <p:cNvSpPr>
                <a:spLocks/>
              </p:cNvSpPr>
              <p:nvPr/>
            </p:nvSpPr>
            <p:spPr bwMode="auto">
              <a:xfrm>
                <a:off x="4946" y="1723"/>
                <a:ext cx="21" cy="60"/>
              </a:xfrm>
              <a:custGeom>
                <a:avLst/>
                <a:gdLst>
                  <a:gd name="T0" fmla="*/ 9 w 9"/>
                  <a:gd name="T1" fmla="*/ 12 h 25"/>
                  <a:gd name="T2" fmla="*/ 0 w 9"/>
                  <a:gd name="T3" fmla="*/ 0 h 25"/>
                  <a:gd name="T4" fmla="*/ 1 w 9"/>
                  <a:gd name="T5" fmla="*/ 4 h 25"/>
                  <a:gd name="T6" fmla="*/ 3 w 9"/>
                  <a:gd name="T7" fmla="*/ 25 h 25"/>
                  <a:gd name="T8" fmla="*/ 9 w 9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5">
                    <a:moveTo>
                      <a:pt x="9" y="12"/>
                    </a:moveTo>
                    <a:cubicBezTo>
                      <a:pt x="8" y="6"/>
                      <a:pt x="2" y="1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8"/>
                      <a:pt x="3" y="25"/>
                      <a:pt x="3" y="25"/>
                    </a:cubicBezTo>
                    <a:cubicBezTo>
                      <a:pt x="6" y="19"/>
                      <a:pt x="7" y="16"/>
                      <a:pt x="9" y="12"/>
                    </a:cubicBezTo>
                    <a:close/>
                  </a:path>
                </a:pathLst>
              </a:custGeom>
              <a:solidFill>
                <a:srgbClr val="D878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8" name="Freeform 951"/>
              <p:cNvSpPr>
                <a:spLocks/>
              </p:cNvSpPr>
              <p:nvPr/>
            </p:nvSpPr>
            <p:spPr bwMode="auto">
              <a:xfrm>
                <a:off x="4946" y="1723"/>
                <a:ext cx="16" cy="60"/>
              </a:xfrm>
              <a:custGeom>
                <a:avLst/>
                <a:gdLst>
                  <a:gd name="T0" fmla="*/ 3 w 7"/>
                  <a:gd name="T1" fmla="*/ 25 h 25"/>
                  <a:gd name="T2" fmla="*/ 7 w 7"/>
                  <a:gd name="T3" fmla="*/ 17 h 25"/>
                  <a:gd name="T4" fmla="*/ 0 w 7"/>
                  <a:gd name="T5" fmla="*/ 0 h 25"/>
                  <a:gd name="T6" fmla="*/ 1 w 7"/>
                  <a:gd name="T7" fmla="*/ 4 h 25"/>
                  <a:gd name="T8" fmla="*/ 3 w 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">
                    <a:moveTo>
                      <a:pt x="3" y="25"/>
                    </a:moveTo>
                    <a:cubicBezTo>
                      <a:pt x="5" y="22"/>
                      <a:pt x="6" y="19"/>
                      <a:pt x="7" y="17"/>
                    </a:cubicBezTo>
                    <a:cubicBezTo>
                      <a:pt x="7" y="7"/>
                      <a:pt x="1" y="1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8"/>
                      <a:pt x="3" y="25"/>
                      <a:pt x="3" y="25"/>
                    </a:cubicBezTo>
                    <a:close/>
                  </a:path>
                </a:pathLst>
              </a:custGeom>
              <a:solidFill>
                <a:srgbClr val="C15E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9" name="Freeform 952"/>
              <p:cNvSpPr>
                <a:spLocks/>
              </p:cNvSpPr>
              <p:nvPr/>
            </p:nvSpPr>
            <p:spPr bwMode="auto">
              <a:xfrm>
                <a:off x="4527" y="1716"/>
                <a:ext cx="424" cy="492"/>
              </a:xfrm>
              <a:custGeom>
                <a:avLst/>
                <a:gdLst>
                  <a:gd name="T0" fmla="*/ 119 w 179"/>
                  <a:gd name="T1" fmla="*/ 48 h 207"/>
                  <a:gd name="T2" fmla="*/ 54 w 179"/>
                  <a:gd name="T3" fmla="*/ 87 h 207"/>
                  <a:gd name="T4" fmla="*/ 124 w 179"/>
                  <a:gd name="T5" fmla="*/ 0 h 207"/>
                  <a:gd name="T6" fmla="*/ 37 w 179"/>
                  <a:gd name="T7" fmla="*/ 70 h 207"/>
                  <a:gd name="T8" fmla="*/ 48 w 179"/>
                  <a:gd name="T9" fmla="*/ 36 h 207"/>
                  <a:gd name="T10" fmla="*/ 1 w 179"/>
                  <a:gd name="T11" fmla="*/ 151 h 207"/>
                  <a:gd name="T12" fmla="*/ 3 w 179"/>
                  <a:gd name="T13" fmla="*/ 161 h 207"/>
                  <a:gd name="T14" fmla="*/ 33 w 179"/>
                  <a:gd name="T15" fmla="*/ 154 h 207"/>
                  <a:gd name="T16" fmla="*/ 43 w 179"/>
                  <a:gd name="T17" fmla="*/ 207 h 207"/>
                  <a:gd name="T18" fmla="*/ 45 w 179"/>
                  <a:gd name="T19" fmla="*/ 159 h 207"/>
                  <a:gd name="T20" fmla="*/ 113 w 179"/>
                  <a:gd name="T21" fmla="*/ 63 h 207"/>
                  <a:gd name="T22" fmla="*/ 177 w 179"/>
                  <a:gd name="T23" fmla="*/ 3 h 207"/>
                  <a:gd name="T24" fmla="*/ 119 w 179"/>
                  <a:gd name="T25" fmla="*/ 4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207">
                    <a:moveTo>
                      <a:pt x="119" y="48"/>
                    </a:moveTo>
                    <a:cubicBezTo>
                      <a:pt x="83" y="65"/>
                      <a:pt x="66" y="74"/>
                      <a:pt x="54" y="87"/>
                    </a:cubicBezTo>
                    <a:cubicBezTo>
                      <a:pt x="54" y="87"/>
                      <a:pt x="64" y="38"/>
                      <a:pt x="124" y="0"/>
                    </a:cubicBezTo>
                    <a:cubicBezTo>
                      <a:pt x="124" y="0"/>
                      <a:pt x="73" y="10"/>
                      <a:pt x="37" y="70"/>
                    </a:cubicBezTo>
                    <a:cubicBezTo>
                      <a:pt x="37" y="70"/>
                      <a:pt x="36" y="51"/>
                      <a:pt x="48" y="36"/>
                    </a:cubicBezTo>
                    <a:cubicBezTo>
                      <a:pt x="48" y="36"/>
                      <a:pt x="6" y="52"/>
                      <a:pt x="1" y="151"/>
                    </a:cubicBezTo>
                    <a:cubicBezTo>
                      <a:pt x="0" y="160"/>
                      <a:pt x="3" y="161"/>
                      <a:pt x="3" y="161"/>
                    </a:cubicBezTo>
                    <a:cubicBezTo>
                      <a:pt x="4" y="144"/>
                      <a:pt x="20" y="137"/>
                      <a:pt x="33" y="154"/>
                    </a:cubicBezTo>
                    <a:cubicBezTo>
                      <a:pt x="46" y="171"/>
                      <a:pt x="43" y="207"/>
                      <a:pt x="43" y="207"/>
                    </a:cubicBezTo>
                    <a:cubicBezTo>
                      <a:pt x="43" y="207"/>
                      <a:pt x="49" y="192"/>
                      <a:pt x="45" y="159"/>
                    </a:cubicBezTo>
                    <a:cubicBezTo>
                      <a:pt x="42" y="127"/>
                      <a:pt x="51" y="103"/>
                      <a:pt x="113" y="63"/>
                    </a:cubicBezTo>
                    <a:cubicBezTo>
                      <a:pt x="176" y="23"/>
                      <a:pt x="179" y="8"/>
                      <a:pt x="177" y="3"/>
                    </a:cubicBezTo>
                    <a:cubicBezTo>
                      <a:pt x="173" y="13"/>
                      <a:pt x="157" y="30"/>
                      <a:pt x="119" y="48"/>
                    </a:cubicBezTo>
                    <a:close/>
                  </a:path>
                </a:pathLst>
              </a:custGeom>
              <a:solidFill>
                <a:srgbClr val="D878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0" name="Freeform 953"/>
              <p:cNvSpPr>
                <a:spLocks/>
              </p:cNvSpPr>
              <p:nvPr/>
            </p:nvSpPr>
            <p:spPr bwMode="auto">
              <a:xfrm>
                <a:off x="4534" y="1728"/>
                <a:ext cx="412" cy="480"/>
              </a:xfrm>
              <a:custGeom>
                <a:avLst/>
                <a:gdLst>
                  <a:gd name="T0" fmla="*/ 125 w 174"/>
                  <a:gd name="T1" fmla="*/ 42 h 202"/>
                  <a:gd name="T2" fmla="*/ 41 w 174"/>
                  <a:gd name="T3" fmla="*/ 104 h 202"/>
                  <a:gd name="T4" fmla="*/ 23 w 174"/>
                  <a:gd name="T5" fmla="*/ 111 h 202"/>
                  <a:gd name="T6" fmla="*/ 1 w 174"/>
                  <a:gd name="T7" fmla="*/ 150 h 202"/>
                  <a:gd name="T8" fmla="*/ 30 w 174"/>
                  <a:gd name="T9" fmla="*/ 149 h 202"/>
                  <a:gd name="T10" fmla="*/ 40 w 174"/>
                  <a:gd name="T11" fmla="*/ 202 h 202"/>
                  <a:gd name="T12" fmla="*/ 42 w 174"/>
                  <a:gd name="T13" fmla="*/ 154 h 202"/>
                  <a:gd name="T14" fmla="*/ 110 w 174"/>
                  <a:gd name="T15" fmla="*/ 58 h 202"/>
                  <a:gd name="T16" fmla="*/ 174 w 174"/>
                  <a:gd name="T17" fmla="*/ 4 h 202"/>
                  <a:gd name="T18" fmla="*/ 174 w 174"/>
                  <a:gd name="T19" fmla="*/ 0 h 202"/>
                  <a:gd name="T20" fmla="*/ 125 w 174"/>
                  <a:gd name="T21" fmla="*/ 4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202">
                    <a:moveTo>
                      <a:pt x="125" y="42"/>
                    </a:moveTo>
                    <a:cubicBezTo>
                      <a:pt x="84" y="67"/>
                      <a:pt x="62" y="76"/>
                      <a:pt x="41" y="104"/>
                    </a:cubicBezTo>
                    <a:cubicBezTo>
                      <a:pt x="28" y="120"/>
                      <a:pt x="19" y="126"/>
                      <a:pt x="23" y="111"/>
                    </a:cubicBezTo>
                    <a:cubicBezTo>
                      <a:pt x="26" y="100"/>
                      <a:pt x="0" y="111"/>
                      <a:pt x="1" y="150"/>
                    </a:cubicBezTo>
                    <a:cubicBezTo>
                      <a:pt x="3" y="139"/>
                      <a:pt x="19" y="134"/>
                      <a:pt x="30" y="149"/>
                    </a:cubicBezTo>
                    <a:cubicBezTo>
                      <a:pt x="43" y="166"/>
                      <a:pt x="40" y="202"/>
                      <a:pt x="40" y="202"/>
                    </a:cubicBezTo>
                    <a:cubicBezTo>
                      <a:pt x="40" y="202"/>
                      <a:pt x="46" y="187"/>
                      <a:pt x="42" y="154"/>
                    </a:cubicBezTo>
                    <a:cubicBezTo>
                      <a:pt x="39" y="122"/>
                      <a:pt x="48" y="98"/>
                      <a:pt x="110" y="58"/>
                    </a:cubicBezTo>
                    <a:cubicBezTo>
                      <a:pt x="158" y="28"/>
                      <a:pt x="171" y="12"/>
                      <a:pt x="174" y="4"/>
                    </a:cubicBezTo>
                    <a:cubicBezTo>
                      <a:pt x="174" y="1"/>
                      <a:pt x="174" y="0"/>
                      <a:pt x="174" y="0"/>
                    </a:cubicBezTo>
                    <a:cubicBezTo>
                      <a:pt x="172" y="4"/>
                      <a:pt x="167" y="18"/>
                      <a:pt x="125" y="42"/>
                    </a:cubicBezTo>
                    <a:close/>
                  </a:path>
                </a:pathLst>
              </a:custGeom>
              <a:solidFill>
                <a:srgbClr val="C15E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1" name="Freeform 954"/>
              <p:cNvSpPr>
                <a:spLocks/>
              </p:cNvSpPr>
              <p:nvPr/>
            </p:nvSpPr>
            <p:spPr bwMode="auto">
              <a:xfrm>
                <a:off x="4539" y="1678"/>
                <a:ext cx="752" cy="547"/>
              </a:xfrm>
              <a:custGeom>
                <a:avLst/>
                <a:gdLst>
                  <a:gd name="T0" fmla="*/ 8 w 318"/>
                  <a:gd name="T1" fmla="*/ 160 h 230"/>
                  <a:gd name="T2" fmla="*/ 34 w 318"/>
                  <a:gd name="T3" fmla="*/ 179 h 230"/>
                  <a:gd name="T4" fmla="*/ 39 w 318"/>
                  <a:gd name="T5" fmla="*/ 223 h 230"/>
                  <a:gd name="T6" fmla="*/ 40 w 318"/>
                  <a:gd name="T7" fmla="*/ 207 h 230"/>
                  <a:gd name="T8" fmla="*/ 39 w 318"/>
                  <a:gd name="T9" fmla="*/ 174 h 230"/>
                  <a:gd name="T10" fmla="*/ 42 w 318"/>
                  <a:gd name="T11" fmla="*/ 142 h 230"/>
                  <a:gd name="T12" fmla="*/ 72 w 318"/>
                  <a:gd name="T13" fmla="*/ 103 h 230"/>
                  <a:gd name="T14" fmla="*/ 112 w 318"/>
                  <a:gd name="T15" fmla="*/ 75 h 230"/>
                  <a:gd name="T16" fmla="*/ 151 w 318"/>
                  <a:gd name="T17" fmla="*/ 47 h 230"/>
                  <a:gd name="T18" fmla="*/ 168 w 318"/>
                  <a:gd name="T19" fmla="*/ 29 h 230"/>
                  <a:gd name="T20" fmla="*/ 172 w 318"/>
                  <a:gd name="T21" fmla="*/ 22 h 230"/>
                  <a:gd name="T22" fmla="*/ 174 w 318"/>
                  <a:gd name="T23" fmla="*/ 22 h 230"/>
                  <a:gd name="T24" fmla="*/ 176 w 318"/>
                  <a:gd name="T25" fmla="*/ 40 h 230"/>
                  <a:gd name="T26" fmla="*/ 174 w 318"/>
                  <a:gd name="T27" fmla="*/ 45 h 230"/>
                  <a:gd name="T28" fmla="*/ 182 w 318"/>
                  <a:gd name="T29" fmla="*/ 15 h 230"/>
                  <a:gd name="T30" fmla="*/ 179 w 318"/>
                  <a:gd name="T31" fmla="*/ 0 h 230"/>
                  <a:gd name="T32" fmla="*/ 193 w 318"/>
                  <a:gd name="T33" fmla="*/ 20 h 230"/>
                  <a:gd name="T34" fmla="*/ 197 w 318"/>
                  <a:gd name="T35" fmla="*/ 60 h 230"/>
                  <a:gd name="T36" fmla="*/ 189 w 318"/>
                  <a:gd name="T37" fmla="*/ 79 h 230"/>
                  <a:gd name="T38" fmla="*/ 214 w 318"/>
                  <a:gd name="T39" fmla="*/ 30 h 230"/>
                  <a:gd name="T40" fmla="*/ 216 w 318"/>
                  <a:gd name="T41" fmla="*/ 11 h 230"/>
                  <a:gd name="T42" fmla="*/ 238 w 318"/>
                  <a:gd name="T43" fmla="*/ 53 h 230"/>
                  <a:gd name="T44" fmla="*/ 285 w 318"/>
                  <a:gd name="T45" fmla="*/ 107 h 230"/>
                  <a:gd name="T46" fmla="*/ 299 w 318"/>
                  <a:gd name="T47" fmla="*/ 153 h 230"/>
                  <a:gd name="T48" fmla="*/ 288 w 318"/>
                  <a:gd name="T49" fmla="*/ 174 h 230"/>
                  <a:gd name="T50" fmla="*/ 310 w 318"/>
                  <a:gd name="T51" fmla="*/ 146 h 230"/>
                  <a:gd name="T52" fmla="*/ 317 w 318"/>
                  <a:gd name="T53" fmla="*/ 136 h 230"/>
                  <a:gd name="T54" fmla="*/ 314 w 318"/>
                  <a:gd name="T55" fmla="*/ 141 h 230"/>
                  <a:gd name="T56" fmla="*/ 306 w 318"/>
                  <a:gd name="T57" fmla="*/ 158 h 230"/>
                  <a:gd name="T58" fmla="*/ 288 w 318"/>
                  <a:gd name="T59" fmla="*/ 174 h 230"/>
                  <a:gd name="T60" fmla="*/ 296 w 318"/>
                  <a:gd name="T61" fmla="*/ 153 h 230"/>
                  <a:gd name="T62" fmla="*/ 284 w 318"/>
                  <a:gd name="T63" fmla="*/ 108 h 230"/>
                  <a:gd name="T64" fmla="*/ 236 w 318"/>
                  <a:gd name="T65" fmla="*/ 54 h 230"/>
                  <a:gd name="T66" fmla="*/ 214 w 318"/>
                  <a:gd name="T67" fmla="*/ 11 h 230"/>
                  <a:gd name="T68" fmla="*/ 216 w 318"/>
                  <a:gd name="T69" fmla="*/ 30 h 230"/>
                  <a:gd name="T70" fmla="*/ 191 w 318"/>
                  <a:gd name="T71" fmla="*/ 80 h 230"/>
                  <a:gd name="T72" fmla="*/ 189 w 318"/>
                  <a:gd name="T73" fmla="*/ 79 h 230"/>
                  <a:gd name="T74" fmla="*/ 196 w 318"/>
                  <a:gd name="T75" fmla="*/ 40 h 230"/>
                  <a:gd name="T76" fmla="*/ 181 w 318"/>
                  <a:gd name="T77" fmla="*/ 5 h 230"/>
                  <a:gd name="T78" fmla="*/ 184 w 318"/>
                  <a:gd name="T79" fmla="*/ 15 h 230"/>
                  <a:gd name="T80" fmla="*/ 175 w 318"/>
                  <a:gd name="T81" fmla="*/ 46 h 230"/>
                  <a:gd name="T82" fmla="*/ 173 w 318"/>
                  <a:gd name="T83" fmla="*/ 46 h 230"/>
                  <a:gd name="T84" fmla="*/ 174 w 318"/>
                  <a:gd name="T85" fmla="*/ 34 h 230"/>
                  <a:gd name="T86" fmla="*/ 174 w 318"/>
                  <a:gd name="T87" fmla="*/ 23 h 230"/>
                  <a:gd name="T88" fmla="*/ 170 w 318"/>
                  <a:gd name="T89" fmla="*/ 30 h 230"/>
                  <a:gd name="T90" fmla="*/ 153 w 318"/>
                  <a:gd name="T91" fmla="*/ 48 h 230"/>
                  <a:gd name="T92" fmla="*/ 113 w 318"/>
                  <a:gd name="T93" fmla="*/ 77 h 230"/>
                  <a:gd name="T94" fmla="*/ 74 w 318"/>
                  <a:gd name="T95" fmla="*/ 105 h 230"/>
                  <a:gd name="T96" fmla="*/ 44 w 318"/>
                  <a:gd name="T97" fmla="*/ 143 h 230"/>
                  <a:gd name="T98" fmla="*/ 41 w 318"/>
                  <a:gd name="T99" fmla="*/ 174 h 230"/>
                  <a:gd name="T100" fmla="*/ 42 w 318"/>
                  <a:gd name="T101" fmla="*/ 207 h 230"/>
                  <a:gd name="T102" fmla="*/ 37 w 318"/>
                  <a:gd name="T103" fmla="*/ 230 h 230"/>
                  <a:gd name="T104" fmla="*/ 37 w 318"/>
                  <a:gd name="T105" fmla="*/ 201 h 230"/>
                  <a:gd name="T106" fmla="*/ 27 w 318"/>
                  <a:gd name="T107" fmla="*/ 170 h 230"/>
                  <a:gd name="T108" fmla="*/ 9 w 318"/>
                  <a:gd name="T109" fmla="*/ 161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8" h="230">
                    <a:moveTo>
                      <a:pt x="0" y="167"/>
                    </a:moveTo>
                    <a:cubicBezTo>
                      <a:pt x="1" y="164"/>
                      <a:pt x="5" y="161"/>
                      <a:pt x="8" y="160"/>
                    </a:cubicBezTo>
                    <a:cubicBezTo>
                      <a:pt x="12" y="159"/>
                      <a:pt x="16" y="160"/>
                      <a:pt x="20" y="162"/>
                    </a:cubicBezTo>
                    <a:cubicBezTo>
                      <a:pt x="27" y="165"/>
                      <a:pt x="31" y="172"/>
                      <a:pt x="34" y="179"/>
                    </a:cubicBezTo>
                    <a:cubicBezTo>
                      <a:pt x="37" y="186"/>
                      <a:pt x="38" y="193"/>
                      <a:pt x="39" y="201"/>
                    </a:cubicBezTo>
                    <a:cubicBezTo>
                      <a:pt x="39" y="208"/>
                      <a:pt x="40" y="215"/>
                      <a:pt x="39" y="223"/>
                    </a:cubicBezTo>
                    <a:cubicBezTo>
                      <a:pt x="37" y="222"/>
                      <a:pt x="37" y="222"/>
                      <a:pt x="37" y="222"/>
                    </a:cubicBezTo>
                    <a:cubicBezTo>
                      <a:pt x="39" y="217"/>
                      <a:pt x="40" y="212"/>
                      <a:pt x="40" y="207"/>
                    </a:cubicBezTo>
                    <a:cubicBezTo>
                      <a:pt x="41" y="201"/>
                      <a:pt x="41" y="196"/>
                      <a:pt x="41" y="191"/>
                    </a:cubicBezTo>
                    <a:cubicBezTo>
                      <a:pt x="40" y="185"/>
                      <a:pt x="40" y="180"/>
                      <a:pt x="39" y="174"/>
                    </a:cubicBezTo>
                    <a:cubicBezTo>
                      <a:pt x="39" y="169"/>
                      <a:pt x="38" y="163"/>
                      <a:pt x="39" y="158"/>
                    </a:cubicBezTo>
                    <a:cubicBezTo>
                      <a:pt x="39" y="153"/>
                      <a:pt x="40" y="147"/>
                      <a:pt x="42" y="142"/>
                    </a:cubicBezTo>
                    <a:cubicBezTo>
                      <a:pt x="44" y="137"/>
                      <a:pt x="47" y="132"/>
                      <a:pt x="50" y="127"/>
                    </a:cubicBezTo>
                    <a:cubicBezTo>
                      <a:pt x="56" y="118"/>
                      <a:pt x="64" y="110"/>
                      <a:pt x="72" y="103"/>
                    </a:cubicBezTo>
                    <a:cubicBezTo>
                      <a:pt x="81" y="96"/>
                      <a:pt x="89" y="90"/>
                      <a:pt x="99" y="84"/>
                    </a:cubicBezTo>
                    <a:cubicBezTo>
                      <a:pt x="103" y="81"/>
                      <a:pt x="108" y="78"/>
                      <a:pt x="112" y="75"/>
                    </a:cubicBezTo>
                    <a:cubicBezTo>
                      <a:pt x="117" y="72"/>
                      <a:pt x="121" y="69"/>
                      <a:pt x="126" y="66"/>
                    </a:cubicBezTo>
                    <a:cubicBezTo>
                      <a:pt x="135" y="60"/>
                      <a:pt x="143" y="54"/>
                      <a:pt x="151" y="47"/>
                    </a:cubicBezTo>
                    <a:cubicBezTo>
                      <a:pt x="155" y="43"/>
                      <a:pt x="159" y="39"/>
                      <a:pt x="163" y="35"/>
                    </a:cubicBezTo>
                    <a:cubicBezTo>
                      <a:pt x="165" y="33"/>
                      <a:pt x="166" y="31"/>
                      <a:pt x="168" y="29"/>
                    </a:cubicBezTo>
                    <a:cubicBezTo>
                      <a:pt x="169" y="28"/>
                      <a:pt x="170" y="27"/>
                      <a:pt x="170" y="26"/>
                    </a:cubicBezTo>
                    <a:cubicBezTo>
                      <a:pt x="171" y="25"/>
                      <a:pt x="171" y="23"/>
                      <a:pt x="172" y="22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4" y="22"/>
                      <a:pt x="174" y="22"/>
                      <a:pt x="174" y="22"/>
                    </a:cubicBezTo>
                    <a:cubicBezTo>
                      <a:pt x="176" y="26"/>
                      <a:pt x="176" y="30"/>
                      <a:pt x="176" y="34"/>
                    </a:cubicBezTo>
                    <a:cubicBezTo>
                      <a:pt x="177" y="36"/>
                      <a:pt x="176" y="38"/>
                      <a:pt x="176" y="40"/>
                    </a:cubicBezTo>
                    <a:cubicBezTo>
                      <a:pt x="176" y="42"/>
                      <a:pt x="176" y="44"/>
                      <a:pt x="175" y="46"/>
                    </a:cubicBezTo>
                    <a:cubicBezTo>
                      <a:pt x="174" y="45"/>
                      <a:pt x="174" y="45"/>
                      <a:pt x="174" y="45"/>
                    </a:cubicBezTo>
                    <a:cubicBezTo>
                      <a:pt x="178" y="39"/>
                      <a:pt x="180" y="33"/>
                      <a:pt x="181" y="25"/>
                    </a:cubicBezTo>
                    <a:cubicBezTo>
                      <a:pt x="182" y="22"/>
                      <a:pt x="182" y="18"/>
                      <a:pt x="182" y="15"/>
                    </a:cubicBezTo>
                    <a:cubicBezTo>
                      <a:pt x="182" y="11"/>
                      <a:pt x="181" y="8"/>
                      <a:pt x="180" y="4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7" y="8"/>
                      <a:pt x="191" y="14"/>
                      <a:pt x="193" y="20"/>
                    </a:cubicBezTo>
                    <a:cubicBezTo>
                      <a:pt x="196" y="27"/>
                      <a:pt x="198" y="33"/>
                      <a:pt x="198" y="40"/>
                    </a:cubicBezTo>
                    <a:cubicBezTo>
                      <a:pt x="199" y="47"/>
                      <a:pt x="198" y="54"/>
                      <a:pt x="197" y="60"/>
                    </a:cubicBezTo>
                    <a:cubicBezTo>
                      <a:pt x="196" y="67"/>
                      <a:pt x="194" y="74"/>
                      <a:pt x="191" y="80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98" y="70"/>
                      <a:pt x="205" y="59"/>
                      <a:pt x="209" y="48"/>
                    </a:cubicBezTo>
                    <a:cubicBezTo>
                      <a:pt x="211" y="42"/>
                      <a:pt x="213" y="36"/>
                      <a:pt x="214" y="30"/>
                    </a:cubicBezTo>
                    <a:cubicBezTo>
                      <a:pt x="215" y="23"/>
                      <a:pt x="215" y="17"/>
                      <a:pt x="214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18" y="18"/>
                      <a:pt x="221" y="26"/>
                      <a:pt x="224" y="33"/>
                    </a:cubicBezTo>
                    <a:cubicBezTo>
                      <a:pt x="228" y="40"/>
                      <a:pt x="232" y="47"/>
                      <a:pt x="238" y="53"/>
                    </a:cubicBezTo>
                    <a:cubicBezTo>
                      <a:pt x="248" y="65"/>
                      <a:pt x="260" y="75"/>
                      <a:pt x="271" y="87"/>
                    </a:cubicBezTo>
                    <a:cubicBezTo>
                      <a:pt x="277" y="93"/>
                      <a:pt x="281" y="100"/>
                      <a:pt x="285" y="107"/>
                    </a:cubicBezTo>
                    <a:cubicBezTo>
                      <a:pt x="289" y="114"/>
                      <a:pt x="293" y="121"/>
                      <a:pt x="295" y="129"/>
                    </a:cubicBezTo>
                    <a:cubicBezTo>
                      <a:pt x="298" y="137"/>
                      <a:pt x="299" y="145"/>
                      <a:pt x="299" y="153"/>
                    </a:cubicBezTo>
                    <a:cubicBezTo>
                      <a:pt x="298" y="162"/>
                      <a:pt x="295" y="170"/>
                      <a:pt x="289" y="176"/>
                    </a:cubicBezTo>
                    <a:cubicBezTo>
                      <a:pt x="288" y="174"/>
                      <a:pt x="288" y="174"/>
                      <a:pt x="288" y="174"/>
                    </a:cubicBezTo>
                    <a:cubicBezTo>
                      <a:pt x="295" y="170"/>
                      <a:pt x="301" y="164"/>
                      <a:pt x="305" y="157"/>
                    </a:cubicBezTo>
                    <a:cubicBezTo>
                      <a:pt x="307" y="154"/>
                      <a:pt x="309" y="150"/>
                      <a:pt x="310" y="146"/>
                    </a:cubicBezTo>
                    <a:cubicBezTo>
                      <a:pt x="311" y="144"/>
                      <a:pt x="312" y="142"/>
                      <a:pt x="313" y="140"/>
                    </a:cubicBezTo>
                    <a:cubicBezTo>
                      <a:pt x="314" y="139"/>
                      <a:pt x="315" y="137"/>
                      <a:pt x="317" y="136"/>
                    </a:cubicBezTo>
                    <a:cubicBezTo>
                      <a:pt x="318" y="137"/>
                      <a:pt x="318" y="137"/>
                      <a:pt x="318" y="137"/>
                    </a:cubicBezTo>
                    <a:cubicBezTo>
                      <a:pt x="316" y="138"/>
                      <a:pt x="315" y="139"/>
                      <a:pt x="314" y="141"/>
                    </a:cubicBezTo>
                    <a:cubicBezTo>
                      <a:pt x="313" y="143"/>
                      <a:pt x="312" y="145"/>
                      <a:pt x="311" y="147"/>
                    </a:cubicBezTo>
                    <a:cubicBezTo>
                      <a:pt x="310" y="150"/>
                      <a:pt x="308" y="154"/>
                      <a:pt x="306" y="158"/>
                    </a:cubicBezTo>
                    <a:cubicBezTo>
                      <a:pt x="302" y="165"/>
                      <a:pt x="296" y="171"/>
                      <a:pt x="289" y="176"/>
                    </a:cubicBezTo>
                    <a:cubicBezTo>
                      <a:pt x="288" y="174"/>
                      <a:pt x="288" y="174"/>
                      <a:pt x="288" y="174"/>
                    </a:cubicBezTo>
                    <a:cubicBezTo>
                      <a:pt x="291" y="172"/>
                      <a:pt x="293" y="168"/>
                      <a:pt x="294" y="165"/>
                    </a:cubicBezTo>
                    <a:cubicBezTo>
                      <a:pt x="295" y="161"/>
                      <a:pt x="296" y="157"/>
                      <a:pt x="296" y="153"/>
                    </a:cubicBezTo>
                    <a:cubicBezTo>
                      <a:pt x="297" y="145"/>
                      <a:pt x="295" y="137"/>
                      <a:pt x="293" y="130"/>
                    </a:cubicBezTo>
                    <a:cubicBezTo>
                      <a:pt x="291" y="122"/>
                      <a:pt x="288" y="115"/>
                      <a:pt x="284" y="108"/>
                    </a:cubicBezTo>
                    <a:cubicBezTo>
                      <a:pt x="280" y="101"/>
                      <a:pt x="275" y="95"/>
                      <a:pt x="270" y="89"/>
                    </a:cubicBezTo>
                    <a:cubicBezTo>
                      <a:pt x="259" y="77"/>
                      <a:pt x="246" y="67"/>
                      <a:pt x="236" y="54"/>
                    </a:cubicBezTo>
                    <a:cubicBezTo>
                      <a:pt x="231" y="48"/>
                      <a:pt x="226" y="41"/>
                      <a:pt x="222" y="34"/>
                    </a:cubicBezTo>
                    <a:cubicBezTo>
                      <a:pt x="219" y="27"/>
                      <a:pt x="216" y="19"/>
                      <a:pt x="214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17" y="17"/>
                      <a:pt x="217" y="24"/>
                      <a:pt x="216" y="30"/>
                    </a:cubicBezTo>
                    <a:cubicBezTo>
                      <a:pt x="215" y="36"/>
                      <a:pt x="213" y="42"/>
                      <a:pt x="211" y="48"/>
                    </a:cubicBezTo>
                    <a:cubicBezTo>
                      <a:pt x="207" y="60"/>
                      <a:pt x="200" y="71"/>
                      <a:pt x="191" y="80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92" y="73"/>
                      <a:pt x="193" y="66"/>
                      <a:pt x="195" y="60"/>
                    </a:cubicBezTo>
                    <a:cubicBezTo>
                      <a:pt x="196" y="53"/>
                      <a:pt x="196" y="47"/>
                      <a:pt x="196" y="40"/>
                    </a:cubicBezTo>
                    <a:cubicBezTo>
                      <a:pt x="195" y="34"/>
                      <a:pt x="194" y="27"/>
                      <a:pt x="191" y="21"/>
                    </a:cubicBezTo>
                    <a:cubicBezTo>
                      <a:pt x="189" y="15"/>
                      <a:pt x="185" y="10"/>
                      <a:pt x="181" y="5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4" y="7"/>
                      <a:pt x="184" y="11"/>
                      <a:pt x="184" y="15"/>
                    </a:cubicBezTo>
                    <a:cubicBezTo>
                      <a:pt x="184" y="18"/>
                      <a:pt x="184" y="22"/>
                      <a:pt x="184" y="26"/>
                    </a:cubicBezTo>
                    <a:cubicBezTo>
                      <a:pt x="182" y="33"/>
                      <a:pt x="180" y="40"/>
                      <a:pt x="175" y="46"/>
                    </a:cubicBezTo>
                    <a:cubicBezTo>
                      <a:pt x="172" y="51"/>
                      <a:pt x="172" y="51"/>
                      <a:pt x="172" y="51"/>
                    </a:cubicBezTo>
                    <a:cubicBezTo>
                      <a:pt x="173" y="46"/>
                      <a:pt x="173" y="46"/>
                      <a:pt x="173" y="46"/>
                    </a:cubicBezTo>
                    <a:cubicBezTo>
                      <a:pt x="174" y="44"/>
                      <a:pt x="174" y="42"/>
                      <a:pt x="174" y="40"/>
                    </a:cubicBezTo>
                    <a:cubicBezTo>
                      <a:pt x="174" y="38"/>
                      <a:pt x="174" y="36"/>
                      <a:pt x="174" y="34"/>
                    </a:cubicBezTo>
                    <a:cubicBezTo>
                      <a:pt x="174" y="30"/>
                      <a:pt x="173" y="26"/>
                      <a:pt x="172" y="23"/>
                    </a:cubicBezTo>
                    <a:cubicBezTo>
                      <a:pt x="174" y="23"/>
                      <a:pt x="174" y="23"/>
                      <a:pt x="174" y="23"/>
                    </a:cubicBezTo>
                    <a:cubicBezTo>
                      <a:pt x="173" y="24"/>
                      <a:pt x="173" y="26"/>
                      <a:pt x="172" y="27"/>
                    </a:cubicBezTo>
                    <a:cubicBezTo>
                      <a:pt x="171" y="28"/>
                      <a:pt x="171" y="29"/>
                      <a:pt x="170" y="30"/>
                    </a:cubicBezTo>
                    <a:cubicBezTo>
                      <a:pt x="168" y="33"/>
                      <a:pt x="166" y="35"/>
                      <a:pt x="165" y="37"/>
                    </a:cubicBezTo>
                    <a:cubicBezTo>
                      <a:pt x="161" y="41"/>
                      <a:pt x="157" y="45"/>
                      <a:pt x="153" y="48"/>
                    </a:cubicBezTo>
                    <a:cubicBezTo>
                      <a:pt x="145" y="55"/>
                      <a:pt x="136" y="62"/>
                      <a:pt x="127" y="68"/>
                    </a:cubicBezTo>
                    <a:cubicBezTo>
                      <a:pt x="122" y="71"/>
                      <a:pt x="118" y="74"/>
                      <a:pt x="113" y="77"/>
                    </a:cubicBezTo>
                    <a:cubicBezTo>
                      <a:pt x="109" y="80"/>
                      <a:pt x="104" y="83"/>
                      <a:pt x="100" y="86"/>
                    </a:cubicBezTo>
                    <a:cubicBezTo>
                      <a:pt x="91" y="92"/>
                      <a:pt x="82" y="98"/>
                      <a:pt x="74" y="105"/>
                    </a:cubicBezTo>
                    <a:cubicBezTo>
                      <a:pt x="65" y="112"/>
                      <a:pt x="58" y="120"/>
                      <a:pt x="52" y="128"/>
                    </a:cubicBezTo>
                    <a:cubicBezTo>
                      <a:pt x="48" y="133"/>
                      <a:pt x="46" y="138"/>
                      <a:pt x="44" y="143"/>
                    </a:cubicBezTo>
                    <a:cubicBezTo>
                      <a:pt x="42" y="148"/>
                      <a:pt x="41" y="153"/>
                      <a:pt x="41" y="158"/>
                    </a:cubicBezTo>
                    <a:cubicBezTo>
                      <a:pt x="41" y="163"/>
                      <a:pt x="41" y="169"/>
                      <a:pt x="41" y="174"/>
                    </a:cubicBezTo>
                    <a:cubicBezTo>
                      <a:pt x="42" y="180"/>
                      <a:pt x="42" y="185"/>
                      <a:pt x="43" y="190"/>
                    </a:cubicBezTo>
                    <a:cubicBezTo>
                      <a:pt x="43" y="196"/>
                      <a:pt x="43" y="201"/>
                      <a:pt x="42" y="207"/>
                    </a:cubicBezTo>
                    <a:cubicBezTo>
                      <a:pt x="42" y="212"/>
                      <a:pt x="41" y="218"/>
                      <a:pt x="39" y="223"/>
                    </a:cubicBezTo>
                    <a:cubicBezTo>
                      <a:pt x="37" y="230"/>
                      <a:pt x="37" y="230"/>
                      <a:pt x="37" y="230"/>
                    </a:cubicBezTo>
                    <a:cubicBezTo>
                      <a:pt x="37" y="223"/>
                      <a:pt x="37" y="223"/>
                      <a:pt x="37" y="223"/>
                    </a:cubicBezTo>
                    <a:cubicBezTo>
                      <a:pt x="37" y="215"/>
                      <a:pt x="37" y="208"/>
                      <a:pt x="37" y="201"/>
                    </a:cubicBezTo>
                    <a:cubicBezTo>
                      <a:pt x="36" y="193"/>
                      <a:pt x="35" y="186"/>
                      <a:pt x="32" y="180"/>
                    </a:cubicBezTo>
                    <a:cubicBezTo>
                      <a:pt x="31" y="176"/>
                      <a:pt x="29" y="173"/>
                      <a:pt x="27" y="170"/>
                    </a:cubicBezTo>
                    <a:cubicBezTo>
                      <a:pt x="25" y="167"/>
                      <a:pt x="22" y="165"/>
                      <a:pt x="19" y="163"/>
                    </a:cubicBezTo>
                    <a:cubicBezTo>
                      <a:pt x="16" y="162"/>
                      <a:pt x="12" y="161"/>
                      <a:pt x="9" y="161"/>
                    </a:cubicBezTo>
                    <a:cubicBezTo>
                      <a:pt x="5" y="162"/>
                      <a:pt x="2" y="164"/>
                      <a:pt x="0" y="167"/>
                    </a:cubicBezTo>
                    <a:close/>
                  </a:path>
                </a:pathLst>
              </a:custGeom>
              <a:solidFill>
                <a:srgbClr val="91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2" name="Freeform 955"/>
              <p:cNvSpPr>
                <a:spLocks/>
              </p:cNvSpPr>
              <p:nvPr/>
            </p:nvSpPr>
            <p:spPr bwMode="auto">
              <a:xfrm>
                <a:off x="4513" y="1626"/>
                <a:ext cx="303" cy="335"/>
              </a:xfrm>
              <a:custGeom>
                <a:avLst/>
                <a:gdLst>
                  <a:gd name="T0" fmla="*/ 0 w 128"/>
                  <a:gd name="T1" fmla="*/ 141 h 141"/>
                  <a:gd name="T2" fmla="*/ 5 w 128"/>
                  <a:gd name="T3" fmla="*/ 115 h 141"/>
                  <a:gd name="T4" fmla="*/ 13 w 128"/>
                  <a:gd name="T5" fmla="*/ 91 h 141"/>
                  <a:gd name="T6" fmla="*/ 40 w 128"/>
                  <a:gd name="T7" fmla="*/ 47 h 141"/>
                  <a:gd name="T8" fmla="*/ 79 w 128"/>
                  <a:gd name="T9" fmla="*/ 14 h 141"/>
                  <a:gd name="T10" fmla="*/ 103 w 128"/>
                  <a:gd name="T11" fmla="*/ 4 h 141"/>
                  <a:gd name="T12" fmla="*/ 128 w 128"/>
                  <a:gd name="T13" fmla="*/ 0 h 141"/>
                  <a:gd name="T14" fmla="*/ 80 w 128"/>
                  <a:gd name="T15" fmla="*/ 16 h 141"/>
                  <a:gd name="T16" fmla="*/ 42 w 128"/>
                  <a:gd name="T17" fmla="*/ 48 h 141"/>
                  <a:gd name="T18" fmla="*/ 15 w 128"/>
                  <a:gd name="T19" fmla="*/ 92 h 141"/>
                  <a:gd name="T20" fmla="*/ 6 w 128"/>
                  <a:gd name="T21" fmla="*/ 116 h 141"/>
                  <a:gd name="T22" fmla="*/ 0 w 128"/>
                  <a:gd name="T23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141">
                    <a:moveTo>
                      <a:pt x="0" y="141"/>
                    </a:moveTo>
                    <a:cubicBezTo>
                      <a:pt x="1" y="132"/>
                      <a:pt x="3" y="124"/>
                      <a:pt x="5" y="115"/>
                    </a:cubicBezTo>
                    <a:cubicBezTo>
                      <a:pt x="7" y="107"/>
                      <a:pt x="10" y="99"/>
                      <a:pt x="13" y="91"/>
                    </a:cubicBezTo>
                    <a:cubicBezTo>
                      <a:pt x="20" y="75"/>
                      <a:pt x="29" y="60"/>
                      <a:pt x="40" y="47"/>
                    </a:cubicBezTo>
                    <a:cubicBezTo>
                      <a:pt x="51" y="34"/>
                      <a:pt x="64" y="22"/>
                      <a:pt x="79" y="14"/>
                    </a:cubicBezTo>
                    <a:cubicBezTo>
                      <a:pt x="87" y="10"/>
                      <a:pt x="95" y="7"/>
                      <a:pt x="103" y="4"/>
                    </a:cubicBezTo>
                    <a:cubicBezTo>
                      <a:pt x="111" y="2"/>
                      <a:pt x="120" y="1"/>
                      <a:pt x="128" y="0"/>
                    </a:cubicBezTo>
                    <a:cubicBezTo>
                      <a:pt x="111" y="2"/>
                      <a:pt x="95" y="7"/>
                      <a:pt x="80" y="16"/>
                    </a:cubicBezTo>
                    <a:cubicBezTo>
                      <a:pt x="65" y="24"/>
                      <a:pt x="52" y="35"/>
                      <a:pt x="42" y="48"/>
                    </a:cubicBezTo>
                    <a:cubicBezTo>
                      <a:pt x="31" y="61"/>
                      <a:pt x="22" y="76"/>
                      <a:pt x="15" y="92"/>
                    </a:cubicBezTo>
                    <a:cubicBezTo>
                      <a:pt x="12" y="100"/>
                      <a:pt x="9" y="108"/>
                      <a:pt x="6" y="116"/>
                    </a:cubicBezTo>
                    <a:cubicBezTo>
                      <a:pt x="4" y="124"/>
                      <a:pt x="2" y="132"/>
                      <a:pt x="0" y="141"/>
                    </a:cubicBezTo>
                    <a:close/>
                  </a:path>
                </a:pathLst>
              </a:custGeom>
              <a:solidFill>
                <a:srgbClr val="D878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3" name="Freeform 956"/>
              <p:cNvSpPr>
                <a:spLocks/>
              </p:cNvSpPr>
              <p:nvPr/>
            </p:nvSpPr>
            <p:spPr bwMode="auto">
              <a:xfrm>
                <a:off x="5263" y="2049"/>
                <a:ext cx="28" cy="31"/>
              </a:xfrm>
              <a:custGeom>
                <a:avLst/>
                <a:gdLst>
                  <a:gd name="T0" fmla="*/ 3 w 12"/>
                  <a:gd name="T1" fmla="*/ 12 h 13"/>
                  <a:gd name="T2" fmla="*/ 11 w 12"/>
                  <a:gd name="T3" fmla="*/ 4 h 13"/>
                  <a:gd name="T4" fmla="*/ 5 w 12"/>
                  <a:gd name="T5" fmla="*/ 5 h 13"/>
                  <a:gd name="T6" fmla="*/ 3 w 12"/>
                  <a:gd name="T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3">
                    <a:moveTo>
                      <a:pt x="3" y="12"/>
                    </a:moveTo>
                    <a:cubicBezTo>
                      <a:pt x="8" y="13"/>
                      <a:pt x="12" y="8"/>
                      <a:pt x="11" y="4"/>
                    </a:cubicBezTo>
                    <a:cubicBezTo>
                      <a:pt x="11" y="0"/>
                      <a:pt x="5" y="0"/>
                      <a:pt x="5" y="5"/>
                    </a:cubicBezTo>
                    <a:cubicBezTo>
                      <a:pt x="4" y="10"/>
                      <a:pt x="0" y="12"/>
                      <a:pt x="3" y="12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4" name="Freeform 957"/>
              <p:cNvSpPr>
                <a:spLocks/>
              </p:cNvSpPr>
              <p:nvPr/>
            </p:nvSpPr>
            <p:spPr bwMode="auto">
              <a:xfrm>
                <a:off x="4569" y="2082"/>
                <a:ext cx="31" cy="29"/>
              </a:xfrm>
              <a:custGeom>
                <a:avLst/>
                <a:gdLst>
                  <a:gd name="T0" fmla="*/ 7 w 13"/>
                  <a:gd name="T1" fmla="*/ 5 h 12"/>
                  <a:gd name="T2" fmla="*/ 0 w 13"/>
                  <a:gd name="T3" fmla="*/ 4 h 12"/>
                  <a:gd name="T4" fmla="*/ 10 w 13"/>
                  <a:gd name="T5" fmla="*/ 11 h 12"/>
                  <a:gd name="T6" fmla="*/ 7 w 13"/>
                  <a:gd name="T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2">
                    <a:moveTo>
                      <a:pt x="7" y="5"/>
                    </a:moveTo>
                    <a:cubicBezTo>
                      <a:pt x="6" y="0"/>
                      <a:pt x="0" y="1"/>
                      <a:pt x="0" y="4"/>
                    </a:cubicBezTo>
                    <a:cubicBezTo>
                      <a:pt x="0" y="9"/>
                      <a:pt x="5" y="12"/>
                      <a:pt x="10" y="11"/>
                    </a:cubicBezTo>
                    <a:cubicBezTo>
                      <a:pt x="13" y="11"/>
                      <a:pt x="8" y="9"/>
                      <a:pt x="7" y="5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5" name="Freeform 958"/>
              <p:cNvSpPr>
                <a:spLocks/>
              </p:cNvSpPr>
              <p:nvPr/>
            </p:nvSpPr>
            <p:spPr bwMode="auto">
              <a:xfrm>
                <a:off x="4596" y="2351"/>
                <a:ext cx="146" cy="261"/>
              </a:xfrm>
              <a:custGeom>
                <a:avLst/>
                <a:gdLst>
                  <a:gd name="T0" fmla="*/ 62 w 62"/>
                  <a:gd name="T1" fmla="*/ 13 h 110"/>
                  <a:gd name="T2" fmla="*/ 22 w 62"/>
                  <a:gd name="T3" fmla="*/ 5 h 110"/>
                  <a:gd name="T4" fmla="*/ 4 w 62"/>
                  <a:gd name="T5" fmla="*/ 14 h 110"/>
                  <a:gd name="T6" fmla="*/ 10 w 62"/>
                  <a:gd name="T7" fmla="*/ 94 h 110"/>
                  <a:gd name="T8" fmla="*/ 38 w 62"/>
                  <a:gd name="T9" fmla="*/ 108 h 110"/>
                  <a:gd name="T10" fmla="*/ 62 w 62"/>
                  <a:gd name="T11" fmla="*/ 1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110">
                    <a:moveTo>
                      <a:pt x="62" y="13"/>
                    </a:moveTo>
                    <a:cubicBezTo>
                      <a:pt x="55" y="9"/>
                      <a:pt x="45" y="0"/>
                      <a:pt x="22" y="5"/>
                    </a:cubicBezTo>
                    <a:cubicBezTo>
                      <a:pt x="11" y="7"/>
                      <a:pt x="6" y="0"/>
                      <a:pt x="4" y="14"/>
                    </a:cubicBezTo>
                    <a:cubicBezTo>
                      <a:pt x="3" y="26"/>
                      <a:pt x="0" y="80"/>
                      <a:pt x="10" y="94"/>
                    </a:cubicBezTo>
                    <a:cubicBezTo>
                      <a:pt x="22" y="110"/>
                      <a:pt x="29" y="109"/>
                      <a:pt x="38" y="108"/>
                    </a:cubicBezTo>
                    <a:lnTo>
                      <a:pt x="62" y="13"/>
                    </a:ln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6" name="Freeform 959"/>
              <p:cNvSpPr>
                <a:spLocks/>
              </p:cNvSpPr>
              <p:nvPr/>
            </p:nvSpPr>
            <p:spPr bwMode="auto">
              <a:xfrm>
                <a:off x="4596" y="2351"/>
                <a:ext cx="146" cy="242"/>
              </a:xfrm>
              <a:custGeom>
                <a:avLst/>
                <a:gdLst>
                  <a:gd name="T0" fmla="*/ 22 w 62"/>
                  <a:gd name="T1" fmla="*/ 5 h 102"/>
                  <a:gd name="T2" fmla="*/ 4 w 62"/>
                  <a:gd name="T3" fmla="*/ 14 h 102"/>
                  <a:gd name="T4" fmla="*/ 10 w 62"/>
                  <a:gd name="T5" fmla="*/ 94 h 102"/>
                  <a:gd name="T6" fmla="*/ 17 w 62"/>
                  <a:gd name="T7" fmla="*/ 102 h 102"/>
                  <a:gd name="T8" fmla="*/ 59 w 62"/>
                  <a:gd name="T9" fmla="*/ 25 h 102"/>
                  <a:gd name="T10" fmla="*/ 62 w 62"/>
                  <a:gd name="T11" fmla="*/ 13 h 102"/>
                  <a:gd name="T12" fmla="*/ 22 w 62"/>
                  <a:gd name="T13" fmla="*/ 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02">
                    <a:moveTo>
                      <a:pt x="22" y="5"/>
                    </a:moveTo>
                    <a:cubicBezTo>
                      <a:pt x="11" y="7"/>
                      <a:pt x="6" y="0"/>
                      <a:pt x="4" y="14"/>
                    </a:cubicBezTo>
                    <a:cubicBezTo>
                      <a:pt x="3" y="26"/>
                      <a:pt x="0" y="80"/>
                      <a:pt x="10" y="94"/>
                    </a:cubicBezTo>
                    <a:cubicBezTo>
                      <a:pt x="13" y="98"/>
                      <a:pt x="15" y="100"/>
                      <a:pt x="17" y="102"/>
                    </a:cubicBezTo>
                    <a:cubicBezTo>
                      <a:pt x="19" y="79"/>
                      <a:pt x="40" y="47"/>
                      <a:pt x="59" y="2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55" y="9"/>
                      <a:pt x="45" y="0"/>
                      <a:pt x="22" y="5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7" name="Freeform 960"/>
              <p:cNvSpPr>
                <a:spLocks/>
              </p:cNvSpPr>
              <p:nvPr/>
            </p:nvSpPr>
            <p:spPr bwMode="auto">
              <a:xfrm>
                <a:off x="4605" y="2355"/>
                <a:ext cx="133" cy="103"/>
              </a:xfrm>
              <a:custGeom>
                <a:avLst/>
                <a:gdLst>
                  <a:gd name="T0" fmla="*/ 56 w 56"/>
                  <a:gd name="T1" fmla="*/ 10 h 43"/>
                  <a:gd name="T2" fmla="*/ 3 w 56"/>
                  <a:gd name="T3" fmla="*/ 4 h 43"/>
                  <a:gd name="T4" fmla="*/ 0 w 56"/>
                  <a:gd name="T5" fmla="*/ 20 h 43"/>
                  <a:gd name="T6" fmla="*/ 30 w 56"/>
                  <a:gd name="T7" fmla="*/ 22 h 43"/>
                  <a:gd name="T8" fmla="*/ 24 w 56"/>
                  <a:gd name="T9" fmla="*/ 43 h 43"/>
                  <a:gd name="T10" fmla="*/ 56 w 56"/>
                  <a:gd name="T11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3">
                    <a:moveTo>
                      <a:pt x="56" y="10"/>
                    </a:moveTo>
                    <a:cubicBezTo>
                      <a:pt x="56" y="10"/>
                      <a:pt x="28" y="0"/>
                      <a:pt x="3" y="4"/>
                    </a:cubicBezTo>
                    <a:cubicBezTo>
                      <a:pt x="2" y="5"/>
                      <a:pt x="0" y="13"/>
                      <a:pt x="0" y="20"/>
                    </a:cubicBezTo>
                    <a:cubicBezTo>
                      <a:pt x="19" y="14"/>
                      <a:pt x="28" y="16"/>
                      <a:pt x="30" y="22"/>
                    </a:cubicBezTo>
                    <a:cubicBezTo>
                      <a:pt x="32" y="26"/>
                      <a:pt x="29" y="36"/>
                      <a:pt x="24" y="43"/>
                    </a:cubicBez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8" name="Freeform 961"/>
              <p:cNvSpPr>
                <a:spLocks noEditPoints="1"/>
              </p:cNvSpPr>
              <p:nvPr/>
            </p:nvSpPr>
            <p:spPr bwMode="auto">
              <a:xfrm>
                <a:off x="4593" y="2355"/>
                <a:ext cx="152" cy="257"/>
              </a:xfrm>
              <a:custGeom>
                <a:avLst/>
                <a:gdLst>
                  <a:gd name="T0" fmla="*/ 33 w 64"/>
                  <a:gd name="T1" fmla="*/ 108 h 108"/>
                  <a:gd name="T2" fmla="*/ 33 w 64"/>
                  <a:gd name="T3" fmla="*/ 108 h 108"/>
                  <a:gd name="T4" fmla="*/ 10 w 64"/>
                  <a:gd name="T5" fmla="*/ 93 h 108"/>
                  <a:gd name="T6" fmla="*/ 4 w 64"/>
                  <a:gd name="T7" fmla="*/ 12 h 108"/>
                  <a:gd name="T8" fmla="*/ 12 w 64"/>
                  <a:gd name="T9" fmla="*/ 2 h 108"/>
                  <a:gd name="T10" fmla="*/ 14 w 64"/>
                  <a:gd name="T11" fmla="*/ 2 h 108"/>
                  <a:gd name="T12" fmla="*/ 22 w 64"/>
                  <a:gd name="T13" fmla="*/ 2 h 108"/>
                  <a:gd name="T14" fmla="*/ 36 w 64"/>
                  <a:gd name="T15" fmla="*/ 0 h 108"/>
                  <a:gd name="T16" fmla="*/ 61 w 64"/>
                  <a:gd name="T17" fmla="*/ 9 h 108"/>
                  <a:gd name="T18" fmla="*/ 63 w 64"/>
                  <a:gd name="T19" fmla="*/ 10 h 108"/>
                  <a:gd name="T20" fmla="*/ 64 w 64"/>
                  <a:gd name="T21" fmla="*/ 11 h 108"/>
                  <a:gd name="T22" fmla="*/ 40 w 64"/>
                  <a:gd name="T23" fmla="*/ 107 h 108"/>
                  <a:gd name="T24" fmla="*/ 39 w 64"/>
                  <a:gd name="T25" fmla="*/ 107 h 108"/>
                  <a:gd name="T26" fmla="*/ 33 w 64"/>
                  <a:gd name="T27" fmla="*/ 108 h 108"/>
                  <a:gd name="T28" fmla="*/ 12 w 64"/>
                  <a:gd name="T29" fmla="*/ 4 h 108"/>
                  <a:gd name="T30" fmla="*/ 6 w 64"/>
                  <a:gd name="T31" fmla="*/ 12 h 108"/>
                  <a:gd name="T32" fmla="*/ 12 w 64"/>
                  <a:gd name="T33" fmla="*/ 92 h 108"/>
                  <a:gd name="T34" fmla="*/ 33 w 64"/>
                  <a:gd name="T35" fmla="*/ 105 h 108"/>
                  <a:gd name="T36" fmla="*/ 33 w 64"/>
                  <a:gd name="T37" fmla="*/ 105 h 108"/>
                  <a:gd name="T38" fmla="*/ 38 w 64"/>
                  <a:gd name="T39" fmla="*/ 105 h 108"/>
                  <a:gd name="T40" fmla="*/ 62 w 64"/>
                  <a:gd name="T41" fmla="*/ 12 h 108"/>
                  <a:gd name="T42" fmla="*/ 60 w 64"/>
                  <a:gd name="T43" fmla="*/ 11 h 108"/>
                  <a:gd name="T44" fmla="*/ 36 w 64"/>
                  <a:gd name="T45" fmla="*/ 2 h 108"/>
                  <a:gd name="T46" fmla="*/ 23 w 64"/>
                  <a:gd name="T47" fmla="*/ 4 h 108"/>
                  <a:gd name="T48" fmla="*/ 18 w 64"/>
                  <a:gd name="T49" fmla="*/ 4 h 108"/>
                  <a:gd name="T50" fmla="*/ 14 w 64"/>
                  <a:gd name="T51" fmla="*/ 4 h 108"/>
                  <a:gd name="T52" fmla="*/ 12 w 64"/>
                  <a:gd name="T53" fmla="*/ 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4" h="108">
                    <a:moveTo>
                      <a:pt x="33" y="108"/>
                    </a:moveTo>
                    <a:cubicBezTo>
                      <a:pt x="33" y="108"/>
                      <a:pt x="33" y="108"/>
                      <a:pt x="33" y="108"/>
                    </a:cubicBezTo>
                    <a:cubicBezTo>
                      <a:pt x="27" y="108"/>
                      <a:pt x="20" y="106"/>
                      <a:pt x="10" y="93"/>
                    </a:cubicBezTo>
                    <a:cubicBezTo>
                      <a:pt x="0" y="78"/>
                      <a:pt x="3" y="22"/>
                      <a:pt x="4" y="12"/>
                    </a:cubicBezTo>
                    <a:cubicBezTo>
                      <a:pt x="5" y="4"/>
                      <a:pt x="7" y="2"/>
                      <a:pt x="12" y="2"/>
                    </a:cubicBezTo>
                    <a:cubicBezTo>
                      <a:pt x="13" y="2"/>
                      <a:pt x="13" y="2"/>
                      <a:pt x="14" y="2"/>
                    </a:cubicBezTo>
                    <a:cubicBezTo>
                      <a:pt x="17" y="2"/>
                      <a:pt x="20" y="2"/>
                      <a:pt x="22" y="2"/>
                    </a:cubicBezTo>
                    <a:cubicBezTo>
                      <a:pt x="27" y="1"/>
                      <a:pt x="32" y="0"/>
                      <a:pt x="36" y="0"/>
                    </a:cubicBezTo>
                    <a:cubicBezTo>
                      <a:pt x="49" y="0"/>
                      <a:pt x="56" y="5"/>
                      <a:pt x="61" y="9"/>
                    </a:cubicBezTo>
                    <a:cubicBezTo>
                      <a:pt x="62" y="9"/>
                      <a:pt x="63" y="10"/>
                      <a:pt x="63" y="10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7" y="107"/>
                      <a:pt x="35" y="108"/>
                      <a:pt x="33" y="108"/>
                    </a:cubicBezTo>
                    <a:close/>
                    <a:moveTo>
                      <a:pt x="12" y="4"/>
                    </a:moveTo>
                    <a:cubicBezTo>
                      <a:pt x="9" y="4"/>
                      <a:pt x="7" y="5"/>
                      <a:pt x="6" y="12"/>
                    </a:cubicBezTo>
                    <a:cubicBezTo>
                      <a:pt x="5" y="24"/>
                      <a:pt x="3" y="78"/>
                      <a:pt x="12" y="92"/>
                    </a:cubicBezTo>
                    <a:cubicBezTo>
                      <a:pt x="20" y="103"/>
                      <a:pt x="27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5" y="105"/>
                      <a:pt x="37" y="105"/>
                      <a:pt x="38" y="105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1" y="11"/>
                      <a:pt x="60" y="11"/>
                      <a:pt x="60" y="11"/>
                    </a:cubicBezTo>
                    <a:cubicBezTo>
                      <a:pt x="55" y="7"/>
                      <a:pt x="48" y="2"/>
                      <a:pt x="36" y="2"/>
                    </a:cubicBezTo>
                    <a:cubicBezTo>
                      <a:pt x="32" y="2"/>
                      <a:pt x="27" y="3"/>
                      <a:pt x="23" y="4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17" y="4"/>
                      <a:pt x="15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9" name="Freeform 962"/>
              <p:cNvSpPr>
                <a:spLocks/>
              </p:cNvSpPr>
              <p:nvPr/>
            </p:nvSpPr>
            <p:spPr bwMode="auto">
              <a:xfrm>
                <a:off x="4596" y="2189"/>
                <a:ext cx="222" cy="212"/>
              </a:xfrm>
              <a:custGeom>
                <a:avLst/>
                <a:gdLst>
                  <a:gd name="T0" fmla="*/ 59 w 94"/>
                  <a:gd name="T1" fmla="*/ 84 h 89"/>
                  <a:gd name="T2" fmla="*/ 25 w 94"/>
                  <a:gd name="T3" fmla="*/ 79 h 89"/>
                  <a:gd name="T4" fmla="*/ 2 w 94"/>
                  <a:gd name="T5" fmla="*/ 83 h 89"/>
                  <a:gd name="T6" fmla="*/ 8 w 94"/>
                  <a:gd name="T7" fmla="*/ 40 h 89"/>
                  <a:gd name="T8" fmla="*/ 38 w 94"/>
                  <a:gd name="T9" fmla="*/ 1 h 89"/>
                  <a:gd name="T10" fmla="*/ 94 w 94"/>
                  <a:gd name="T11" fmla="*/ 65 h 89"/>
                  <a:gd name="T12" fmla="*/ 59 w 94"/>
                  <a:gd name="T13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89">
                    <a:moveTo>
                      <a:pt x="59" y="84"/>
                    </a:moveTo>
                    <a:cubicBezTo>
                      <a:pt x="52" y="80"/>
                      <a:pt x="39" y="77"/>
                      <a:pt x="25" y="79"/>
                    </a:cubicBezTo>
                    <a:cubicBezTo>
                      <a:pt x="7" y="81"/>
                      <a:pt x="3" y="89"/>
                      <a:pt x="2" y="83"/>
                    </a:cubicBezTo>
                    <a:cubicBezTo>
                      <a:pt x="0" y="78"/>
                      <a:pt x="3" y="58"/>
                      <a:pt x="8" y="40"/>
                    </a:cubicBezTo>
                    <a:cubicBezTo>
                      <a:pt x="18" y="6"/>
                      <a:pt x="29" y="0"/>
                      <a:pt x="38" y="1"/>
                    </a:cubicBezTo>
                    <a:cubicBezTo>
                      <a:pt x="94" y="65"/>
                      <a:pt x="94" y="65"/>
                      <a:pt x="94" y="65"/>
                    </a:cubicBezTo>
                    <a:lnTo>
                      <a:pt x="59" y="84"/>
                    </a:lnTo>
                    <a:close/>
                  </a:path>
                </a:pathLst>
              </a:custGeom>
              <a:solidFill>
                <a:srgbClr val="FF0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0" name="Freeform 963"/>
              <p:cNvSpPr>
                <a:spLocks/>
              </p:cNvSpPr>
              <p:nvPr/>
            </p:nvSpPr>
            <p:spPr bwMode="auto">
              <a:xfrm>
                <a:off x="4600" y="2189"/>
                <a:ext cx="185" cy="212"/>
              </a:xfrm>
              <a:custGeom>
                <a:avLst/>
                <a:gdLst>
                  <a:gd name="T0" fmla="*/ 77 w 78"/>
                  <a:gd name="T1" fmla="*/ 55 h 89"/>
                  <a:gd name="T2" fmla="*/ 36 w 78"/>
                  <a:gd name="T3" fmla="*/ 1 h 89"/>
                  <a:gd name="T4" fmla="*/ 10 w 78"/>
                  <a:gd name="T5" fmla="*/ 32 h 89"/>
                  <a:gd name="T6" fmla="*/ 33 w 78"/>
                  <a:gd name="T7" fmla="*/ 56 h 89"/>
                  <a:gd name="T8" fmla="*/ 0 w 78"/>
                  <a:gd name="T9" fmla="*/ 74 h 89"/>
                  <a:gd name="T10" fmla="*/ 0 w 78"/>
                  <a:gd name="T11" fmla="*/ 82 h 89"/>
                  <a:gd name="T12" fmla="*/ 23 w 78"/>
                  <a:gd name="T13" fmla="*/ 79 h 89"/>
                  <a:gd name="T14" fmla="*/ 57 w 78"/>
                  <a:gd name="T15" fmla="*/ 84 h 89"/>
                  <a:gd name="T16" fmla="*/ 77 w 78"/>
                  <a:gd name="T17" fmla="*/ 5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89">
                    <a:moveTo>
                      <a:pt x="77" y="55"/>
                    </a:moveTo>
                    <a:cubicBezTo>
                      <a:pt x="36" y="1"/>
                      <a:pt x="36" y="1"/>
                      <a:pt x="36" y="1"/>
                    </a:cubicBezTo>
                    <a:cubicBezTo>
                      <a:pt x="28" y="0"/>
                      <a:pt x="16" y="7"/>
                      <a:pt x="10" y="32"/>
                    </a:cubicBezTo>
                    <a:cubicBezTo>
                      <a:pt x="17" y="44"/>
                      <a:pt x="33" y="45"/>
                      <a:pt x="33" y="56"/>
                    </a:cubicBezTo>
                    <a:cubicBezTo>
                      <a:pt x="33" y="68"/>
                      <a:pt x="17" y="65"/>
                      <a:pt x="0" y="74"/>
                    </a:cubicBezTo>
                    <a:cubicBezTo>
                      <a:pt x="0" y="77"/>
                      <a:pt x="0" y="81"/>
                      <a:pt x="0" y="82"/>
                    </a:cubicBezTo>
                    <a:cubicBezTo>
                      <a:pt x="2" y="89"/>
                      <a:pt x="5" y="81"/>
                      <a:pt x="23" y="79"/>
                    </a:cubicBezTo>
                    <a:cubicBezTo>
                      <a:pt x="37" y="77"/>
                      <a:pt x="50" y="80"/>
                      <a:pt x="57" y="84"/>
                    </a:cubicBezTo>
                    <a:cubicBezTo>
                      <a:pt x="57" y="84"/>
                      <a:pt x="78" y="63"/>
                      <a:pt x="77" y="55"/>
                    </a:cubicBezTo>
                    <a:close/>
                  </a:path>
                </a:pathLst>
              </a:custGeom>
              <a:solidFill>
                <a:srgbClr val="E60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1" name="Freeform 964"/>
              <p:cNvSpPr>
                <a:spLocks/>
              </p:cNvSpPr>
              <p:nvPr/>
            </p:nvSpPr>
            <p:spPr bwMode="auto">
              <a:xfrm>
                <a:off x="4598" y="2189"/>
                <a:ext cx="185" cy="212"/>
              </a:xfrm>
              <a:custGeom>
                <a:avLst/>
                <a:gdLst>
                  <a:gd name="T0" fmla="*/ 37 w 78"/>
                  <a:gd name="T1" fmla="*/ 1 h 89"/>
                  <a:gd name="T2" fmla="*/ 16 w 78"/>
                  <a:gd name="T3" fmla="*/ 17 h 89"/>
                  <a:gd name="T4" fmla="*/ 38 w 78"/>
                  <a:gd name="T5" fmla="*/ 44 h 89"/>
                  <a:gd name="T6" fmla="*/ 56 w 78"/>
                  <a:gd name="T7" fmla="*/ 68 h 89"/>
                  <a:gd name="T8" fmla="*/ 26 w 78"/>
                  <a:gd name="T9" fmla="*/ 73 h 89"/>
                  <a:gd name="T10" fmla="*/ 0 w 78"/>
                  <a:gd name="T11" fmla="*/ 81 h 89"/>
                  <a:gd name="T12" fmla="*/ 24 w 78"/>
                  <a:gd name="T13" fmla="*/ 79 h 89"/>
                  <a:gd name="T14" fmla="*/ 58 w 78"/>
                  <a:gd name="T15" fmla="*/ 84 h 89"/>
                  <a:gd name="T16" fmla="*/ 78 w 78"/>
                  <a:gd name="T17" fmla="*/ 57 h 89"/>
                  <a:gd name="T18" fmla="*/ 37 w 78"/>
                  <a:gd name="T19" fmla="*/ 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89">
                    <a:moveTo>
                      <a:pt x="37" y="1"/>
                    </a:moveTo>
                    <a:cubicBezTo>
                      <a:pt x="30" y="0"/>
                      <a:pt x="22" y="4"/>
                      <a:pt x="16" y="17"/>
                    </a:cubicBezTo>
                    <a:cubicBezTo>
                      <a:pt x="18" y="28"/>
                      <a:pt x="28" y="37"/>
                      <a:pt x="38" y="44"/>
                    </a:cubicBezTo>
                    <a:cubicBezTo>
                      <a:pt x="48" y="51"/>
                      <a:pt x="60" y="59"/>
                      <a:pt x="56" y="68"/>
                    </a:cubicBezTo>
                    <a:cubicBezTo>
                      <a:pt x="52" y="75"/>
                      <a:pt x="46" y="71"/>
                      <a:pt x="26" y="73"/>
                    </a:cubicBezTo>
                    <a:cubicBezTo>
                      <a:pt x="15" y="74"/>
                      <a:pt x="6" y="77"/>
                      <a:pt x="0" y="81"/>
                    </a:cubicBezTo>
                    <a:cubicBezTo>
                      <a:pt x="2" y="89"/>
                      <a:pt x="6" y="81"/>
                      <a:pt x="24" y="79"/>
                    </a:cubicBezTo>
                    <a:cubicBezTo>
                      <a:pt x="38" y="77"/>
                      <a:pt x="51" y="80"/>
                      <a:pt x="58" y="84"/>
                    </a:cubicBezTo>
                    <a:cubicBezTo>
                      <a:pt x="58" y="84"/>
                      <a:pt x="76" y="67"/>
                      <a:pt x="78" y="57"/>
                    </a:cubicBezTo>
                    <a:cubicBezTo>
                      <a:pt x="77" y="55"/>
                      <a:pt x="37" y="1"/>
                      <a:pt x="37" y="1"/>
                    </a:cubicBezTo>
                    <a:close/>
                  </a:path>
                </a:pathLst>
              </a:custGeom>
              <a:solidFill>
                <a:srgbClr val="BD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2" name="Freeform 965"/>
              <p:cNvSpPr>
                <a:spLocks noEditPoints="1"/>
              </p:cNvSpPr>
              <p:nvPr/>
            </p:nvSpPr>
            <p:spPr bwMode="auto">
              <a:xfrm>
                <a:off x="4593" y="2189"/>
                <a:ext cx="230" cy="204"/>
              </a:xfrm>
              <a:custGeom>
                <a:avLst/>
                <a:gdLst>
                  <a:gd name="T0" fmla="*/ 5 w 97"/>
                  <a:gd name="T1" fmla="*/ 86 h 86"/>
                  <a:gd name="T2" fmla="*/ 2 w 97"/>
                  <a:gd name="T3" fmla="*/ 83 h 86"/>
                  <a:gd name="T4" fmla="*/ 8 w 97"/>
                  <a:gd name="T5" fmla="*/ 40 h 86"/>
                  <a:gd name="T6" fmla="*/ 37 w 97"/>
                  <a:gd name="T7" fmla="*/ 0 h 86"/>
                  <a:gd name="T8" fmla="*/ 39 w 97"/>
                  <a:gd name="T9" fmla="*/ 0 h 86"/>
                  <a:gd name="T10" fmla="*/ 40 w 97"/>
                  <a:gd name="T11" fmla="*/ 0 h 86"/>
                  <a:gd name="T12" fmla="*/ 40 w 97"/>
                  <a:gd name="T13" fmla="*/ 0 h 86"/>
                  <a:gd name="T14" fmla="*/ 97 w 97"/>
                  <a:gd name="T15" fmla="*/ 65 h 86"/>
                  <a:gd name="T16" fmla="*/ 60 w 97"/>
                  <a:gd name="T17" fmla="*/ 85 h 86"/>
                  <a:gd name="T18" fmla="*/ 59 w 97"/>
                  <a:gd name="T19" fmla="*/ 85 h 86"/>
                  <a:gd name="T20" fmla="*/ 26 w 97"/>
                  <a:gd name="T21" fmla="*/ 80 h 86"/>
                  <a:gd name="T22" fmla="*/ 9 w 97"/>
                  <a:gd name="T23" fmla="*/ 85 h 86"/>
                  <a:gd name="T24" fmla="*/ 5 w 97"/>
                  <a:gd name="T25" fmla="*/ 86 h 86"/>
                  <a:gd name="T26" fmla="*/ 37 w 97"/>
                  <a:gd name="T27" fmla="*/ 2 h 86"/>
                  <a:gd name="T28" fmla="*/ 10 w 97"/>
                  <a:gd name="T29" fmla="*/ 40 h 86"/>
                  <a:gd name="T30" fmla="*/ 4 w 97"/>
                  <a:gd name="T31" fmla="*/ 82 h 86"/>
                  <a:gd name="T32" fmla="*/ 5 w 97"/>
                  <a:gd name="T33" fmla="*/ 84 h 86"/>
                  <a:gd name="T34" fmla="*/ 8 w 97"/>
                  <a:gd name="T35" fmla="*/ 83 h 86"/>
                  <a:gd name="T36" fmla="*/ 26 w 97"/>
                  <a:gd name="T37" fmla="*/ 78 h 86"/>
                  <a:gd name="T38" fmla="*/ 60 w 97"/>
                  <a:gd name="T39" fmla="*/ 83 h 86"/>
                  <a:gd name="T40" fmla="*/ 94 w 97"/>
                  <a:gd name="T41" fmla="*/ 64 h 86"/>
                  <a:gd name="T42" fmla="*/ 39 w 97"/>
                  <a:gd name="T43" fmla="*/ 2 h 86"/>
                  <a:gd name="T44" fmla="*/ 37 w 97"/>
                  <a:gd name="T45" fmla="*/ 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7" h="86">
                    <a:moveTo>
                      <a:pt x="5" y="86"/>
                    </a:moveTo>
                    <a:cubicBezTo>
                      <a:pt x="2" y="86"/>
                      <a:pt x="2" y="84"/>
                      <a:pt x="2" y="83"/>
                    </a:cubicBezTo>
                    <a:cubicBezTo>
                      <a:pt x="0" y="78"/>
                      <a:pt x="3" y="58"/>
                      <a:pt x="8" y="40"/>
                    </a:cubicBezTo>
                    <a:cubicBezTo>
                      <a:pt x="16" y="12"/>
                      <a:pt x="25" y="0"/>
                      <a:pt x="37" y="0"/>
                    </a:cubicBezTo>
                    <a:cubicBezTo>
                      <a:pt x="38" y="0"/>
                      <a:pt x="39" y="0"/>
                      <a:pt x="3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52" y="81"/>
                      <a:pt x="39" y="78"/>
                      <a:pt x="26" y="80"/>
                    </a:cubicBezTo>
                    <a:cubicBezTo>
                      <a:pt x="17" y="81"/>
                      <a:pt x="12" y="83"/>
                      <a:pt x="9" y="85"/>
                    </a:cubicBezTo>
                    <a:cubicBezTo>
                      <a:pt x="7" y="85"/>
                      <a:pt x="6" y="86"/>
                      <a:pt x="5" y="86"/>
                    </a:cubicBezTo>
                    <a:close/>
                    <a:moveTo>
                      <a:pt x="37" y="2"/>
                    </a:moveTo>
                    <a:cubicBezTo>
                      <a:pt x="26" y="2"/>
                      <a:pt x="18" y="14"/>
                      <a:pt x="10" y="40"/>
                    </a:cubicBezTo>
                    <a:cubicBezTo>
                      <a:pt x="5" y="58"/>
                      <a:pt x="2" y="78"/>
                      <a:pt x="4" y="82"/>
                    </a:cubicBezTo>
                    <a:cubicBezTo>
                      <a:pt x="4" y="84"/>
                      <a:pt x="4" y="84"/>
                      <a:pt x="5" y="84"/>
                    </a:cubicBezTo>
                    <a:cubicBezTo>
                      <a:pt x="5" y="84"/>
                      <a:pt x="6" y="83"/>
                      <a:pt x="8" y="83"/>
                    </a:cubicBezTo>
                    <a:cubicBezTo>
                      <a:pt x="11" y="81"/>
                      <a:pt x="17" y="79"/>
                      <a:pt x="26" y="78"/>
                    </a:cubicBezTo>
                    <a:cubicBezTo>
                      <a:pt x="39" y="76"/>
                      <a:pt x="52" y="78"/>
                      <a:pt x="60" y="83"/>
                    </a:cubicBezTo>
                    <a:cubicBezTo>
                      <a:pt x="94" y="64"/>
                      <a:pt x="94" y="64"/>
                      <a:pt x="94" y="64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8" y="2"/>
                      <a:pt x="37" y="2"/>
                      <a:pt x="37" y="2"/>
                    </a:cubicBezTo>
                    <a:close/>
                  </a:path>
                </a:pathLst>
              </a:custGeom>
              <a:solidFill>
                <a:srgbClr val="64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3" name="Freeform 966"/>
              <p:cNvSpPr>
                <a:spLocks/>
              </p:cNvSpPr>
              <p:nvPr/>
            </p:nvSpPr>
            <p:spPr bwMode="auto">
              <a:xfrm>
                <a:off x="4645" y="2182"/>
                <a:ext cx="237" cy="468"/>
              </a:xfrm>
              <a:custGeom>
                <a:avLst/>
                <a:gdLst>
                  <a:gd name="T0" fmla="*/ 7 w 100"/>
                  <a:gd name="T1" fmla="*/ 116 h 197"/>
                  <a:gd name="T2" fmla="*/ 53 w 100"/>
                  <a:gd name="T3" fmla="*/ 60 h 197"/>
                  <a:gd name="T4" fmla="*/ 8 w 100"/>
                  <a:gd name="T5" fmla="*/ 17 h 197"/>
                  <a:gd name="T6" fmla="*/ 46 w 100"/>
                  <a:gd name="T7" fmla="*/ 12 h 197"/>
                  <a:gd name="T8" fmla="*/ 61 w 100"/>
                  <a:gd name="T9" fmla="*/ 34 h 197"/>
                  <a:gd name="T10" fmla="*/ 88 w 100"/>
                  <a:gd name="T11" fmla="*/ 47 h 197"/>
                  <a:gd name="T12" fmla="*/ 90 w 100"/>
                  <a:gd name="T13" fmla="*/ 92 h 197"/>
                  <a:gd name="T14" fmla="*/ 3 w 100"/>
                  <a:gd name="T15" fmla="*/ 178 h 197"/>
                  <a:gd name="T16" fmla="*/ 7 w 100"/>
                  <a:gd name="T17" fmla="*/ 11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197">
                    <a:moveTo>
                      <a:pt x="7" y="116"/>
                    </a:moveTo>
                    <a:cubicBezTo>
                      <a:pt x="23" y="98"/>
                      <a:pt x="60" y="64"/>
                      <a:pt x="53" y="60"/>
                    </a:cubicBezTo>
                    <a:cubicBezTo>
                      <a:pt x="22" y="48"/>
                      <a:pt x="0" y="32"/>
                      <a:pt x="8" y="17"/>
                    </a:cubicBezTo>
                    <a:cubicBezTo>
                      <a:pt x="14" y="5"/>
                      <a:pt x="22" y="0"/>
                      <a:pt x="46" y="12"/>
                    </a:cubicBezTo>
                    <a:cubicBezTo>
                      <a:pt x="73" y="26"/>
                      <a:pt x="62" y="32"/>
                      <a:pt x="61" y="34"/>
                    </a:cubicBezTo>
                    <a:cubicBezTo>
                      <a:pt x="61" y="34"/>
                      <a:pt x="76" y="39"/>
                      <a:pt x="88" y="47"/>
                    </a:cubicBezTo>
                    <a:cubicBezTo>
                      <a:pt x="100" y="55"/>
                      <a:pt x="98" y="74"/>
                      <a:pt x="90" y="92"/>
                    </a:cubicBezTo>
                    <a:cubicBezTo>
                      <a:pt x="83" y="110"/>
                      <a:pt x="52" y="197"/>
                      <a:pt x="3" y="178"/>
                    </a:cubicBezTo>
                    <a:lnTo>
                      <a:pt x="7" y="116"/>
                    </a:ln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4" name="Freeform 967"/>
              <p:cNvSpPr>
                <a:spLocks/>
              </p:cNvSpPr>
              <p:nvPr/>
            </p:nvSpPr>
            <p:spPr bwMode="auto">
              <a:xfrm>
                <a:off x="4652" y="2260"/>
                <a:ext cx="230" cy="390"/>
              </a:xfrm>
              <a:custGeom>
                <a:avLst/>
                <a:gdLst>
                  <a:gd name="T0" fmla="*/ 85 w 97"/>
                  <a:gd name="T1" fmla="*/ 14 h 164"/>
                  <a:gd name="T2" fmla="*/ 58 w 97"/>
                  <a:gd name="T3" fmla="*/ 1 h 164"/>
                  <a:gd name="T4" fmla="*/ 52 w 97"/>
                  <a:gd name="T5" fmla="*/ 0 h 164"/>
                  <a:gd name="T6" fmla="*/ 87 w 97"/>
                  <a:gd name="T7" fmla="*/ 27 h 164"/>
                  <a:gd name="T8" fmla="*/ 58 w 97"/>
                  <a:gd name="T9" fmla="*/ 103 h 164"/>
                  <a:gd name="T10" fmla="*/ 0 w 97"/>
                  <a:gd name="T11" fmla="*/ 144 h 164"/>
                  <a:gd name="T12" fmla="*/ 0 w 97"/>
                  <a:gd name="T13" fmla="*/ 145 h 164"/>
                  <a:gd name="T14" fmla="*/ 87 w 97"/>
                  <a:gd name="T15" fmla="*/ 59 h 164"/>
                  <a:gd name="T16" fmla="*/ 85 w 97"/>
                  <a:gd name="T17" fmla="*/ 1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64">
                    <a:moveTo>
                      <a:pt x="85" y="14"/>
                    </a:moveTo>
                    <a:cubicBezTo>
                      <a:pt x="73" y="6"/>
                      <a:pt x="58" y="1"/>
                      <a:pt x="58" y="1"/>
                    </a:cubicBezTo>
                    <a:cubicBezTo>
                      <a:pt x="55" y="0"/>
                      <a:pt x="52" y="0"/>
                      <a:pt x="52" y="0"/>
                    </a:cubicBezTo>
                    <a:cubicBezTo>
                      <a:pt x="66" y="6"/>
                      <a:pt x="87" y="15"/>
                      <a:pt x="87" y="27"/>
                    </a:cubicBezTo>
                    <a:cubicBezTo>
                      <a:pt x="88" y="41"/>
                      <a:pt x="82" y="64"/>
                      <a:pt x="58" y="103"/>
                    </a:cubicBezTo>
                    <a:cubicBezTo>
                      <a:pt x="39" y="133"/>
                      <a:pt x="21" y="148"/>
                      <a:pt x="0" y="144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49" y="164"/>
                      <a:pt x="80" y="77"/>
                      <a:pt x="87" y="59"/>
                    </a:cubicBezTo>
                    <a:cubicBezTo>
                      <a:pt x="95" y="41"/>
                      <a:pt x="97" y="22"/>
                      <a:pt x="85" y="14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5" name="Freeform 968"/>
              <p:cNvSpPr>
                <a:spLocks/>
              </p:cNvSpPr>
              <p:nvPr/>
            </p:nvSpPr>
            <p:spPr bwMode="auto">
              <a:xfrm>
                <a:off x="4645" y="2184"/>
                <a:ext cx="206" cy="342"/>
              </a:xfrm>
              <a:custGeom>
                <a:avLst/>
                <a:gdLst>
                  <a:gd name="T0" fmla="*/ 85 w 87"/>
                  <a:gd name="T1" fmla="*/ 60 h 144"/>
                  <a:gd name="T2" fmla="*/ 61 w 87"/>
                  <a:gd name="T3" fmla="*/ 56 h 144"/>
                  <a:gd name="T4" fmla="*/ 23 w 87"/>
                  <a:gd name="T5" fmla="*/ 23 h 144"/>
                  <a:gd name="T6" fmla="*/ 49 w 87"/>
                  <a:gd name="T7" fmla="*/ 15 h 144"/>
                  <a:gd name="T8" fmla="*/ 56 w 87"/>
                  <a:gd name="T9" fmla="*/ 27 h 144"/>
                  <a:gd name="T10" fmla="*/ 41 w 87"/>
                  <a:gd name="T11" fmla="*/ 24 h 144"/>
                  <a:gd name="T12" fmla="*/ 60 w 87"/>
                  <a:gd name="T13" fmla="*/ 33 h 144"/>
                  <a:gd name="T14" fmla="*/ 62 w 87"/>
                  <a:gd name="T15" fmla="*/ 23 h 144"/>
                  <a:gd name="T16" fmla="*/ 43 w 87"/>
                  <a:gd name="T17" fmla="*/ 11 h 144"/>
                  <a:gd name="T18" fmla="*/ 8 w 87"/>
                  <a:gd name="T19" fmla="*/ 16 h 144"/>
                  <a:gd name="T20" fmla="*/ 53 w 87"/>
                  <a:gd name="T21" fmla="*/ 59 h 144"/>
                  <a:gd name="T22" fmla="*/ 7 w 87"/>
                  <a:gd name="T23" fmla="*/ 115 h 144"/>
                  <a:gd name="T24" fmla="*/ 5 w 87"/>
                  <a:gd name="T25" fmla="*/ 144 h 144"/>
                  <a:gd name="T26" fmla="*/ 66 w 87"/>
                  <a:gd name="T27" fmla="*/ 69 h 144"/>
                  <a:gd name="T28" fmla="*/ 85 w 87"/>
                  <a:gd name="T29" fmla="*/ 6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144">
                    <a:moveTo>
                      <a:pt x="85" y="60"/>
                    </a:moveTo>
                    <a:cubicBezTo>
                      <a:pt x="84" y="58"/>
                      <a:pt x="81" y="61"/>
                      <a:pt x="61" y="56"/>
                    </a:cubicBezTo>
                    <a:cubicBezTo>
                      <a:pt x="41" y="50"/>
                      <a:pt x="23" y="34"/>
                      <a:pt x="23" y="23"/>
                    </a:cubicBezTo>
                    <a:cubicBezTo>
                      <a:pt x="23" y="12"/>
                      <a:pt x="39" y="9"/>
                      <a:pt x="49" y="15"/>
                    </a:cubicBezTo>
                    <a:cubicBezTo>
                      <a:pt x="60" y="21"/>
                      <a:pt x="62" y="27"/>
                      <a:pt x="56" y="27"/>
                    </a:cubicBezTo>
                    <a:cubicBezTo>
                      <a:pt x="50" y="28"/>
                      <a:pt x="45" y="25"/>
                      <a:pt x="41" y="24"/>
                    </a:cubicBezTo>
                    <a:cubicBezTo>
                      <a:pt x="46" y="29"/>
                      <a:pt x="60" y="33"/>
                      <a:pt x="60" y="33"/>
                    </a:cubicBezTo>
                    <a:cubicBezTo>
                      <a:pt x="64" y="33"/>
                      <a:pt x="65" y="26"/>
                      <a:pt x="62" y="23"/>
                    </a:cubicBezTo>
                    <a:cubicBezTo>
                      <a:pt x="55" y="16"/>
                      <a:pt x="45" y="12"/>
                      <a:pt x="43" y="11"/>
                    </a:cubicBezTo>
                    <a:cubicBezTo>
                      <a:pt x="22" y="0"/>
                      <a:pt x="14" y="4"/>
                      <a:pt x="8" y="16"/>
                    </a:cubicBezTo>
                    <a:cubicBezTo>
                      <a:pt x="0" y="31"/>
                      <a:pt x="22" y="47"/>
                      <a:pt x="53" y="59"/>
                    </a:cubicBezTo>
                    <a:cubicBezTo>
                      <a:pt x="60" y="63"/>
                      <a:pt x="23" y="97"/>
                      <a:pt x="7" y="115"/>
                    </a:cubicBezTo>
                    <a:cubicBezTo>
                      <a:pt x="5" y="144"/>
                      <a:pt x="5" y="144"/>
                      <a:pt x="5" y="144"/>
                    </a:cubicBezTo>
                    <a:cubicBezTo>
                      <a:pt x="22" y="109"/>
                      <a:pt x="59" y="69"/>
                      <a:pt x="66" y="69"/>
                    </a:cubicBezTo>
                    <a:cubicBezTo>
                      <a:pt x="77" y="70"/>
                      <a:pt x="87" y="63"/>
                      <a:pt x="85" y="60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6" name="Freeform 969"/>
              <p:cNvSpPr>
                <a:spLocks/>
              </p:cNvSpPr>
              <p:nvPr/>
            </p:nvSpPr>
            <p:spPr bwMode="auto">
              <a:xfrm>
                <a:off x="4645" y="2187"/>
                <a:ext cx="192" cy="278"/>
              </a:xfrm>
              <a:custGeom>
                <a:avLst/>
                <a:gdLst>
                  <a:gd name="T0" fmla="*/ 80 w 81"/>
                  <a:gd name="T1" fmla="*/ 62 h 117"/>
                  <a:gd name="T2" fmla="*/ 66 w 81"/>
                  <a:gd name="T3" fmla="*/ 60 h 117"/>
                  <a:gd name="T4" fmla="*/ 28 w 81"/>
                  <a:gd name="T5" fmla="*/ 40 h 117"/>
                  <a:gd name="T6" fmla="*/ 16 w 81"/>
                  <a:gd name="T7" fmla="*/ 13 h 117"/>
                  <a:gd name="T8" fmla="*/ 35 w 81"/>
                  <a:gd name="T9" fmla="*/ 7 h 117"/>
                  <a:gd name="T10" fmla="*/ 36 w 81"/>
                  <a:gd name="T11" fmla="*/ 6 h 117"/>
                  <a:gd name="T12" fmla="*/ 8 w 81"/>
                  <a:gd name="T13" fmla="*/ 15 h 117"/>
                  <a:gd name="T14" fmla="*/ 53 w 81"/>
                  <a:gd name="T15" fmla="*/ 58 h 117"/>
                  <a:gd name="T16" fmla="*/ 7 w 81"/>
                  <a:gd name="T17" fmla="*/ 114 h 117"/>
                  <a:gd name="T18" fmla="*/ 47 w 81"/>
                  <a:gd name="T19" fmla="*/ 78 h 117"/>
                  <a:gd name="T20" fmla="*/ 66 w 81"/>
                  <a:gd name="T21" fmla="*/ 65 h 117"/>
                  <a:gd name="T22" fmla="*/ 80 w 81"/>
                  <a:gd name="T23" fmla="*/ 6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117">
                    <a:moveTo>
                      <a:pt x="80" y="62"/>
                    </a:moveTo>
                    <a:cubicBezTo>
                      <a:pt x="78" y="60"/>
                      <a:pt x="77" y="63"/>
                      <a:pt x="66" y="60"/>
                    </a:cubicBezTo>
                    <a:cubicBezTo>
                      <a:pt x="50" y="55"/>
                      <a:pt x="39" y="48"/>
                      <a:pt x="28" y="40"/>
                    </a:cubicBezTo>
                    <a:cubicBezTo>
                      <a:pt x="17" y="33"/>
                      <a:pt x="12" y="21"/>
                      <a:pt x="16" y="13"/>
                    </a:cubicBezTo>
                    <a:cubicBezTo>
                      <a:pt x="21" y="6"/>
                      <a:pt x="29" y="6"/>
                      <a:pt x="35" y="7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20" y="0"/>
                      <a:pt x="13" y="5"/>
                      <a:pt x="8" y="15"/>
                    </a:cubicBezTo>
                    <a:cubicBezTo>
                      <a:pt x="0" y="30"/>
                      <a:pt x="22" y="46"/>
                      <a:pt x="53" y="58"/>
                    </a:cubicBezTo>
                    <a:cubicBezTo>
                      <a:pt x="60" y="61"/>
                      <a:pt x="7" y="114"/>
                      <a:pt x="7" y="114"/>
                    </a:cubicBezTo>
                    <a:cubicBezTo>
                      <a:pt x="11" y="117"/>
                      <a:pt x="40" y="85"/>
                      <a:pt x="47" y="78"/>
                    </a:cubicBezTo>
                    <a:cubicBezTo>
                      <a:pt x="53" y="72"/>
                      <a:pt x="59" y="65"/>
                      <a:pt x="66" y="65"/>
                    </a:cubicBezTo>
                    <a:cubicBezTo>
                      <a:pt x="74" y="65"/>
                      <a:pt x="81" y="64"/>
                      <a:pt x="80" y="62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7" name="Freeform 970"/>
              <p:cNvSpPr>
                <a:spLocks/>
              </p:cNvSpPr>
              <p:nvPr/>
            </p:nvSpPr>
            <p:spPr bwMode="auto">
              <a:xfrm>
                <a:off x="4650" y="2191"/>
                <a:ext cx="225" cy="423"/>
              </a:xfrm>
              <a:custGeom>
                <a:avLst/>
                <a:gdLst>
                  <a:gd name="T0" fmla="*/ 42 w 95"/>
                  <a:gd name="T1" fmla="*/ 72 h 178"/>
                  <a:gd name="T2" fmla="*/ 51 w 95"/>
                  <a:gd name="T3" fmla="*/ 58 h 178"/>
                  <a:gd name="T4" fmla="*/ 49 w 95"/>
                  <a:gd name="T5" fmla="*/ 57 h 178"/>
                  <a:gd name="T6" fmla="*/ 19 w 95"/>
                  <a:gd name="T7" fmla="*/ 41 h 178"/>
                  <a:gd name="T8" fmla="*/ 3 w 95"/>
                  <a:gd name="T9" fmla="*/ 19 h 178"/>
                  <a:gd name="T10" fmla="*/ 9 w 95"/>
                  <a:gd name="T11" fmla="*/ 6 h 178"/>
                  <a:gd name="T12" fmla="*/ 22 w 95"/>
                  <a:gd name="T13" fmla="*/ 0 h 178"/>
                  <a:gd name="T14" fmla="*/ 48 w 95"/>
                  <a:gd name="T15" fmla="*/ 9 h 178"/>
                  <a:gd name="T16" fmla="*/ 63 w 95"/>
                  <a:gd name="T17" fmla="*/ 24 h 178"/>
                  <a:gd name="T18" fmla="*/ 59 w 95"/>
                  <a:gd name="T19" fmla="*/ 31 h 178"/>
                  <a:gd name="T20" fmla="*/ 72 w 95"/>
                  <a:gd name="T21" fmla="*/ 33 h 178"/>
                  <a:gd name="T22" fmla="*/ 87 w 95"/>
                  <a:gd name="T23" fmla="*/ 41 h 178"/>
                  <a:gd name="T24" fmla="*/ 93 w 95"/>
                  <a:gd name="T25" fmla="*/ 50 h 178"/>
                  <a:gd name="T26" fmla="*/ 89 w 95"/>
                  <a:gd name="T27" fmla="*/ 90 h 178"/>
                  <a:gd name="T28" fmla="*/ 65 w 95"/>
                  <a:gd name="T29" fmla="*/ 139 h 178"/>
                  <a:gd name="T30" fmla="*/ 27 w 95"/>
                  <a:gd name="T31" fmla="*/ 176 h 178"/>
                  <a:gd name="T32" fmla="*/ 0 w 95"/>
                  <a:gd name="T33" fmla="*/ 175 h 178"/>
                  <a:gd name="T34" fmla="*/ 13 w 95"/>
                  <a:gd name="T35" fmla="*/ 176 h 178"/>
                  <a:gd name="T36" fmla="*/ 47 w 95"/>
                  <a:gd name="T37" fmla="*/ 159 h 178"/>
                  <a:gd name="T38" fmla="*/ 76 w 95"/>
                  <a:gd name="T39" fmla="*/ 114 h 178"/>
                  <a:gd name="T40" fmla="*/ 93 w 95"/>
                  <a:gd name="T41" fmla="*/ 63 h 178"/>
                  <a:gd name="T42" fmla="*/ 88 w 95"/>
                  <a:gd name="T43" fmla="*/ 45 h 178"/>
                  <a:gd name="T44" fmla="*/ 83 w 95"/>
                  <a:gd name="T45" fmla="*/ 41 h 178"/>
                  <a:gd name="T46" fmla="*/ 58 w 95"/>
                  <a:gd name="T47" fmla="*/ 31 h 178"/>
                  <a:gd name="T48" fmla="*/ 58 w 95"/>
                  <a:gd name="T49" fmla="*/ 29 h 178"/>
                  <a:gd name="T50" fmla="*/ 61 w 95"/>
                  <a:gd name="T51" fmla="*/ 24 h 178"/>
                  <a:gd name="T52" fmla="*/ 47 w 95"/>
                  <a:gd name="T53" fmla="*/ 11 h 178"/>
                  <a:gd name="T54" fmla="*/ 22 w 95"/>
                  <a:gd name="T55" fmla="*/ 3 h 178"/>
                  <a:gd name="T56" fmla="*/ 11 w 95"/>
                  <a:gd name="T57" fmla="*/ 7 h 178"/>
                  <a:gd name="T58" fmla="*/ 5 w 95"/>
                  <a:gd name="T59" fmla="*/ 19 h 178"/>
                  <a:gd name="T60" fmla="*/ 20 w 95"/>
                  <a:gd name="T61" fmla="*/ 39 h 178"/>
                  <a:gd name="T62" fmla="*/ 50 w 95"/>
                  <a:gd name="T63" fmla="*/ 55 h 178"/>
                  <a:gd name="T64" fmla="*/ 53 w 95"/>
                  <a:gd name="T65" fmla="*/ 58 h 178"/>
                  <a:gd name="T66" fmla="*/ 43 w 95"/>
                  <a:gd name="T67" fmla="*/ 73 h 178"/>
                  <a:gd name="T68" fmla="*/ 5 w 95"/>
                  <a:gd name="T69" fmla="*/ 1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" h="178">
                    <a:moveTo>
                      <a:pt x="5" y="112"/>
                    </a:moveTo>
                    <a:cubicBezTo>
                      <a:pt x="17" y="98"/>
                      <a:pt x="30" y="86"/>
                      <a:pt x="42" y="72"/>
                    </a:cubicBezTo>
                    <a:cubicBezTo>
                      <a:pt x="45" y="68"/>
                      <a:pt x="48" y="65"/>
                      <a:pt x="50" y="61"/>
                    </a:cubicBezTo>
                    <a:cubicBezTo>
                      <a:pt x="50" y="60"/>
                      <a:pt x="51" y="59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0" y="57"/>
                      <a:pt x="49" y="57"/>
                    </a:cubicBezTo>
                    <a:cubicBezTo>
                      <a:pt x="47" y="56"/>
                      <a:pt x="45" y="55"/>
                      <a:pt x="43" y="54"/>
                    </a:cubicBezTo>
                    <a:cubicBezTo>
                      <a:pt x="35" y="51"/>
                      <a:pt x="27" y="46"/>
                      <a:pt x="19" y="41"/>
                    </a:cubicBezTo>
                    <a:cubicBezTo>
                      <a:pt x="15" y="39"/>
                      <a:pt x="12" y="36"/>
                      <a:pt x="9" y="32"/>
                    </a:cubicBezTo>
                    <a:cubicBezTo>
                      <a:pt x="6" y="28"/>
                      <a:pt x="3" y="24"/>
                      <a:pt x="3" y="19"/>
                    </a:cubicBezTo>
                    <a:cubicBezTo>
                      <a:pt x="3" y="16"/>
                      <a:pt x="4" y="14"/>
                      <a:pt x="5" y="12"/>
                    </a:cubicBezTo>
                    <a:cubicBezTo>
                      <a:pt x="6" y="10"/>
                      <a:pt x="8" y="8"/>
                      <a:pt x="9" y="6"/>
                    </a:cubicBezTo>
                    <a:cubicBezTo>
                      <a:pt x="11" y="4"/>
                      <a:pt x="13" y="3"/>
                      <a:pt x="15" y="2"/>
                    </a:cubicBezTo>
                    <a:cubicBezTo>
                      <a:pt x="17" y="1"/>
                      <a:pt x="20" y="0"/>
                      <a:pt x="22" y="0"/>
                    </a:cubicBezTo>
                    <a:cubicBezTo>
                      <a:pt x="27" y="0"/>
                      <a:pt x="31" y="2"/>
                      <a:pt x="36" y="3"/>
                    </a:cubicBezTo>
                    <a:cubicBezTo>
                      <a:pt x="40" y="5"/>
                      <a:pt x="44" y="7"/>
                      <a:pt x="48" y="9"/>
                    </a:cubicBezTo>
                    <a:cubicBezTo>
                      <a:pt x="52" y="12"/>
                      <a:pt x="56" y="14"/>
                      <a:pt x="60" y="17"/>
                    </a:cubicBezTo>
                    <a:cubicBezTo>
                      <a:pt x="61" y="19"/>
                      <a:pt x="63" y="21"/>
                      <a:pt x="63" y="24"/>
                    </a:cubicBezTo>
                    <a:cubicBezTo>
                      <a:pt x="63" y="25"/>
                      <a:pt x="63" y="27"/>
                      <a:pt x="62" y="28"/>
                    </a:cubicBezTo>
                    <a:cubicBezTo>
                      <a:pt x="61" y="29"/>
                      <a:pt x="60" y="30"/>
                      <a:pt x="59" y="31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3" y="30"/>
                      <a:pt x="68" y="32"/>
                      <a:pt x="72" y="33"/>
                    </a:cubicBezTo>
                    <a:cubicBezTo>
                      <a:pt x="76" y="35"/>
                      <a:pt x="80" y="37"/>
                      <a:pt x="84" y="39"/>
                    </a:cubicBezTo>
                    <a:cubicBezTo>
                      <a:pt x="85" y="40"/>
                      <a:pt x="86" y="41"/>
                      <a:pt x="87" y="41"/>
                    </a:cubicBezTo>
                    <a:cubicBezTo>
                      <a:pt x="88" y="42"/>
                      <a:pt x="89" y="43"/>
                      <a:pt x="90" y="44"/>
                    </a:cubicBezTo>
                    <a:cubicBezTo>
                      <a:pt x="91" y="46"/>
                      <a:pt x="92" y="48"/>
                      <a:pt x="93" y="50"/>
                    </a:cubicBezTo>
                    <a:cubicBezTo>
                      <a:pt x="95" y="54"/>
                      <a:pt x="95" y="59"/>
                      <a:pt x="95" y="63"/>
                    </a:cubicBezTo>
                    <a:cubicBezTo>
                      <a:pt x="95" y="73"/>
                      <a:pt x="92" y="82"/>
                      <a:pt x="89" y="90"/>
                    </a:cubicBezTo>
                    <a:cubicBezTo>
                      <a:pt x="85" y="98"/>
                      <a:pt x="82" y="106"/>
                      <a:pt x="78" y="115"/>
                    </a:cubicBezTo>
                    <a:cubicBezTo>
                      <a:pt x="74" y="123"/>
                      <a:pt x="70" y="131"/>
                      <a:pt x="65" y="139"/>
                    </a:cubicBezTo>
                    <a:cubicBezTo>
                      <a:pt x="60" y="146"/>
                      <a:pt x="55" y="154"/>
                      <a:pt x="49" y="160"/>
                    </a:cubicBezTo>
                    <a:cubicBezTo>
                      <a:pt x="43" y="167"/>
                      <a:pt x="35" y="173"/>
                      <a:pt x="27" y="176"/>
                    </a:cubicBezTo>
                    <a:cubicBezTo>
                      <a:pt x="22" y="177"/>
                      <a:pt x="18" y="178"/>
                      <a:pt x="13" y="178"/>
                    </a:cubicBezTo>
                    <a:cubicBezTo>
                      <a:pt x="8" y="178"/>
                      <a:pt x="4" y="176"/>
                      <a:pt x="0" y="175"/>
                    </a:cubicBezTo>
                    <a:cubicBezTo>
                      <a:pt x="1" y="173"/>
                      <a:pt x="1" y="173"/>
                      <a:pt x="1" y="173"/>
                    </a:cubicBezTo>
                    <a:cubicBezTo>
                      <a:pt x="5" y="174"/>
                      <a:pt x="9" y="176"/>
                      <a:pt x="13" y="176"/>
                    </a:cubicBezTo>
                    <a:cubicBezTo>
                      <a:pt x="18" y="176"/>
                      <a:pt x="22" y="175"/>
                      <a:pt x="26" y="174"/>
                    </a:cubicBezTo>
                    <a:cubicBezTo>
                      <a:pt x="34" y="171"/>
                      <a:pt x="41" y="165"/>
                      <a:pt x="47" y="159"/>
                    </a:cubicBezTo>
                    <a:cubicBezTo>
                      <a:pt x="53" y="152"/>
                      <a:pt x="59" y="145"/>
                      <a:pt x="63" y="137"/>
                    </a:cubicBezTo>
                    <a:cubicBezTo>
                      <a:pt x="68" y="130"/>
                      <a:pt x="72" y="122"/>
                      <a:pt x="76" y="114"/>
                    </a:cubicBezTo>
                    <a:cubicBezTo>
                      <a:pt x="80" y="106"/>
                      <a:pt x="83" y="97"/>
                      <a:pt x="87" y="89"/>
                    </a:cubicBezTo>
                    <a:cubicBezTo>
                      <a:pt x="90" y="81"/>
                      <a:pt x="93" y="72"/>
                      <a:pt x="93" y="63"/>
                    </a:cubicBezTo>
                    <a:cubicBezTo>
                      <a:pt x="93" y="59"/>
                      <a:pt x="93" y="55"/>
                      <a:pt x="91" y="51"/>
                    </a:cubicBezTo>
                    <a:cubicBezTo>
                      <a:pt x="90" y="49"/>
                      <a:pt x="89" y="47"/>
                      <a:pt x="88" y="45"/>
                    </a:cubicBezTo>
                    <a:cubicBezTo>
                      <a:pt x="87" y="44"/>
                      <a:pt x="87" y="44"/>
                      <a:pt x="86" y="43"/>
                    </a:cubicBezTo>
                    <a:cubicBezTo>
                      <a:pt x="85" y="42"/>
                      <a:pt x="84" y="42"/>
                      <a:pt x="83" y="41"/>
                    </a:cubicBezTo>
                    <a:cubicBezTo>
                      <a:pt x="79" y="39"/>
                      <a:pt x="75" y="37"/>
                      <a:pt x="71" y="35"/>
                    </a:cubicBezTo>
                    <a:cubicBezTo>
                      <a:pt x="67" y="34"/>
                      <a:pt x="63" y="32"/>
                      <a:pt x="58" y="31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9" y="28"/>
                      <a:pt x="60" y="28"/>
                      <a:pt x="60" y="27"/>
                    </a:cubicBezTo>
                    <a:cubicBezTo>
                      <a:pt x="61" y="26"/>
                      <a:pt x="61" y="25"/>
                      <a:pt x="61" y="24"/>
                    </a:cubicBezTo>
                    <a:cubicBezTo>
                      <a:pt x="61" y="22"/>
                      <a:pt x="59" y="20"/>
                      <a:pt x="58" y="19"/>
                    </a:cubicBezTo>
                    <a:cubicBezTo>
                      <a:pt x="55" y="16"/>
                      <a:pt x="51" y="13"/>
                      <a:pt x="47" y="11"/>
                    </a:cubicBezTo>
                    <a:cubicBezTo>
                      <a:pt x="43" y="9"/>
                      <a:pt x="39" y="7"/>
                      <a:pt x="35" y="6"/>
                    </a:cubicBezTo>
                    <a:cubicBezTo>
                      <a:pt x="31" y="4"/>
                      <a:pt x="26" y="3"/>
                      <a:pt x="22" y="3"/>
                    </a:cubicBezTo>
                    <a:cubicBezTo>
                      <a:pt x="20" y="2"/>
                      <a:pt x="18" y="3"/>
                      <a:pt x="16" y="4"/>
                    </a:cubicBezTo>
                    <a:cubicBezTo>
                      <a:pt x="14" y="4"/>
                      <a:pt x="12" y="6"/>
                      <a:pt x="11" y="7"/>
                    </a:cubicBezTo>
                    <a:cubicBezTo>
                      <a:pt x="9" y="9"/>
                      <a:pt x="8" y="11"/>
                      <a:pt x="7" y="13"/>
                    </a:cubicBezTo>
                    <a:cubicBezTo>
                      <a:pt x="6" y="15"/>
                      <a:pt x="6" y="17"/>
                      <a:pt x="5" y="19"/>
                    </a:cubicBezTo>
                    <a:cubicBezTo>
                      <a:pt x="5" y="23"/>
                      <a:pt x="7" y="27"/>
                      <a:pt x="10" y="31"/>
                    </a:cubicBezTo>
                    <a:cubicBezTo>
                      <a:pt x="13" y="34"/>
                      <a:pt x="17" y="37"/>
                      <a:pt x="20" y="39"/>
                    </a:cubicBezTo>
                    <a:cubicBezTo>
                      <a:pt x="28" y="45"/>
                      <a:pt x="36" y="49"/>
                      <a:pt x="44" y="52"/>
                    </a:cubicBezTo>
                    <a:cubicBezTo>
                      <a:pt x="46" y="53"/>
                      <a:pt x="48" y="54"/>
                      <a:pt x="50" y="55"/>
                    </a:cubicBezTo>
                    <a:cubicBezTo>
                      <a:pt x="51" y="55"/>
                      <a:pt x="51" y="55"/>
                      <a:pt x="52" y="56"/>
                    </a:cubicBezTo>
                    <a:cubicBezTo>
                      <a:pt x="53" y="57"/>
                      <a:pt x="53" y="58"/>
                      <a:pt x="53" y="58"/>
                    </a:cubicBezTo>
                    <a:cubicBezTo>
                      <a:pt x="53" y="60"/>
                      <a:pt x="52" y="61"/>
                      <a:pt x="52" y="62"/>
                    </a:cubicBezTo>
                    <a:cubicBezTo>
                      <a:pt x="49" y="66"/>
                      <a:pt x="46" y="70"/>
                      <a:pt x="43" y="73"/>
                    </a:cubicBezTo>
                    <a:cubicBezTo>
                      <a:pt x="31" y="87"/>
                      <a:pt x="18" y="100"/>
                      <a:pt x="6" y="113"/>
                    </a:cubicBezTo>
                    <a:lnTo>
                      <a:pt x="5" y="112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8" name="Freeform 971"/>
              <p:cNvSpPr>
                <a:spLocks/>
              </p:cNvSpPr>
              <p:nvPr/>
            </p:nvSpPr>
            <p:spPr bwMode="auto">
              <a:xfrm>
                <a:off x="4740" y="2241"/>
                <a:ext cx="50" cy="24"/>
              </a:xfrm>
              <a:custGeom>
                <a:avLst/>
                <a:gdLst>
                  <a:gd name="T0" fmla="*/ 1 w 21"/>
                  <a:gd name="T1" fmla="*/ 0 h 10"/>
                  <a:gd name="T2" fmla="*/ 10 w 21"/>
                  <a:gd name="T3" fmla="*/ 5 h 10"/>
                  <a:gd name="T4" fmla="*/ 21 w 21"/>
                  <a:gd name="T5" fmla="*/ 8 h 10"/>
                  <a:gd name="T6" fmla="*/ 21 w 21"/>
                  <a:gd name="T7" fmla="*/ 10 h 10"/>
                  <a:gd name="T8" fmla="*/ 10 w 21"/>
                  <a:gd name="T9" fmla="*/ 6 h 10"/>
                  <a:gd name="T10" fmla="*/ 0 w 21"/>
                  <a:gd name="T11" fmla="*/ 0 h 10"/>
                  <a:gd name="T12" fmla="*/ 1 w 21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0">
                    <a:moveTo>
                      <a:pt x="1" y="0"/>
                    </a:moveTo>
                    <a:cubicBezTo>
                      <a:pt x="4" y="2"/>
                      <a:pt x="7" y="3"/>
                      <a:pt x="10" y="5"/>
                    </a:cubicBezTo>
                    <a:cubicBezTo>
                      <a:pt x="14" y="6"/>
                      <a:pt x="17" y="7"/>
                      <a:pt x="21" y="8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17" y="9"/>
                      <a:pt x="13" y="8"/>
                      <a:pt x="10" y="6"/>
                    </a:cubicBezTo>
                    <a:cubicBezTo>
                      <a:pt x="7" y="4"/>
                      <a:pt x="3" y="3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9" name="Freeform 972"/>
              <p:cNvSpPr>
                <a:spLocks/>
              </p:cNvSpPr>
              <p:nvPr/>
            </p:nvSpPr>
            <p:spPr bwMode="auto">
              <a:xfrm>
                <a:off x="4771" y="2322"/>
                <a:ext cx="47" cy="14"/>
              </a:xfrm>
              <a:custGeom>
                <a:avLst/>
                <a:gdLst>
                  <a:gd name="T0" fmla="*/ 0 w 20"/>
                  <a:gd name="T1" fmla="*/ 0 h 6"/>
                  <a:gd name="T2" fmla="*/ 10 w 20"/>
                  <a:gd name="T3" fmla="*/ 4 h 6"/>
                  <a:gd name="T4" fmla="*/ 20 w 20"/>
                  <a:gd name="T5" fmla="*/ 6 h 6"/>
                  <a:gd name="T6" fmla="*/ 20 w 20"/>
                  <a:gd name="T7" fmla="*/ 6 h 6"/>
                  <a:gd name="T8" fmla="*/ 10 w 20"/>
                  <a:gd name="T9" fmla="*/ 5 h 6"/>
                  <a:gd name="T10" fmla="*/ 0 w 20"/>
                  <a:gd name="T11" fmla="*/ 3 h 6"/>
                  <a:gd name="T12" fmla="*/ 0 w 2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">
                    <a:moveTo>
                      <a:pt x="0" y="0"/>
                    </a:moveTo>
                    <a:cubicBezTo>
                      <a:pt x="3" y="2"/>
                      <a:pt x="7" y="3"/>
                      <a:pt x="10" y="4"/>
                    </a:cubicBezTo>
                    <a:cubicBezTo>
                      <a:pt x="13" y="5"/>
                      <a:pt x="16" y="5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6" y="6"/>
                      <a:pt x="13" y="6"/>
                      <a:pt x="10" y="5"/>
                    </a:cubicBezTo>
                    <a:cubicBezTo>
                      <a:pt x="6" y="4"/>
                      <a:pt x="3" y="4"/>
                      <a:pt x="0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0" name="Freeform 973"/>
              <p:cNvSpPr>
                <a:spLocks/>
              </p:cNvSpPr>
              <p:nvPr/>
            </p:nvSpPr>
            <p:spPr bwMode="auto">
              <a:xfrm>
                <a:off x="5057" y="2344"/>
                <a:ext cx="140" cy="301"/>
              </a:xfrm>
              <a:custGeom>
                <a:avLst/>
                <a:gdLst>
                  <a:gd name="T0" fmla="*/ 59 w 59"/>
                  <a:gd name="T1" fmla="*/ 4 h 127"/>
                  <a:gd name="T2" fmla="*/ 52 w 59"/>
                  <a:gd name="T3" fmla="*/ 90 h 127"/>
                  <a:gd name="T4" fmla="*/ 0 w 59"/>
                  <a:gd name="T5" fmla="*/ 114 h 127"/>
                  <a:gd name="T6" fmla="*/ 16 w 59"/>
                  <a:gd name="T7" fmla="*/ 0 h 127"/>
                  <a:gd name="T8" fmla="*/ 59 w 59"/>
                  <a:gd name="T9" fmla="*/ 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27">
                    <a:moveTo>
                      <a:pt x="59" y="4"/>
                    </a:moveTo>
                    <a:cubicBezTo>
                      <a:pt x="59" y="17"/>
                      <a:pt x="59" y="64"/>
                      <a:pt x="52" y="90"/>
                    </a:cubicBezTo>
                    <a:cubicBezTo>
                      <a:pt x="45" y="116"/>
                      <a:pt x="18" y="127"/>
                      <a:pt x="0" y="114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59" y="4"/>
                    </a:ln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1" name="Freeform 974"/>
              <p:cNvSpPr>
                <a:spLocks/>
              </p:cNvSpPr>
              <p:nvPr/>
            </p:nvSpPr>
            <p:spPr bwMode="auto">
              <a:xfrm>
                <a:off x="5114" y="2389"/>
                <a:ext cx="83" cy="235"/>
              </a:xfrm>
              <a:custGeom>
                <a:avLst/>
                <a:gdLst>
                  <a:gd name="T0" fmla="*/ 35 w 35"/>
                  <a:gd name="T1" fmla="*/ 0 h 99"/>
                  <a:gd name="T2" fmla="*/ 26 w 35"/>
                  <a:gd name="T3" fmla="*/ 8 h 99"/>
                  <a:gd name="T4" fmla="*/ 23 w 35"/>
                  <a:gd name="T5" fmla="*/ 70 h 99"/>
                  <a:gd name="T6" fmla="*/ 0 w 35"/>
                  <a:gd name="T7" fmla="*/ 99 h 99"/>
                  <a:gd name="T8" fmla="*/ 28 w 35"/>
                  <a:gd name="T9" fmla="*/ 71 h 99"/>
                  <a:gd name="T10" fmla="*/ 35 w 35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99">
                    <a:moveTo>
                      <a:pt x="35" y="0"/>
                    </a:moveTo>
                    <a:cubicBezTo>
                      <a:pt x="26" y="8"/>
                      <a:pt x="26" y="8"/>
                      <a:pt x="26" y="8"/>
                    </a:cubicBezTo>
                    <a:cubicBezTo>
                      <a:pt x="28" y="13"/>
                      <a:pt x="29" y="43"/>
                      <a:pt x="23" y="70"/>
                    </a:cubicBezTo>
                    <a:cubicBezTo>
                      <a:pt x="19" y="92"/>
                      <a:pt x="5" y="96"/>
                      <a:pt x="0" y="99"/>
                    </a:cubicBezTo>
                    <a:cubicBezTo>
                      <a:pt x="11" y="98"/>
                      <a:pt x="24" y="86"/>
                      <a:pt x="28" y="71"/>
                    </a:cubicBezTo>
                    <a:cubicBezTo>
                      <a:pt x="33" y="52"/>
                      <a:pt x="34" y="20"/>
                      <a:pt x="35" y="0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2" name="Freeform 975"/>
              <p:cNvSpPr>
                <a:spLocks/>
              </p:cNvSpPr>
              <p:nvPr/>
            </p:nvSpPr>
            <p:spPr bwMode="auto">
              <a:xfrm>
                <a:off x="5112" y="2396"/>
                <a:ext cx="66" cy="164"/>
              </a:xfrm>
              <a:custGeom>
                <a:avLst/>
                <a:gdLst>
                  <a:gd name="T0" fmla="*/ 16 w 28"/>
                  <a:gd name="T1" fmla="*/ 69 h 69"/>
                  <a:gd name="T2" fmla="*/ 17 w 28"/>
                  <a:gd name="T3" fmla="*/ 18 h 69"/>
                  <a:gd name="T4" fmla="*/ 26 w 28"/>
                  <a:gd name="T5" fmla="*/ 7 h 69"/>
                  <a:gd name="T6" fmla="*/ 28 w 28"/>
                  <a:gd name="T7" fmla="*/ 1 h 69"/>
                  <a:gd name="T8" fmla="*/ 0 w 28"/>
                  <a:gd name="T9" fmla="*/ 0 h 69"/>
                  <a:gd name="T10" fmla="*/ 16 w 28"/>
                  <a:gd name="T1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69">
                    <a:moveTo>
                      <a:pt x="16" y="69"/>
                    </a:moveTo>
                    <a:cubicBezTo>
                      <a:pt x="24" y="55"/>
                      <a:pt x="18" y="27"/>
                      <a:pt x="17" y="18"/>
                    </a:cubicBezTo>
                    <a:cubicBezTo>
                      <a:pt x="15" y="8"/>
                      <a:pt x="21" y="6"/>
                      <a:pt x="26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69"/>
                    </a:ln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3" name="Freeform 976"/>
              <p:cNvSpPr>
                <a:spLocks/>
              </p:cNvSpPr>
              <p:nvPr/>
            </p:nvSpPr>
            <p:spPr bwMode="auto">
              <a:xfrm>
                <a:off x="5097" y="2401"/>
                <a:ext cx="62" cy="152"/>
              </a:xfrm>
              <a:custGeom>
                <a:avLst/>
                <a:gdLst>
                  <a:gd name="T0" fmla="*/ 23 w 26"/>
                  <a:gd name="T1" fmla="*/ 2 h 64"/>
                  <a:gd name="T2" fmla="*/ 17 w 26"/>
                  <a:gd name="T3" fmla="*/ 10 h 64"/>
                  <a:gd name="T4" fmla="*/ 24 w 26"/>
                  <a:gd name="T5" fmla="*/ 41 h 64"/>
                  <a:gd name="T6" fmla="*/ 23 w 26"/>
                  <a:gd name="T7" fmla="*/ 64 h 64"/>
                  <a:gd name="T8" fmla="*/ 0 w 26"/>
                  <a:gd name="T9" fmla="*/ 0 h 64"/>
                  <a:gd name="T10" fmla="*/ 23 w 26"/>
                  <a:gd name="T11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4">
                    <a:moveTo>
                      <a:pt x="23" y="2"/>
                    </a:moveTo>
                    <a:cubicBezTo>
                      <a:pt x="20" y="2"/>
                      <a:pt x="15" y="3"/>
                      <a:pt x="17" y="10"/>
                    </a:cubicBezTo>
                    <a:cubicBezTo>
                      <a:pt x="19" y="17"/>
                      <a:pt x="22" y="31"/>
                      <a:pt x="24" y="41"/>
                    </a:cubicBezTo>
                    <a:cubicBezTo>
                      <a:pt x="26" y="51"/>
                      <a:pt x="25" y="60"/>
                      <a:pt x="23" y="6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4" name="Freeform 977"/>
              <p:cNvSpPr>
                <a:spLocks/>
              </p:cNvSpPr>
              <p:nvPr/>
            </p:nvSpPr>
            <p:spPr bwMode="auto">
              <a:xfrm>
                <a:off x="5057" y="2548"/>
                <a:ext cx="97" cy="88"/>
              </a:xfrm>
              <a:custGeom>
                <a:avLst/>
                <a:gdLst>
                  <a:gd name="T0" fmla="*/ 4 w 41"/>
                  <a:gd name="T1" fmla="*/ 0 h 37"/>
                  <a:gd name="T2" fmla="*/ 0 w 41"/>
                  <a:gd name="T3" fmla="*/ 28 h 37"/>
                  <a:gd name="T4" fmla="*/ 41 w 41"/>
                  <a:gd name="T5" fmla="*/ 23 h 37"/>
                  <a:gd name="T6" fmla="*/ 4 w 41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7">
                    <a:moveTo>
                      <a:pt x="4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3" y="37"/>
                      <a:pt x="30" y="34"/>
                      <a:pt x="41" y="23"/>
                    </a:cubicBezTo>
                    <a:cubicBezTo>
                      <a:pt x="31" y="28"/>
                      <a:pt x="16" y="21"/>
                      <a:pt x="4" y="0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5" name="Freeform 978"/>
              <p:cNvSpPr>
                <a:spLocks/>
              </p:cNvSpPr>
              <p:nvPr/>
            </p:nvSpPr>
            <p:spPr bwMode="auto">
              <a:xfrm>
                <a:off x="5057" y="2598"/>
                <a:ext cx="73" cy="33"/>
              </a:xfrm>
              <a:custGeom>
                <a:avLst/>
                <a:gdLst>
                  <a:gd name="T0" fmla="*/ 1 w 31"/>
                  <a:gd name="T1" fmla="*/ 0 h 14"/>
                  <a:gd name="T2" fmla="*/ 0 w 31"/>
                  <a:gd name="T3" fmla="*/ 7 h 14"/>
                  <a:gd name="T4" fmla="*/ 31 w 31"/>
                  <a:gd name="T5" fmla="*/ 9 h 14"/>
                  <a:gd name="T6" fmla="*/ 1 w 31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4">
                    <a:moveTo>
                      <a:pt x="1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9" y="14"/>
                      <a:pt x="21" y="14"/>
                      <a:pt x="31" y="9"/>
                    </a:cubicBezTo>
                    <a:cubicBezTo>
                      <a:pt x="22" y="11"/>
                      <a:pt x="11" y="10"/>
                      <a:pt x="1" y="0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6" name="Freeform 979"/>
              <p:cNvSpPr>
                <a:spLocks noEditPoints="1"/>
              </p:cNvSpPr>
              <p:nvPr/>
            </p:nvSpPr>
            <p:spPr bwMode="auto">
              <a:xfrm>
                <a:off x="5055" y="2339"/>
                <a:ext cx="144" cy="292"/>
              </a:xfrm>
              <a:custGeom>
                <a:avLst/>
                <a:gdLst>
                  <a:gd name="T0" fmla="*/ 18 w 61"/>
                  <a:gd name="T1" fmla="*/ 123 h 123"/>
                  <a:gd name="T2" fmla="*/ 0 w 61"/>
                  <a:gd name="T3" fmla="*/ 117 h 123"/>
                  <a:gd name="T4" fmla="*/ 0 w 61"/>
                  <a:gd name="T5" fmla="*/ 117 h 123"/>
                  <a:gd name="T6" fmla="*/ 16 w 61"/>
                  <a:gd name="T7" fmla="*/ 0 h 123"/>
                  <a:gd name="T8" fmla="*/ 61 w 61"/>
                  <a:gd name="T9" fmla="*/ 5 h 123"/>
                  <a:gd name="T10" fmla="*/ 61 w 61"/>
                  <a:gd name="T11" fmla="*/ 6 h 123"/>
                  <a:gd name="T12" fmla="*/ 61 w 61"/>
                  <a:gd name="T13" fmla="*/ 12 h 123"/>
                  <a:gd name="T14" fmla="*/ 54 w 61"/>
                  <a:gd name="T15" fmla="*/ 92 h 123"/>
                  <a:gd name="T16" fmla="*/ 18 w 61"/>
                  <a:gd name="T17" fmla="*/ 123 h 123"/>
                  <a:gd name="T18" fmla="*/ 2 w 61"/>
                  <a:gd name="T19" fmla="*/ 116 h 123"/>
                  <a:gd name="T20" fmla="*/ 18 w 61"/>
                  <a:gd name="T21" fmla="*/ 120 h 123"/>
                  <a:gd name="T22" fmla="*/ 52 w 61"/>
                  <a:gd name="T23" fmla="*/ 92 h 123"/>
                  <a:gd name="T24" fmla="*/ 59 w 61"/>
                  <a:gd name="T25" fmla="*/ 12 h 123"/>
                  <a:gd name="T26" fmla="*/ 59 w 61"/>
                  <a:gd name="T27" fmla="*/ 7 h 123"/>
                  <a:gd name="T28" fmla="*/ 18 w 61"/>
                  <a:gd name="T29" fmla="*/ 3 h 123"/>
                  <a:gd name="T30" fmla="*/ 2 w 61"/>
                  <a:gd name="T31" fmla="*/ 11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" h="123">
                    <a:moveTo>
                      <a:pt x="18" y="123"/>
                    </a:moveTo>
                    <a:cubicBezTo>
                      <a:pt x="12" y="123"/>
                      <a:pt x="5" y="121"/>
                      <a:pt x="0" y="117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8"/>
                      <a:pt x="61" y="10"/>
                      <a:pt x="61" y="12"/>
                    </a:cubicBezTo>
                    <a:cubicBezTo>
                      <a:pt x="61" y="29"/>
                      <a:pt x="60" y="69"/>
                      <a:pt x="54" y="92"/>
                    </a:cubicBezTo>
                    <a:cubicBezTo>
                      <a:pt x="49" y="110"/>
                      <a:pt x="34" y="123"/>
                      <a:pt x="18" y="123"/>
                    </a:cubicBezTo>
                    <a:close/>
                    <a:moveTo>
                      <a:pt x="2" y="116"/>
                    </a:moveTo>
                    <a:cubicBezTo>
                      <a:pt x="7" y="119"/>
                      <a:pt x="12" y="120"/>
                      <a:pt x="18" y="120"/>
                    </a:cubicBezTo>
                    <a:cubicBezTo>
                      <a:pt x="33" y="120"/>
                      <a:pt x="47" y="109"/>
                      <a:pt x="52" y="92"/>
                    </a:cubicBezTo>
                    <a:cubicBezTo>
                      <a:pt x="58" y="69"/>
                      <a:pt x="59" y="29"/>
                      <a:pt x="59" y="12"/>
                    </a:cubicBezTo>
                    <a:cubicBezTo>
                      <a:pt x="59" y="10"/>
                      <a:pt x="59" y="9"/>
                      <a:pt x="59" y="7"/>
                    </a:cubicBezTo>
                    <a:cubicBezTo>
                      <a:pt x="18" y="3"/>
                      <a:pt x="18" y="3"/>
                      <a:pt x="18" y="3"/>
                    </a:cubicBezTo>
                    <a:lnTo>
                      <a:pt x="2" y="116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7" name="Freeform 980"/>
              <p:cNvSpPr>
                <a:spLocks/>
              </p:cNvSpPr>
              <p:nvPr/>
            </p:nvSpPr>
            <p:spPr bwMode="auto">
              <a:xfrm>
                <a:off x="5048" y="2227"/>
                <a:ext cx="161" cy="200"/>
              </a:xfrm>
              <a:custGeom>
                <a:avLst/>
                <a:gdLst>
                  <a:gd name="T0" fmla="*/ 16 w 68"/>
                  <a:gd name="T1" fmla="*/ 78 h 84"/>
                  <a:gd name="T2" fmla="*/ 48 w 68"/>
                  <a:gd name="T3" fmla="*/ 75 h 84"/>
                  <a:gd name="T4" fmla="*/ 65 w 68"/>
                  <a:gd name="T5" fmla="*/ 81 h 84"/>
                  <a:gd name="T6" fmla="*/ 67 w 68"/>
                  <a:gd name="T7" fmla="*/ 37 h 84"/>
                  <a:gd name="T8" fmla="*/ 56 w 68"/>
                  <a:gd name="T9" fmla="*/ 0 h 84"/>
                  <a:gd name="T10" fmla="*/ 0 w 68"/>
                  <a:gd name="T11" fmla="*/ 31 h 84"/>
                  <a:gd name="T12" fmla="*/ 16 w 68"/>
                  <a:gd name="T13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84">
                    <a:moveTo>
                      <a:pt x="16" y="78"/>
                    </a:moveTo>
                    <a:cubicBezTo>
                      <a:pt x="22" y="75"/>
                      <a:pt x="36" y="72"/>
                      <a:pt x="48" y="75"/>
                    </a:cubicBezTo>
                    <a:cubicBezTo>
                      <a:pt x="61" y="78"/>
                      <a:pt x="64" y="84"/>
                      <a:pt x="65" y="81"/>
                    </a:cubicBezTo>
                    <a:cubicBezTo>
                      <a:pt x="67" y="78"/>
                      <a:pt x="66" y="53"/>
                      <a:pt x="67" y="37"/>
                    </a:cubicBezTo>
                    <a:cubicBezTo>
                      <a:pt x="68" y="24"/>
                      <a:pt x="67" y="3"/>
                      <a:pt x="56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16" y="78"/>
                    </a:lnTo>
                    <a:close/>
                  </a:path>
                </a:pathLst>
              </a:custGeom>
              <a:solidFill>
                <a:srgbClr val="FF0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8" name="Freeform 981"/>
              <p:cNvSpPr>
                <a:spLocks/>
              </p:cNvSpPr>
              <p:nvPr/>
            </p:nvSpPr>
            <p:spPr bwMode="auto">
              <a:xfrm>
                <a:off x="5168" y="2241"/>
                <a:ext cx="41" cy="186"/>
              </a:xfrm>
              <a:custGeom>
                <a:avLst/>
                <a:gdLst>
                  <a:gd name="T0" fmla="*/ 12 w 17"/>
                  <a:gd name="T1" fmla="*/ 0 h 78"/>
                  <a:gd name="T2" fmla="*/ 11 w 17"/>
                  <a:gd name="T3" fmla="*/ 1 h 78"/>
                  <a:gd name="T4" fmla="*/ 10 w 17"/>
                  <a:gd name="T5" fmla="*/ 43 h 78"/>
                  <a:gd name="T6" fmla="*/ 0 w 17"/>
                  <a:gd name="T7" fmla="*/ 69 h 78"/>
                  <a:gd name="T8" fmla="*/ 14 w 17"/>
                  <a:gd name="T9" fmla="*/ 75 h 78"/>
                  <a:gd name="T10" fmla="*/ 16 w 17"/>
                  <a:gd name="T11" fmla="*/ 31 h 78"/>
                  <a:gd name="T12" fmla="*/ 12 w 17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8">
                    <a:moveTo>
                      <a:pt x="12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2" y="6"/>
                      <a:pt x="12" y="22"/>
                      <a:pt x="10" y="43"/>
                    </a:cubicBezTo>
                    <a:cubicBezTo>
                      <a:pt x="7" y="64"/>
                      <a:pt x="7" y="70"/>
                      <a:pt x="0" y="69"/>
                    </a:cubicBezTo>
                    <a:cubicBezTo>
                      <a:pt x="11" y="72"/>
                      <a:pt x="13" y="78"/>
                      <a:pt x="14" y="75"/>
                    </a:cubicBezTo>
                    <a:cubicBezTo>
                      <a:pt x="16" y="72"/>
                      <a:pt x="15" y="47"/>
                      <a:pt x="16" y="31"/>
                    </a:cubicBezTo>
                    <a:cubicBezTo>
                      <a:pt x="17" y="22"/>
                      <a:pt x="16" y="8"/>
                      <a:pt x="12" y="0"/>
                    </a:cubicBezTo>
                    <a:close/>
                  </a:path>
                </a:pathLst>
              </a:custGeom>
              <a:solidFill>
                <a:srgbClr val="FF3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9" name="Freeform 982"/>
              <p:cNvSpPr>
                <a:spLocks/>
              </p:cNvSpPr>
              <p:nvPr/>
            </p:nvSpPr>
            <p:spPr bwMode="auto">
              <a:xfrm>
                <a:off x="5057" y="2232"/>
                <a:ext cx="135" cy="178"/>
              </a:xfrm>
              <a:custGeom>
                <a:avLst/>
                <a:gdLst>
                  <a:gd name="T0" fmla="*/ 37 w 57"/>
                  <a:gd name="T1" fmla="*/ 30 h 75"/>
                  <a:gd name="T2" fmla="*/ 57 w 57"/>
                  <a:gd name="T3" fmla="*/ 2 h 75"/>
                  <a:gd name="T4" fmla="*/ 56 w 57"/>
                  <a:gd name="T5" fmla="*/ 0 h 75"/>
                  <a:gd name="T6" fmla="*/ 0 w 57"/>
                  <a:gd name="T7" fmla="*/ 40 h 75"/>
                  <a:gd name="T8" fmla="*/ 14 w 57"/>
                  <a:gd name="T9" fmla="*/ 75 h 75"/>
                  <a:gd name="T10" fmla="*/ 50 w 57"/>
                  <a:gd name="T11" fmla="*/ 74 h 75"/>
                  <a:gd name="T12" fmla="*/ 37 w 57"/>
                  <a:gd name="T13" fmla="*/ 3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75">
                    <a:moveTo>
                      <a:pt x="37" y="30"/>
                    </a:moveTo>
                    <a:cubicBezTo>
                      <a:pt x="47" y="20"/>
                      <a:pt x="54" y="11"/>
                      <a:pt x="57" y="2"/>
                    </a:cubicBezTo>
                    <a:cubicBezTo>
                      <a:pt x="57" y="1"/>
                      <a:pt x="57" y="1"/>
                      <a:pt x="56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29" y="67"/>
                      <a:pt x="50" y="74"/>
                      <a:pt x="50" y="74"/>
                    </a:cubicBezTo>
                    <a:cubicBezTo>
                      <a:pt x="25" y="61"/>
                      <a:pt x="26" y="41"/>
                      <a:pt x="37" y="30"/>
                    </a:cubicBezTo>
                    <a:close/>
                  </a:path>
                </a:pathLst>
              </a:custGeom>
              <a:solidFill>
                <a:srgbClr val="E60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0" name="Freeform 983"/>
              <p:cNvSpPr>
                <a:spLocks/>
              </p:cNvSpPr>
              <p:nvPr/>
            </p:nvSpPr>
            <p:spPr bwMode="auto">
              <a:xfrm>
                <a:off x="5067" y="2260"/>
                <a:ext cx="104" cy="145"/>
              </a:xfrm>
              <a:custGeom>
                <a:avLst/>
                <a:gdLst>
                  <a:gd name="T0" fmla="*/ 20 w 44"/>
                  <a:gd name="T1" fmla="*/ 43 h 61"/>
                  <a:gd name="T2" fmla="*/ 20 w 44"/>
                  <a:gd name="T3" fmla="*/ 21 h 61"/>
                  <a:gd name="T4" fmla="*/ 44 w 44"/>
                  <a:gd name="T5" fmla="*/ 0 h 61"/>
                  <a:gd name="T6" fmla="*/ 0 w 44"/>
                  <a:gd name="T7" fmla="*/ 25 h 61"/>
                  <a:gd name="T8" fmla="*/ 16 w 44"/>
                  <a:gd name="T9" fmla="*/ 61 h 61"/>
                  <a:gd name="T10" fmla="*/ 36 w 44"/>
                  <a:gd name="T11" fmla="*/ 59 h 61"/>
                  <a:gd name="T12" fmla="*/ 20 w 44"/>
                  <a:gd name="T13" fmla="*/ 4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61">
                    <a:moveTo>
                      <a:pt x="20" y="43"/>
                    </a:moveTo>
                    <a:cubicBezTo>
                      <a:pt x="15" y="34"/>
                      <a:pt x="13" y="25"/>
                      <a:pt x="20" y="21"/>
                    </a:cubicBezTo>
                    <a:cubicBezTo>
                      <a:pt x="32" y="13"/>
                      <a:pt x="41" y="5"/>
                      <a:pt x="44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25" y="58"/>
                      <a:pt x="36" y="59"/>
                      <a:pt x="36" y="59"/>
                    </a:cubicBezTo>
                    <a:cubicBezTo>
                      <a:pt x="31" y="57"/>
                      <a:pt x="24" y="51"/>
                      <a:pt x="20" y="43"/>
                    </a:cubicBezTo>
                    <a:close/>
                  </a:path>
                </a:pathLst>
              </a:custGeom>
              <a:solidFill>
                <a:srgbClr val="BD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1" name="Freeform 984"/>
              <p:cNvSpPr>
                <a:spLocks noEditPoints="1"/>
              </p:cNvSpPr>
              <p:nvPr/>
            </p:nvSpPr>
            <p:spPr bwMode="auto">
              <a:xfrm>
                <a:off x="5045" y="2222"/>
                <a:ext cx="166" cy="202"/>
              </a:xfrm>
              <a:custGeom>
                <a:avLst/>
                <a:gdLst>
                  <a:gd name="T0" fmla="*/ 65 w 70"/>
                  <a:gd name="T1" fmla="*/ 85 h 85"/>
                  <a:gd name="T2" fmla="*/ 61 w 70"/>
                  <a:gd name="T3" fmla="*/ 83 h 85"/>
                  <a:gd name="T4" fmla="*/ 49 w 70"/>
                  <a:gd name="T5" fmla="*/ 78 h 85"/>
                  <a:gd name="T6" fmla="*/ 38 w 70"/>
                  <a:gd name="T7" fmla="*/ 77 h 85"/>
                  <a:gd name="T8" fmla="*/ 17 w 70"/>
                  <a:gd name="T9" fmla="*/ 81 h 85"/>
                  <a:gd name="T10" fmla="*/ 16 w 70"/>
                  <a:gd name="T11" fmla="*/ 82 h 85"/>
                  <a:gd name="T12" fmla="*/ 0 w 70"/>
                  <a:gd name="T13" fmla="*/ 33 h 85"/>
                  <a:gd name="T14" fmla="*/ 57 w 70"/>
                  <a:gd name="T15" fmla="*/ 0 h 85"/>
                  <a:gd name="T16" fmla="*/ 57 w 70"/>
                  <a:gd name="T17" fmla="*/ 1 h 85"/>
                  <a:gd name="T18" fmla="*/ 69 w 70"/>
                  <a:gd name="T19" fmla="*/ 39 h 85"/>
                  <a:gd name="T20" fmla="*/ 69 w 70"/>
                  <a:gd name="T21" fmla="*/ 59 h 85"/>
                  <a:gd name="T22" fmla="*/ 67 w 70"/>
                  <a:gd name="T23" fmla="*/ 83 h 85"/>
                  <a:gd name="T24" fmla="*/ 65 w 70"/>
                  <a:gd name="T25" fmla="*/ 85 h 85"/>
                  <a:gd name="T26" fmla="*/ 38 w 70"/>
                  <a:gd name="T27" fmla="*/ 75 h 85"/>
                  <a:gd name="T28" fmla="*/ 49 w 70"/>
                  <a:gd name="T29" fmla="*/ 76 h 85"/>
                  <a:gd name="T30" fmla="*/ 63 w 70"/>
                  <a:gd name="T31" fmla="*/ 81 h 85"/>
                  <a:gd name="T32" fmla="*/ 65 w 70"/>
                  <a:gd name="T33" fmla="*/ 83 h 85"/>
                  <a:gd name="T34" fmla="*/ 65 w 70"/>
                  <a:gd name="T35" fmla="*/ 82 h 85"/>
                  <a:gd name="T36" fmla="*/ 67 w 70"/>
                  <a:gd name="T37" fmla="*/ 59 h 85"/>
                  <a:gd name="T38" fmla="*/ 67 w 70"/>
                  <a:gd name="T39" fmla="*/ 39 h 85"/>
                  <a:gd name="T40" fmla="*/ 57 w 70"/>
                  <a:gd name="T41" fmla="*/ 3 h 85"/>
                  <a:gd name="T42" fmla="*/ 2 w 70"/>
                  <a:gd name="T43" fmla="*/ 34 h 85"/>
                  <a:gd name="T44" fmla="*/ 18 w 70"/>
                  <a:gd name="T45" fmla="*/ 79 h 85"/>
                  <a:gd name="T46" fmla="*/ 38 w 70"/>
                  <a:gd name="T47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85">
                    <a:moveTo>
                      <a:pt x="65" y="85"/>
                    </a:moveTo>
                    <a:cubicBezTo>
                      <a:pt x="64" y="85"/>
                      <a:pt x="63" y="84"/>
                      <a:pt x="61" y="83"/>
                    </a:cubicBezTo>
                    <a:cubicBezTo>
                      <a:pt x="59" y="82"/>
                      <a:pt x="55" y="80"/>
                      <a:pt x="49" y="78"/>
                    </a:cubicBezTo>
                    <a:cubicBezTo>
                      <a:pt x="46" y="77"/>
                      <a:pt x="42" y="77"/>
                      <a:pt x="38" y="77"/>
                    </a:cubicBezTo>
                    <a:cubicBezTo>
                      <a:pt x="29" y="77"/>
                      <a:pt x="21" y="79"/>
                      <a:pt x="17" y="81"/>
                    </a:cubicBezTo>
                    <a:cubicBezTo>
                      <a:pt x="16" y="82"/>
                      <a:pt x="16" y="82"/>
                      <a:pt x="16" y="8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70" y="5"/>
                      <a:pt x="70" y="29"/>
                      <a:pt x="69" y="39"/>
                    </a:cubicBezTo>
                    <a:cubicBezTo>
                      <a:pt x="69" y="45"/>
                      <a:pt x="69" y="52"/>
                      <a:pt x="69" y="59"/>
                    </a:cubicBezTo>
                    <a:cubicBezTo>
                      <a:pt x="69" y="73"/>
                      <a:pt x="69" y="81"/>
                      <a:pt x="67" y="83"/>
                    </a:cubicBezTo>
                    <a:cubicBezTo>
                      <a:pt x="67" y="84"/>
                      <a:pt x="66" y="85"/>
                      <a:pt x="65" y="85"/>
                    </a:cubicBezTo>
                    <a:close/>
                    <a:moveTo>
                      <a:pt x="38" y="75"/>
                    </a:moveTo>
                    <a:cubicBezTo>
                      <a:pt x="42" y="75"/>
                      <a:pt x="46" y="75"/>
                      <a:pt x="49" y="76"/>
                    </a:cubicBezTo>
                    <a:cubicBezTo>
                      <a:pt x="56" y="78"/>
                      <a:pt x="60" y="80"/>
                      <a:pt x="63" y="81"/>
                    </a:cubicBezTo>
                    <a:cubicBezTo>
                      <a:pt x="64" y="82"/>
                      <a:pt x="65" y="83"/>
                      <a:pt x="65" y="83"/>
                    </a:cubicBezTo>
                    <a:cubicBezTo>
                      <a:pt x="65" y="83"/>
                      <a:pt x="65" y="82"/>
                      <a:pt x="65" y="82"/>
                    </a:cubicBezTo>
                    <a:cubicBezTo>
                      <a:pt x="66" y="80"/>
                      <a:pt x="67" y="69"/>
                      <a:pt x="67" y="59"/>
                    </a:cubicBezTo>
                    <a:cubicBezTo>
                      <a:pt x="67" y="52"/>
                      <a:pt x="67" y="45"/>
                      <a:pt x="67" y="39"/>
                    </a:cubicBezTo>
                    <a:cubicBezTo>
                      <a:pt x="67" y="31"/>
                      <a:pt x="68" y="7"/>
                      <a:pt x="57" y="3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22" y="77"/>
                      <a:pt x="30" y="75"/>
                      <a:pt x="38" y="75"/>
                    </a:cubicBezTo>
                    <a:close/>
                  </a:path>
                </a:pathLst>
              </a:custGeom>
              <a:solidFill>
                <a:srgbClr val="64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2" name="Freeform 985"/>
              <p:cNvSpPr>
                <a:spLocks/>
              </p:cNvSpPr>
              <p:nvPr/>
            </p:nvSpPr>
            <p:spPr bwMode="auto">
              <a:xfrm>
                <a:off x="4981" y="2134"/>
                <a:ext cx="228" cy="485"/>
              </a:xfrm>
              <a:custGeom>
                <a:avLst/>
                <a:gdLst>
                  <a:gd name="T0" fmla="*/ 46 w 96"/>
                  <a:gd name="T1" fmla="*/ 36 h 204"/>
                  <a:gd name="T2" fmla="*/ 55 w 96"/>
                  <a:gd name="T3" fmla="*/ 16 h 204"/>
                  <a:gd name="T4" fmla="*/ 90 w 96"/>
                  <a:gd name="T5" fmla="*/ 7 h 204"/>
                  <a:gd name="T6" fmla="*/ 70 w 96"/>
                  <a:gd name="T7" fmla="*/ 59 h 204"/>
                  <a:gd name="T8" fmla="*/ 39 w 96"/>
                  <a:gd name="T9" fmla="*/ 74 h 204"/>
                  <a:gd name="T10" fmla="*/ 59 w 96"/>
                  <a:gd name="T11" fmla="*/ 121 h 204"/>
                  <a:gd name="T12" fmla="*/ 69 w 96"/>
                  <a:gd name="T13" fmla="*/ 185 h 204"/>
                  <a:gd name="T14" fmla="*/ 35 w 96"/>
                  <a:gd name="T15" fmla="*/ 204 h 204"/>
                  <a:gd name="T16" fmla="*/ 2 w 96"/>
                  <a:gd name="T17" fmla="*/ 113 h 204"/>
                  <a:gd name="T18" fmla="*/ 21 w 96"/>
                  <a:gd name="T19" fmla="*/ 50 h 204"/>
                  <a:gd name="T20" fmla="*/ 46 w 96"/>
                  <a:gd name="T21" fmla="*/ 3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204">
                    <a:moveTo>
                      <a:pt x="46" y="36"/>
                    </a:moveTo>
                    <a:cubicBezTo>
                      <a:pt x="46" y="36"/>
                      <a:pt x="30" y="32"/>
                      <a:pt x="55" y="16"/>
                    </a:cubicBezTo>
                    <a:cubicBezTo>
                      <a:pt x="79" y="0"/>
                      <a:pt x="84" y="1"/>
                      <a:pt x="90" y="7"/>
                    </a:cubicBezTo>
                    <a:cubicBezTo>
                      <a:pt x="96" y="13"/>
                      <a:pt x="96" y="42"/>
                      <a:pt x="70" y="59"/>
                    </a:cubicBezTo>
                    <a:cubicBezTo>
                      <a:pt x="55" y="69"/>
                      <a:pt x="42" y="73"/>
                      <a:pt x="39" y="74"/>
                    </a:cubicBezTo>
                    <a:cubicBezTo>
                      <a:pt x="37" y="74"/>
                      <a:pt x="52" y="102"/>
                      <a:pt x="59" y="121"/>
                    </a:cubicBezTo>
                    <a:cubicBezTo>
                      <a:pt x="66" y="140"/>
                      <a:pt x="78" y="169"/>
                      <a:pt x="69" y="185"/>
                    </a:cubicBezTo>
                    <a:cubicBezTo>
                      <a:pt x="69" y="185"/>
                      <a:pt x="39" y="193"/>
                      <a:pt x="35" y="204"/>
                    </a:cubicBezTo>
                    <a:cubicBezTo>
                      <a:pt x="18" y="196"/>
                      <a:pt x="0" y="165"/>
                      <a:pt x="2" y="113"/>
                    </a:cubicBezTo>
                    <a:cubicBezTo>
                      <a:pt x="4" y="63"/>
                      <a:pt x="9" y="58"/>
                      <a:pt x="21" y="50"/>
                    </a:cubicBezTo>
                    <a:cubicBezTo>
                      <a:pt x="31" y="44"/>
                      <a:pt x="46" y="36"/>
                      <a:pt x="46" y="36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3" name="Freeform 986"/>
              <p:cNvSpPr>
                <a:spLocks/>
              </p:cNvSpPr>
              <p:nvPr/>
            </p:nvSpPr>
            <p:spPr bwMode="auto">
              <a:xfrm>
                <a:off x="5026" y="2142"/>
                <a:ext cx="183" cy="422"/>
              </a:xfrm>
              <a:custGeom>
                <a:avLst/>
                <a:gdLst>
                  <a:gd name="T0" fmla="*/ 40 w 77"/>
                  <a:gd name="T1" fmla="*/ 118 h 178"/>
                  <a:gd name="T2" fmla="*/ 20 w 77"/>
                  <a:gd name="T3" fmla="*/ 71 h 178"/>
                  <a:gd name="T4" fmla="*/ 51 w 77"/>
                  <a:gd name="T5" fmla="*/ 56 h 178"/>
                  <a:gd name="T6" fmla="*/ 71 w 77"/>
                  <a:gd name="T7" fmla="*/ 4 h 178"/>
                  <a:gd name="T8" fmla="*/ 62 w 77"/>
                  <a:gd name="T9" fmla="*/ 1 h 178"/>
                  <a:gd name="T10" fmla="*/ 64 w 77"/>
                  <a:gd name="T11" fmla="*/ 32 h 178"/>
                  <a:gd name="T12" fmla="*/ 9 w 77"/>
                  <a:gd name="T13" fmla="*/ 69 h 178"/>
                  <a:gd name="T14" fmla="*/ 8 w 77"/>
                  <a:gd name="T15" fmla="*/ 77 h 178"/>
                  <a:gd name="T16" fmla="*/ 39 w 77"/>
                  <a:gd name="T17" fmla="*/ 134 h 178"/>
                  <a:gd name="T18" fmla="*/ 50 w 77"/>
                  <a:gd name="T19" fmla="*/ 178 h 178"/>
                  <a:gd name="T20" fmla="*/ 52 w 77"/>
                  <a:gd name="T21" fmla="*/ 176 h 178"/>
                  <a:gd name="T22" fmla="*/ 40 w 77"/>
                  <a:gd name="T23" fmla="*/ 11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178">
                    <a:moveTo>
                      <a:pt x="40" y="118"/>
                    </a:moveTo>
                    <a:cubicBezTo>
                      <a:pt x="33" y="99"/>
                      <a:pt x="18" y="71"/>
                      <a:pt x="20" y="71"/>
                    </a:cubicBezTo>
                    <a:cubicBezTo>
                      <a:pt x="23" y="70"/>
                      <a:pt x="36" y="66"/>
                      <a:pt x="51" y="56"/>
                    </a:cubicBezTo>
                    <a:cubicBezTo>
                      <a:pt x="77" y="39"/>
                      <a:pt x="77" y="10"/>
                      <a:pt x="71" y="4"/>
                    </a:cubicBezTo>
                    <a:cubicBezTo>
                      <a:pt x="67" y="0"/>
                      <a:pt x="62" y="1"/>
                      <a:pt x="62" y="1"/>
                    </a:cubicBezTo>
                    <a:cubicBezTo>
                      <a:pt x="69" y="3"/>
                      <a:pt x="74" y="14"/>
                      <a:pt x="64" y="32"/>
                    </a:cubicBezTo>
                    <a:cubicBezTo>
                      <a:pt x="55" y="49"/>
                      <a:pt x="37" y="63"/>
                      <a:pt x="9" y="69"/>
                    </a:cubicBezTo>
                    <a:cubicBezTo>
                      <a:pt x="0" y="71"/>
                      <a:pt x="3" y="73"/>
                      <a:pt x="8" y="77"/>
                    </a:cubicBezTo>
                    <a:cubicBezTo>
                      <a:pt x="17" y="85"/>
                      <a:pt x="28" y="104"/>
                      <a:pt x="39" y="134"/>
                    </a:cubicBezTo>
                    <a:cubicBezTo>
                      <a:pt x="50" y="162"/>
                      <a:pt x="53" y="173"/>
                      <a:pt x="50" y="178"/>
                    </a:cubicBezTo>
                    <a:cubicBezTo>
                      <a:pt x="50" y="178"/>
                      <a:pt x="51" y="178"/>
                      <a:pt x="52" y="176"/>
                    </a:cubicBezTo>
                    <a:cubicBezTo>
                      <a:pt x="56" y="160"/>
                      <a:pt x="47" y="135"/>
                      <a:pt x="40" y="118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4" name="Freeform 987"/>
              <p:cNvSpPr>
                <a:spLocks/>
              </p:cNvSpPr>
              <p:nvPr/>
            </p:nvSpPr>
            <p:spPr bwMode="auto">
              <a:xfrm>
                <a:off x="4981" y="2146"/>
                <a:ext cx="183" cy="473"/>
              </a:xfrm>
              <a:custGeom>
                <a:avLst/>
                <a:gdLst>
                  <a:gd name="T0" fmla="*/ 25 w 77"/>
                  <a:gd name="T1" fmla="*/ 140 h 199"/>
                  <a:gd name="T2" fmla="*/ 19 w 77"/>
                  <a:gd name="T3" fmla="*/ 62 h 199"/>
                  <a:gd name="T4" fmla="*/ 50 w 77"/>
                  <a:gd name="T5" fmla="*/ 37 h 199"/>
                  <a:gd name="T6" fmla="*/ 67 w 77"/>
                  <a:gd name="T7" fmla="*/ 14 h 199"/>
                  <a:gd name="T8" fmla="*/ 77 w 77"/>
                  <a:gd name="T9" fmla="*/ 0 h 199"/>
                  <a:gd name="T10" fmla="*/ 55 w 77"/>
                  <a:gd name="T11" fmla="*/ 11 h 199"/>
                  <a:gd name="T12" fmla="*/ 46 w 77"/>
                  <a:gd name="T13" fmla="*/ 31 h 199"/>
                  <a:gd name="T14" fmla="*/ 21 w 77"/>
                  <a:gd name="T15" fmla="*/ 45 h 199"/>
                  <a:gd name="T16" fmla="*/ 2 w 77"/>
                  <a:gd name="T17" fmla="*/ 108 h 199"/>
                  <a:gd name="T18" fmla="*/ 35 w 77"/>
                  <a:gd name="T19" fmla="*/ 199 h 199"/>
                  <a:gd name="T20" fmla="*/ 50 w 77"/>
                  <a:gd name="T21" fmla="*/ 187 h 199"/>
                  <a:gd name="T22" fmla="*/ 25 w 77"/>
                  <a:gd name="T23" fmla="*/ 14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199">
                    <a:moveTo>
                      <a:pt x="25" y="140"/>
                    </a:moveTo>
                    <a:cubicBezTo>
                      <a:pt x="13" y="93"/>
                      <a:pt x="17" y="70"/>
                      <a:pt x="19" y="62"/>
                    </a:cubicBezTo>
                    <a:cubicBezTo>
                      <a:pt x="22" y="53"/>
                      <a:pt x="37" y="45"/>
                      <a:pt x="50" y="37"/>
                    </a:cubicBezTo>
                    <a:cubicBezTo>
                      <a:pt x="71" y="25"/>
                      <a:pt x="74" y="13"/>
                      <a:pt x="67" y="14"/>
                    </a:cubicBezTo>
                    <a:cubicBezTo>
                      <a:pt x="60" y="15"/>
                      <a:pt x="65" y="7"/>
                      <a:pt x="77" y="0"/>
                    </a:cubicBezTo>
                    <a:cubicBezTo>
                      <a:pt x="77" y="0"/>
                      <a:pt x="73" y="0"/>
                      <a:pt x="55" y="11"/>
                    </a:cubicBezTo>
                    <a:cubicBezTo>
                      <a:pt x="30" y="26"/>
                      <a:pt x="46" y="31"/>
                      <a:pt x="46" y="31"/>
                    </a:cubicBezTo>
                    <a:cubicBezTo>
                      <a:pt x="46" y="31"/>
                      <a:pt x="31" y="39"/>
                      <a:pt x="21" y="45"/>
                    </a:cubicBezTo>
                    <a:cubicBezTo>
                      <a:pt x="9" y="53"/>
                      <a:pt x="4" y="58"/>
                      <a:pt x="2" y="108"/>
                    </a:cubicBezTo>
                    <a:cubicBezTo>
                      <a:pt x="0" y="160"/>
                      <a:pt x="18" y="191"/>
                      <a:pt x="35" y="199"/>
                    </a:cubicBezTo>
                    <a:cubicBezTo>
                      <a:pt x="37" y="194"/>
                      <a:pt x="44" y="193"/>
                      <a:pt x="50" y="187"/>
                    </a:cubicBezTo>
                    <a:cubicBezTo>
                      <a:pt x="41" y="179"/>
                      <a:pt x="31" y="164"/>
                      <a:pt x="25" y="140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5" name="Freeform 988"/>
              <p:cNvSpPr>
                <a:spLocks/>
              </p:cNvSpPr>
              <p:nvPr/>
            </p:nvSpPr>
            <p:spPr bwMode="auto">
              <a:xfrm>
                <a:off x="4981" y="2172"/>
                <a:ext cx="159" cy="447"/>
              </a:xfrm>
              <a:custGeom>
                <a:avLst/>
                <a:gdLst>
                  <a:gd name="T0" fmla="*/ 35 w 67"/>
                  <a:gd name="T1" fmla="*/ 188 h 188"/>
                  <a:gd name="T2" fmla="*/ 39 w 67"/>
                  <a:gd name="T3" fmla="*/ 184 h 188"/>
                  <a:gd name="T4" fmla="*/ 15 w 67"/>
                  <a:gd name="T5" fmla="*/ 145 h 188"/>
                  <a:gd name="T6" fmla="*/ 17 w 67"/>
                  <a:gd name="T7" fmla="*/ 43 h 188"/>
                  <a:gd name="T8" fmla="*/ 54 w 67"/>
                  <a:gd name="T9" fmla="*/ 20 h 188"/>
                  <a:gd name="T10" fmla="*/ 63 w 67"/>
                  <a:gd name="T11" fmla="*/ 5 h 188"/>
                  <a:gd name="T12" fmla="*/ 52 w 67"/>
                  <a:gd name="T13" fmla="*/ 12 h 188"/>
                  <a:gd name="T14" fmla="*/ 55 w 67"/>
                  <a:gd name="T15" fmla="*/ 1 h 188"/>
                  <a:gd name="T16" fmla="*/ 54 w 67"/>
                  <a:gd name="T17" fmla="*/ 0 h 188"/>
                  <a:gd name="T18" fmla="*/ 46 w 67"/>
                  <a:gd name="T19" fmla="*/ 20 h 188"/>
                  <a:gd name="T20" fmla="*/ 21 w 67"/>
                  <a:gd name="T21" fmla="*/ 34 h 188"/>
                  <a:gd name="T22" fmla="*/ 2 w 67"/>
                  <a:gd name="T23" fmla="*/ 97 h 188"/>
                  <a:gd name="T24" fmla="*/ 35 w 67"/>
                  <a:gd name="T2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188">
                    <a:moveTo>
                      <a:pt x="35" y="188"/>
                    </a:moveTo>
                    <a:cubicBezTo>
                      <a:pt x="36" y="186"/>
                      <a:pt x="37" y="185"/>
                      <a:pt x="39" y="184"/>
                    </a:cubicBezTo>
                    <a:cubicBezTo>
                      <a:pt x="31" y="178"/>
                      <a:pt x="20" y="167"/>
                      <a:pt x="15" y="145"/>
                    </a:cubicBezTo>
                    <a:cubicBezTo>
                      <a:pt x="2" y="92"/>
                      <a:pt x="10" y="52"/>
                      <a:pt x="17" y="43"/>
                    </a:cubicBezTo>
                    <a:cubicBezTo>
                      <a:pt x="24" y="35"/>
                      <a:pt x="42" y="27"/>
                      <a:pt x="54" y="20"/>
                    </a:cubicBezTo>
                    <a:cubicBezTo>
                      <a:pt x="67" y="13"/>
                      <a:pt x="65" y="6"/>
                      <a:pt x="63" y="5"/>
                    </a:cubicBezTo>
                    <a:cubicBezTo>
                      <a:pt x="61" y="5"/>
                      <a:pt x="59" y="8"/>
                      <a:pt x="52" y="12"/>
                    </a:cubicBezTo>
                    <a:cubicBezTo>
                      <a:pt x="46" y="16"/>
                      <a:pt x="49" y="7"/>
                      <a:pt x="55" y="1"/>
                    </a:cubicBezTo>
                    <a:cubicBezTo>
                      <a:pt x="55" y="1"/>
                      <a:pt x="55" y="0"/>
                      <a:pt x="54" y="0"/>
                    </a:cubicBezTo>
                    <a:cubicBezTo>
                      <a:pt x="30" y="15"/>
                      <a:pt x="46" y="20"/>
                      <a:pt x="46" y="20"/>
                    </a:cubicBezTo>
                    <a:cubicBezTo>
                      <a:pt x="46" y="20"/>
                      <a:pt x="31" y="28"/>
                      <a:pt x="21" y="34"/>
                    </a:cubicBezTo>
                    <a:cubicBezTo>
                      <a:pt x="9" y="42"/>
                      <a:pt x="4" y="47"/>
                      <a:pt x="2" y="97"/>
                    </a:cubicBezTo>
                    <a:cubicBezTo>
                      <a:pt x="0" y="149"/>
                      <a:pt x="18" y="180"/>
                      <a:pt x="35" y="188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6" name="Freeform 989"/>
              <p:cNvSpPr>
                <a:spLocks/>
              </p:cNvSpPr>
              <p:nvPr/>
            </p:nvSpPr>
            <p:spPr bwMode="auto">
              <a:xfrm>
                <a:off x="4981" y="2139"/>
                <a:ext cx="225" cy="483"/>
              </a:xfrm>
              <a:custGeom>
                <a:avLst/>
                <a:gdLst>
                  <a:gd name="T0" fmla="*/ 17 w 95"/>
                  <a:gd name="T1" fmla="*/ 185 h 203"/>
                  <a:gd name="T2" fmla="*/ 1 w 95"/>
                  <a:gd name="T3" fmla="*/ 113 h 203"/>
                  <a:gd name="T4" fmla="*/ 7 w 95"/>
                  <a:gd name="T5" fmla="*/ 63 h 203"/>
                  <a:gd name="T6" fmla="*/ 24 w 95"/>
                  <a:gd name="T7" fmla="*/ 45 h 203"/>
                  <a:gd name="T8" fmla="*/ 46 w 95"/>
                  <a:gd name="T9" fmla="*/ 35 h 203"/>
                  <a:gd name="T10" fmla="*/ 42 w 95"/>
                  <a:gd name="T11" fmla="*/ 33 h 203"/>
                  <a:gd name="T12" fmla="*/ 42 w 95"/>
                  <a:gd name="T13" fmla="*/ 24 h 203"/>
                  <a:gd name="T14" fmla="*/ 59 w 95"/>
                  <a:gd name="T15" fmla="*/ 10 h 203"/>
                  <a:gd name="T16" fmla="*/ 83 w 95"/>
                  <a:gd name="T17" fmla="*/ 0 h 203"/>
                  <a:gd name="T18" fmla="*/ 91 w 95"/>
                  <a:gd name="T19" fmla="*/ 4 h 203"/>
                  <a:gd name="T20" fmla="*/ 95 w 95"/>
                  <a:gd name="T21" fmla="*/ 13 h 203"/>
                  <a:gd name="T22" fmla="*/ 89 w 95"/>
                  <a:gd name="T23" fmla="*/ 39 h 203"/>
                  <a:gd name="T24" fmla="*/ 64 w 95"/>
                  <a:gd name="T25" fmla="*/ 62 h 203"/>
                  <a:gd name="T26" fmla="*/ 40 w 95"/>
                  <a:gd name="T27" fmla="*/ 73 h 203"/>
                  <a:gd name="T28" fmla="*/ 40 w 95"/>
                  <a:gd name="T29" fmla="*/ 73 h 203"/>
                  <a:gd name="T30" fmla="*/ 40 w 95"/>
                  <a:gd name="T31" fmla="*/ 73 h 203"/>
                  <a:gd name="T32" fmla="*/ 40 w 95"/>
                  <a:gd name="T33" fmla="*/ 73 h 203"/>
                  <a:gd name="T34" fmla="*/ 41 w 95"/>
                  <a:gd name="T35" fmla="*/ 75 h 203"/>
                  <a:gd name="T36" fmla="*/ 57 w 95"/>
                  <a:gd name="T37" fmla="*/ 111 h 203"/>
                  <a:gd name="T38" fmla="*/ 69 w 95"/>
                  <a:gd name="T39" fmla="*/ 143 h 203"/>
                  <a:gd name="T40" fmla="*/ 71 w 95"/>
                  <a:gd name="T41" fmla="*/ 177 h 203"/>
                  <a:gd name="T42" fmla="*/ 71 w 95"/>
                  <a:gd name="T43" fmla="*/ 160 h 203"/>
                  <a:gd name="T44" fmla="*/ 61 w 95"/>
                  <a:gd name="T45" fmla="*/ 128 h 203"/>
                  <a:gd name="T46" fmla="*/ 41 w 95"/>
                  <a:gd name="T47" fmla="*/ 80 h 203"/>
                  <a:gd name="T48" fmla="*/ 38 w 95"/>
                  <a:gd name="T49" fmla="*/ 74 h 203"/>
                  <a:gd name="T50" fmla="*/ 38 w 95"/>
                  <a:gd name="T51" fmla="*/ 72 h 203"/>
                  <a:gd name="T52" fmla="*/ 39 w 95"/>
                  <a:gd name="T53" fmla="*/ 71 h 203"/>
                  <a:gd name="T54" fmla="*/ 39 w 95"/>
                  <a:gd name="T55" fmla="*/ 71 h 203"/>
                  <a:gd name="T56" fmla="*/ 47 w 95"/>
                  <a:gd name="T57" fmla="*/ 68 h 203"/>
                  <a:gd name="T58" fmla="*/ 76 w 95"/>
                  <a:gd name="T59" fmla="*/ 51 h 203"/>
                  <a:gd name="T60" fmla="*/ 92 w 95"/>
                  <a:gd name="T61" fmla="*/ 22 h 203"/>
                  <a:gd name="T62" fmla="*/ 90 w 95"/>
                  <a:gd name="T63" fmla="*/ 6 h 203"/>
                  <a:gd name="T64" fmla="*/ 75 w 95"/>
                  <a:gd name="T65" fmla="*/ 4 h 203"/>
                  <a:gd name="T66" fmla="*/ 46 w 95"/>
                  <a:gd name="T67" fmla="*/ 22 h 203"/>
                  <a:gd name="T68" fmla="*/ 47 w 95"/>
                  <a:gd name="T69" fmla="*/ 33 h 203"/>
                  <a:gd name="T70" fmla="*/ 49 w 95"/>
                  <a:gd name="T71" fmla="*/ 34 h 203"/>
                  <a:gd name="T72" fmla="*/ 25 w 95"/>
                  <a:gd name="T73" fmla="*/ 47 h 203"/>
                  <a:gd name="T74" fmla="*/ 9 w 95"/>
                  <a:gd name="T75" fmla="*/ 64 h 203"/>
                  <a:gd name="T76" fmla="*/ 3 w 95"/>
                  <a:gd name="T77" fmla="*/ 113 h 203"/>
                  <a:gd name="T78" fmla="*/ 19 w 95"/>
                  <a:gd name="T79" fmla="*/ 184 h 203"/>
                  <a:gd name="T80" fmla="*/ 35 w 95"/>
                  <a:gd name="T8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5" h="203">
                    <a:moveTo>
                      <a:pt x="35" y="203"/>
                    </a:moveTo>
                    <a:cubicBezTo>
                      <a:pt x="27" y="199"/>
                      <a:pt x="21" y="192"/>
                      <a:pt x="17" y="185"/>
                    </a:cubicBezTo>
                    <a:cubicBezTo>
                      <a:pt x="12" y="178"/>
                      <a:pt x="9" y="170"/>
                      <a:pt x="7" y="162"/>
                    </a:cubicBezTo>
                    <a:cubicBezTo>
                      <a:pt x="2" y="146"/>
                      <a:pt x="0" y="129"/>
                      <a:pt x="1" y="113"/>
                    </a:cubicBezTo>
                    <a:cubicBezTo>
                      <a:pt x="1" y="104"/>
                      <a:pt x="2" y="96"/>
                      <a:pt x="2" y="88"/>
                    </a:cubicBezTo>
                    <a:cubicBezTo>
                      <a:pt x="3" y="79"/>
                      <a:pt x="4" y="71"/>
                      <a:pt x="7" y="63"/>
                    </a:cubicBezTo>
                    <a:cubicBezTo>
                      <a:pt x="8" y="59"/>
                      <a:pt x="10" y="55"/>
                      <a:pt x="13" y="52"/>
                    </a:cubicBezTo>
                    <a:cubicBezTo>
                      <a:pt x="16" y="49"/>
                      <a:pt x="20" y="47"/>
                      <a:pt x="24" y="45"/>
                    </a:cubicBezTo>
                    <a:cubicBezTo>
                      <a:pt x="31" y="41"/>
                      <a:pt x="38" y="37"/>
                      <a:pt x="46" y="33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5" y="35"/>
                      <a:pt x="43" y="34"/>
                      <a:pt x="42" y="33"/>
                    </a:cubicBezTo>
                    <a:cubicBezTo>
                      <a:pt x="41" y="32"/>
                      <a:pt x="40" y="30"/>
                      <a:pt x="40" y="28"/>
                    </a:cubicBezTo>
                    <a:cubicBezTo>
                      <a:pt x="40" y="27"/>
                      <a:pt x="41" y="25"/>
                      <a:pt x="42" y="24"/>
                    </a:cubicBezTo>
                    <a:cubicBezTo>
                      <a:pt x="43" y="23"/>
                      <a:pt x="44" y="21"/>
                      <a:pt x="45" y="20"/>
                    </a:cubicBezTo>
                    <a:cubicBezTo>
                      <a:pt x="49" y="16"/>
                      <a:pt x="54" y="13"/>
                      <a:pt x="59" y="10"/>
                    </a:cubicBezTo>
                    <a:cubicBezTo>
                      <a:pt x="64" y="7"/>
                      <a:pt x="69" y="4"/>
                      <a:pt x="74" y="2"/>
                    </a:cubicBezTo>
                    <a:cubicBezTo>
                      <a:pt x="77" y="1"/>
                      <a:pt x="80" y="0"/>
                      <a:pt x="83" y="0"/>
                    </a:cubicBezTo>
                    <a:cubicBezTo>
                      <a:pt x="85" y="0"/>
                      <a:pt x="86" y="1"/>
                      <a:pt x="88" y="1"/>
                    </a:cubicBezTo>
                    <a:cubicBezTo>
                      <a:pt x="89" y="2"/>
                      <a:pt x="90" y="3"/>
                      <a:pt x="91" y="4"/>
                    </a:cubicBezTo>
                    <a:cubicBezTo>
                      <a:pt x="92" y="6"/>
                      <a:pt x="93" y="7"/>
                      <a:pt x="94" y="9"/>
                    </a:cubicBezTo>
                    <a:cubicBezTo>
                      <a:pt x="94" y="10"/>
                      <a:pt x="94" y="11"/>
                      <a:pt x="95" y="13"/>
                    </a:cubicBezTo>
                    <a:cubicBezTo>
                      <a:pt x="95" y="16"/>
                      <a:pt x="95" y="19"/>
                      <a:pt x="94" y="22"/>
                    </a:cubicBezTo>
                    <a:cubicBezTo>
                      <a:pt x="94" y="28"/>
                      <a:pt x="92" y="33"/>
                      <a:pt x="89" y="39"/>
                    </a:cubicBezTo>
                    <a:cubicBezTo>
                      <a:pt x="86" y="44"/>
                      <a:pt x="82" y="48"/>
                      <a:pt x="78" y="52"/>
                    </a:cubicBezTo>
                    <a:cubicBezTo>
                      <a:pt x="74" y="56"/>
                      <a:pt x="69" y="59"/>
                      <a:pt x="64" y="62"/>
                    </a:cubicBezTo>
                    <a:cubicBezTo>
                      <a:pt x="59" y="65"/>
                      <a:pt x="53" y="68"/>
                      <a:pt x="48" y="70"/>
                    </a:cubicBezTo>
                    <a:cubicBezTo>
                      <a:pt x="45" y="71"/>
                      <a:pt x="43" y="72"/>
                      <a:pt x="40" y="73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0" y="73"/>
                      <a:pt x="40" y="72"/>
                      <a:pt x="40" y="72"/>
                    </a:cubicBezTo>
                    <a:cubicBezTo>
                      <a:pt x="40" y="72"/>
                      <a:pt x="40" y="72"/>
                      <a:pt x="40" y="73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1" y="74"/>
                      <a:pt x="41" y="75"/>
                      <a:pt x="41" y="75"/>
                    </a:cubicBezTo>
                    <a:cubicBezTo>
                      <a:pt x="41" y="77"/>
                      <a:pt x="42" y="78"/>
                      <a:pt x="43" y="79"/>
                    </a:cubicBezTo>
                    <a:cubicBezTo>
                      <a:pt x="47" y="90"/>
                      <a:pt x="52" y="100"/>
                      <a:pt x="57" y="111"/>
                    </a:cubicBezTo>
                    <a:cubicBezTo>
                      <a:pt x="59" y="116"/>
                      <a:pt x="61" y="121"/>
                      <a:pt x="63" y="127"/>
                    </a:cubicBezTo>
                    <a:cubicBezTo>
                      <a:pt x="65" y="132"/>
                      <a:pt x="67" y="138"/>
                      <a:pt x="69" y="143"/>
                    </a:cubicBezTo>
                    <a:cubicBezTo>
                      <a:pt x="71" y="149"/>
                      <a:pt x="72" y="154"/>
                      <a:pt x="73" y="160"/>
                    </a:cubicBezTo>
                    <a:cubicBezTo>
                      <a:pt x="74" y="166"/>
                      <a:pt x="74" y="172"/>
                      <a:pt x="71" y="177"/>
                    </a:cubicBezTo>
                    <a:cubicBezTo>
                      <a:pt x="71" y="177"/>
                      <a:pt x="71" y="177"/>
                      <a:pt x="71" y="177"/>
                    </a:cubicBezTo>
                    <a:cubicBezTo>
                      <a:pt x="73" y="172"/>
                      <a:pt x="72" y="166"/>
                      <a:pt x="71" y="160"/>
                    </a:cubicBezTo>
                    <a:cubicBezTo>
                      <a:pt x="71" y="155"/>
                      <a:pt x="69" y="149"/>
                      <a:pt x="67" y="144"/>
                    </a:cubicBezTo>
                    <a:cubicBezTo>
                      <a:pt x="65" y="138"/>
                      <a:pt x="63" y="133"/>
                      <a:pt x="61" y="128"/>
                    </a:cubicBezTo>
                    <a:cubicBezTo>
                      <a:pt x="59" y="122"/>
                      <a:pt x="57" y="117"/>
                      <a:pt x="55" y="112"/>
                    </a:cubicBezTo>
                    <a:cubicBezTo>
                      <a:pt x="50" y="101"/>
                      <a:pt x="45" y="91"/>
                      <a:pt x="41" y="80"/>
                    </a:cubicBezTo>
                    <a:cubicBezTo>
                      <a:pt x="40" y="79"/>
                      <a:pt x="39" y="78"/>
                      <a:pt x="39" y="76"/>
                    </a:cubicBezTo>
                    <a:cubicBezTo>
                      <a:pt x="39" y="75"/>
                      <a:pt x="38" y="75"/>
                      <a:pt x="38" y="74"/>
                    </a:cubicBezTo>
                    <a:cubicBezTo>
                      <a:pt x="38" y="74"/>
                      <a:pt x="38" y="73"/>
                      <a:pt x="38" y="73"/>
                    </a:cubicBezTo>
                    <a:cubicBezTo>
                      <a:pt x="38" y="73"/>
                      <a:pt x="38" y="72"/>
                      <a:pt x="38" y="72"/>
                    </a:cubicBezTo>
                    <a:cubicBezTo>
                      <a:pt x="38" y="72"/>
                      <a:pt x="38" y="72"/>
                      <a:pt x="38" y="71"/>
                    </a:cubicBezTo>
                    <a:cubicBezTo>
                      <a:pt x="38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2" y="70"/>
                      <a:pt x="45" y="69"/>
                      <a:pt x="47" y="68"/>
                    </a:cubicBezTo>
                    <a:cubicBezTo>
                      <a:pt x="53" y="66"/>
                      <a:pt x="58" y="63"/>
                      <a:pt x="63" y="60"/>
                    </a:cubicBezTo>
                    <a:cubicBezTo>
                      <a:pt x="67" y="58"/>
                      <a:pt x="72" y="55"/>
                      <a:pt x="76" y="51"/>
                    </a:cubicBezTo>
                    <a:cubicBezTo>
                      <a:pt x="81" y="47"/>
                      <a:pt x="84" y="42"/>
                      <a:pt x="87" y="37"/>
                    </a:cubicBezTo>
                    <a:cubicBezTo>
                      <a:pt x="90" y="33"/>
                      <a:pt x="91" y="27"/>
                      <a:pt x="92" y="22"/>
                    </a:cubicBezTo>
                    <a:cubicBezTo>
                      <a:pt x="92" y="19"/>
                      <a:pt x="92" y="16"/>
                      <a:pt x="92" y="13"/>
                    </a:cubicBezTo>
                    <a:cubicBezTo>
                      <a:pt x="92" y="11"/>
                      <a:pt x="91" y="8"/>
                      <a:pt x="90" y="6"/>
                    </a:cubicBezTo>
                    <a:cubicBezTo>
                      <a:pt x="88" y="4"/>
                      <a:pt x="85" y="2"/>
                      <a:pt x="83" y="2"/>
                    </a:cubicBezTo>
                    <a:cubicBezTo>
                      <a:pt x="80" y="2"/>
                      <a:pt x="78" y="3"/>
                      <a:pt x="75" y="4"/>
                    </a:cubicBezTo>
                    <a:cubicBezTo>
                      <a:pt x="70" y="6"/>
                      <a:pt x="65" y="9"/>
                      <a:pt x="60" y="12"/>
                    </a:cubicBezTo>
                    <a:cubicBezTo>
                      <a:pt x="55" y="15"/>
                      <a:pt x="50" y="18"/>
                      <a:pt x="46" y="22"/>
                    </a:cubicBezTo>
                    <a:cubicBezTo>
                      <a:pt x="44" y="24"/>
                      <a:pt x="43" y="26"/>
                      <a:pt x="42" y="28"/>
                    </a:cubicBezTo>
                    <a:cubicBezTo>
                      <a:pt x="42" y="31"/>
                      <a:pt x="44" y="33"/>
                      <a:pt x="47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39" y="39"/>
                      <a:pt x="32" y="43"/>
                      <a:pt x="25" y="47"/>
                    </a:cubicBezTo>
                    <a:cubicBezTo>
                      <a:pt x="21" y="49"/>
                      <a:pt x="18" y="51"/>
                      <a:pt x="15" y="54"/>
                    </a:cubicBezTo>
                    <a:cubicBezTo>
                      <a:pt x="12" y="56"/>
                      <a:pt x="10" y="60"/>
                      <a:pt x="9" y="64"/>
                    </a:cubicBezTo>
                    <a:cubicBezTo>
                      <a:pt x="6" y="71"/>
                      <a:pt x="5" y="80"/>
                      <a:pt x="4" y="88"/>
                    </a:cubicBezTo>
                    <a:cubicBezTo>
                      <a:pt x="4" y="96"/>
                      <a:pt x="3" y="104"/>
                      <a:pt x="3" y="113"/>
                    </a:cubicBezTo>
                    <a:cubicBezTo>
                      <a:pt x="3" y="129"/>
                      <a:pt x="4" y="146"/>
                      <a:pt x="9" y="162"/>
                    </a:cubicBezTo>
                    <a:cubicBezTo>
                      <a:pt x="11" y="170"/>
                      <a:pt x="14" y="177"/>
                      <a:pt x="19" y="184"/>
                    </a:cubicBezTo>
                    <a:cubicBezTo>
                      <a:pt x="23" y="191"/>
                      <a:pt x="28" y="198"/>
                      <a:pt x="36" y="201"/>
                    </a:cubicBezTo>
                    <a:lnTo>
                      <a:pt x="35" y="203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7" name="Freeform 990"/>
              <p:cNvSpPr>
                <a:spLocks/>
              </p:cNvSpPr>
              <p:nvPr/>
            </p:nvSpPr>
            <p:spPr bwMode="auto">
              <a:xfrm>
                <a:off x="5090" y="2191"/>
                <a:ext cx="40" cy="31"/>
              </a:xfrm>
              <a:custGeom>
                <a:avLst/>
                <a:gdLst>
                  <a:gd name="T0" fmla="*/ 0 w 17"/>
                  <a:gd name="T1" fmla="*/ 11 h 13"/>
                  <a:gd name="T2" fmla="*/ 9 w 17"/>
                  <a:gd name="T3" fmla="*/ 7 h 13"/>
                  <a:gd name="T4" fmla="*/ 14 w 17"/>
                  <a:gd name="T5" fmla="*/ 4 h 13"/>
                  <a:gd name="T6" fmla="*/ 15 w 17"/>
                  <a:gd name="T7" fmla="*/ 2 h 13"/>
                  <a:gd name="T8" fmla="*/ 16 w 17"/>
                  <a:gd name="T9" fmla="*/ 0 h 13"/>
                  <a:gd name="T10" fmla="*/ 17 w 17"/>
                  <a:gd name="T11" fmla="*/ 0 h 13"/>
                  <a:gd name="T12" fmla="*/ 16 w 17"/>
                  <a:gd name="T13" fmla="*/ 3 h 13"/>
                  <a:gd name="T14" fmla="*/ 14 w 17"/>
                  <a:gd name="T15" fmla="*/ 5 h 13"/>
                  <a:gd name="T16" fmla="*/ 10 w 17"/>
                  <a:gd name="T17" fmla="*/ 8 h 13"/>
                  <a:gd name="T18" fmla="*/ 1 w 17"/>
                  <a:gd name="T19" fmla="*/ 13 h 13"/>
                  <a:gd name="T20" fmla="*/ 0 w 17"/>
                  <a:gd name="T2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0" y="11"/>
                    </a:moveTo>
                    <a:cubicBezTo>
                      <a:pt x="3" y="10"/>
                      <a:pt x="6" y="9"/>
                      <a:pt x="9" y="7"/>
                    </a:cubicBezTo>
                    <a:cubicBezTo>
                      <a:pt x="11" y="6"/>
                      <a:pt x="12" y="5"/>
                      <a:pt x="14" y="4"/>
                    </a:cubicBezTo>
                    <a:cubicBezTo>
                      <a:pt x="14" y="4"/>
                      <a:pt x="15" y="3"/>
                      <a:pt x="15" y="2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1"/>
                      <a:pt x="17" y="2"/>
                      <a:pt x="16" y="3"/>
                    </a:cubicBezTo>
                    <a:cubicBezTo>
                      <a:pt x="16" y="4"/>
                      <a:pt x="15" y="4"/>
                      <a:pt x="14" y="5"/>
                    </a:cubicBezTo>
                    <a:cubicBezTo>
                      <a:pt x="13" y="6"/>
                      <a:pt x="12" y="7"/>
                      <a:pt x="10" y="8"/>
                    </a:cubicBezTo>
                    <a:cubicBezTo>
                      <a:pt x="7" y="10"/>
                      <a:pt x="4" y="12"/>
                      <a:pt x="1" y="13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8" name="Freeform 991"/>
              <p:cNvSpPr>
                <a:spLocks/>
              </p:cNvSpPr>
              <p:nvPr/>
            </p:nvSpPr>
            <p:spPr bwMode="auto">
              <a:xfrm>
                <a:off x="5045" y="2306"/>
                <a:ext cx="38" cy="9"/>
              </a:xfrm>
              <a:custGeom>
                <a:avLst/>
                <a:gdLst>
                  <a:gd name="T0" fmla="*/ 0 w 16"/>
                  <a:gd name="T1" fmla="*/ 3 h 4"/>
                  <a:gd name="T2" fmla="*/ 8 w 16"/>
                  <a:gd name="T3" fmla="*/ 2 h 4"/>
                  <a:gd name="T4" fmla="*/ 15 w 16"/>
                  <a:gd name="T5" fmla="*/ 0 h 4"/>
                  <a:gd name="T6" fmla="*/ 16 w 16"/>
                  <a:gd name="T7" fmla="*/ 2 h 4"/>
                  <a:gd name="T8" fmla="*/ 8 w 16"/>
                  <a:gd name="T9" fmla="*/ 3 h 4"/>
                  <a:gd name="T10" fmla="*/ 0 w 16"/>
                  <a:gd name="T11" fmla="*/ 4 h 4"/>
                  <a:gd name="T12" fmla="*/ 0 w 16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0" y="3"/>
                    </a:moveTo>
                    <a:cubicBezTo>
                      <a:pt x="3" y="3"/>
                      <a:pt x="5" y="2"/>
                      <a:pt x="8" y="2"/>
                    </a:cubicBezTo>
                    <a:cubicBezTo>
                      <a:pt x="10" y="1"/>
                      <a:pt x="13" y="1"/>
                      <a:pt x="15" y="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3" y="3"/>
                      <a:pt x="11" y="3"/>
                      <a:pt x="8" y="3"/>
                    </a:cubicBezTo>
                    <a:cubicBezTo>
                      <a:pt x="5" y="4"/>
                      <a:pt x="3" y="4"/>
                      <a:pt x="0" y="4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9" name="Freeform 992"/>
              <p:cNvSpPr>
                <a:spLocks/>
              </p:cNvSpPr>
              <p:nvPr/>
            </p:nvSpPr>
            <p:spPr bwMode="auto">
              <a:xfrm>
                <a:off x="2813" y="1305"/>
                <a:ext cx="1027" cy="637"/>
              </a:xfrm>
              <a:custGeom>
                <a:avLst/>
                <a:gdLst>
                  <a:gd name="T0" fmla="*/ 423 w 434"/>
                  <a:gd name="T1" fmla="*/ 228 h 268"/>
                  <a:gd name="T2" fmla="*/ 412 w 434"/>
                  <a:gd name="T3" fmla="*/ 178 h 268"/>
                  <a:gd name="T4" fmla="*/ 424 w 434"/>
                  <a:gd name="T5" fmla="*/ 180 h 268"/>
                  <a:gd name="T6" fmla="*/ 402 w 434"/>
                  <a:gd name="T7" fmla="*/ 127 h 268"/>
                  <a:gd name="T8" fmla="*/ 382 w 434"/>
                  <a:gd name="T9" fmla="*/ 104 h 268"/>
                  <a:gd name="T10" fmla="*/ 400 w 434"/>
                  <a:gd name="T11" fmla="*/ 109 h 268"/>
                  <a:gd name="T12" fmla="*/ 378 w 434"/>
                  <a:gd name="T13" fmla="*/ 81 h 268"/>
                  <a:gd name="T14" fmla="*/ 354 w 434"/>
                  <a:gd name="T15" fmla="*/ 72 h 268"/>
                  <a:gd name="T16" fmla="*/ 370 w 434"/>
                  <a:gd name="T17" fmla="*/ 63 h 268"/>
                  <a:gd name="T18" fmla="*/ 364 w 434"/>
                  <a:gd name="T19" fmla="*/ 53 h 268"/>
                  <a:gd name="T20" fmla="*/ 330 w 434"/>
                  <a:gd name="T21" fmla="*/ 47 h 268"/>
                  <a:gd name="T22" fmla="*/ 345 w 434"/>
                  <a:gd name="T23" fmla="*/ 43 h 268"/>
                  <a:gd name="T24" fmla="*/ 304 w 434"/>
                  <a:gd name="T25" fmla="*/ 39 h 268"/>
                  <a:gd name="T26" fmla="*/ 260 w 434"/>
                  <a:gd name="T27" fmla="*/ 55 h 268"/>
                  <a:gd name="T28" fmla="*/ 265 w 434"/>
                  <a:gd name="T29" fmla="*/ 39 h 268"/>
                  <a:gd name="T30" fmla="*/ 261 w 434"/>
                  <a:gd name="T31" fmla="*/ 11 h 268"/>
                  <a:gd name="T32" fmla="*/ 209 w 434"/>
                  <a:gd name="T33" fmla="*/ 41 h 268"/>
                  <a:gd name="T34" fmla="*/ 202 w 434"/>
                  <a:gd name="T35" fmla="*/ 35 h 268"/>
                  <a:gd name="T36" fmla="*/ 210 w 434"/>
                  <a:gd name="T37" fmla="*/ 16 h 268"/>
                  <a:gd name="T38" fmla="*/ 143 w 434"/>
                  <a:gd name="T39" fmla="*/ 41 h 268"/>
                  <a:gd name="T40" fmla="*/ 101 w 434"/>
                  <a:gd name="T41" fmla="*/ 74 h 268"/>
                  <a:gd name="T42" fmla="*/ 97 w 434"/>
                  <a:gd name="T43" fmla="*/ 56 h 268"/>
                  <a:gd name="T44" fmla="*/ 80 w 434"/>
                  <a:gd name="T45" fmla="*/ 76 h 268"/>
                  <a:gd name="T46" fmla="*/ 63 w 434"/>
                  <a:gd name="T47" fmla="*/ 82 h 268"/>
                  <a:gd name="T48" fmla="*/ 70 w 434"/>
                  <a:gd name="T49" fmla="*/ 87 h 268"/>
                  <a:gd name="T50" fmla="*/ 26 w 434"/>
                  <a:gd name="T51" fmla="*/ 134 h 268"/>
                  <a:gd name="T52" fmla="*/ 14 w 434"/>
                  <a:gd name="T53" fmla="*/ 186 h 268"/>
                  <a:gd name="T54" fmla="*/ 6 w 434"/>
                  <a:gd name="T55" fmla="*/ 208 h 268"/>
                  <a:gd name="T56" fmla="*/ 20 w 434"/>
                  <a:gd name="T57" fmla="*/ 198 h 268"/>
                  <a:gd name="T58" fmla="*/ 14 w 434"/>
                  <a:gd name="T59" fmla="*/ 218 h 268"/>
                  <a:gd name="T60" fmla="*/ 17 w 434"/>
                  <a:gd name="T61" fmla="*/ 240 h 268"/>
                  <a:gd name="T62" fmla="*/ 24 w 434"/>
                  <a:gd name="T63" fmla="*/ 226 h 268"/>
                  <a:gd name="T64" fmla="*/ 47 w 434"/>
                  <a:gd name="T65" fmla="*/ 267 h 268"/>
                  <a:gd name="T66" fmla="*/ 394 w 434"/>
                  <a:gd name="T67" fmla="*/ 268 h 268"/>
                  <a:gd name="T68" fmla="*/ 423 w 434"/>
                  <a:gd name="T69" fmla="*/ 22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4" h="268">
                    <a:moveTo>
                      <a:pt x="423" y="228"/>
                    </a:moveTo>
                    <a:cubicBezTo>
                      <a:pt x="411" y="208"/>
                      <a:pt x="406" y="172"/>
                      <a:pt x="412" y="178"/>
                    </a:cubicBezTo>
                    <a:cubicBezTo>
                      <a:pt x="419" y="185"/>
                      <a:pt x="434" y="189"/>
                      <a:pt x="424" y="180"/>
                    </a:cubicBezTo>
                    <a:cubicBezTo>
                      <a:pt x="416" y="174"/>
                      <a:pt x="412" y="144"/>
                      <a:pt x="402" y="127"/>
                    </a:cubicBezTo>
                    <a:cubicBezTo>
                      <a:pt x="392" y="108"/>
                      <a:pt x="375" y="105"/>
                      <a:pt x="382" y="104"/>
                    </a:cubicBezTo>
                    <a:cubicBezTo>
                      <a:pt x="393" y="103"/>
                      <a:pt x="400" y="110"/>
                      <a:pt x="400" y="109"/>
                    </a:cubicBezTo>
                    <a:cubicBezTo>
                      <a:pt x="401" y="107"/>
                      <a:pt x="396" y="90"/>
                      <a:pt x="378" y="81"/>
                    </a:cubicBezTo>
                    <a:cubicBezTo>
                      <a:pt x="359" y="72"/>
                      <a:pt x="350" y="76"/>
                      <a:pt x="354" y="72"/>
                    </a:cubicBezTo>
                    <a:cubicBezTo>
                      <a:pt x="357" y="69"/>
                      <a:pt x="362" y="65"/>
                      <a:pt x="370" y="63"/>
                    </a:cubicBezTo>
                    <a:cubicBezTo>
                      <a:pt x="376" y="62"/>
                      <a:pt x="383" y="60"/>
                      <a:pt x="364" y="53"/>
                    </a:cubicBezTo>
                    <a:cubicBezTo>
                      <a:pt x="342" y="45"/>
                      <a:pt x="325" y="51"/>
                      <a:pt x="330" y="47"/>
                    </a:cubicBezTo>
                    <a:cubicBezTo>
                      <a:pt x="334" y="43"/>
                      <a:pt x="345" y="43"/>
                      <a:pt x="345" y="43"/>
                    </a:cubicBezTo>
                    <a:cubicBezTo>
                      <a:pt x="337" y="39"/>
                      <a:pt x="323" y="36"/>
                      <a:pt x="304" y="39"/>
                    </a:cubicBezTo>
                    <a:cubicBezTo>
                      <a:pt x="285" y="43"/>
                      <a:pt x="267" y="54"/>
                      <a:pt x="260" y="55"/>
                    </a:cubicBezTo>
                    <a:cubicBezTo>
                      <a:pt x="252" y="56"/>
                      <a:pt x="259" y="53"/>
                      <a:pt x="265" y="39"/>
                    </a:cubicBezTo>
                    <a:cubicBezTo>
                      <a:pt x="272" y="26"/>
                      <a:pt x="269" y="0"/>
                      <a:pt x="261" y="11"/>
                    </a:cubicBezTo>
                    <a:cubicBezTo>
                      <a:pt x="247" y="29"/>
                      <a:pt x="224" y="37"/>
                      <a:pt x="209" y="41"/>
                    </a:cubicBezTo>
                    <a:cubicBezTo>
                      <a:pt x="196" y="44"/>
                      <a:pt x="187" y="46"/>
                      <a:pt x="202" y="35"/>
                    </a:cubicBezTo>
                    <a:cubicBezTo>
                      <a:pt x="217" y="24"/>
                      <a:pt x="215" y="4"/>
                      <a:pt x="210" y="16"/>
                    </a:cubicBezTo>
                    <a:cubicBezTo>
                      <a:pt x="206" y="29"/>
                      <a:pt x="176" y="35"/>
                      <a:pt x="143" y="41"/>
                    </a:cubicBezTo>
                    <a:cubicBezTo>
                      <a:pt x="110" y="48"/>
                      <a:pt x="101" y="74"/>
                      <a:pt x="101" y="74"/>
                    </a:cubicBezTo>
                    <a:cubicBezTo>
                      <a:pt x="98" y="64"/>
                      <a:pt x="104" y="51"/>
                      <a:pt x="97" y="56"/>
                    </a:cubicBezTo>
                    <a:cubicBezTo>
                      <a:pt x="87" y="64"/>
                      <a:pt x="90" y="78"/>
                      <a:pt x="80" y="76"/>
                    </a:cubicBezTo>
                    <a:cubicBezTo>
                      <a:pt x="68" y="73"/>
                      <a:pt x="58" y="81"/>
                      <a:pt x="63" y="82"/>
                    </a:cubicBezTo>
                    <a:cubicBezTo>
                      <a:pt x="72" y="84"/>
                      <a:pt x="74" y="85"/>
                      <a:pt x="70" y="87"/>
                    </a:cubicBezTo>
                    <a:cubicBezTo>
                      <a:pt x="49" y="93"/>
                      <a:pt x="34" y="119"/>
                      <a:pt x="26" y="134"/>
                    </a:cubicBezTo>
                    <a:cubicBezTo>
                      <a:pt x="15" y="154"/>
                      <a:pt x="14" y="177"/>
                      <a:pt x="14" y="186"/>
                    </a:cubicBezTo>
                    <a:cubicBezTo>
                      <a:pt x="14" y="196"/>
                      <a:pt x="0" y="210"/>
                      <a:pt x="6" y="208"/>
                    </a:cubicBezTo>
                    <a:cubicBezTo>
                      <a:pt x="13" y="206"/>
                      <a:pt x="20" y="198"/>
                      <a:pt x="20" y="198"/>
                    </a:cubicBezTo>
                    <a:cubicBezTo>
                      <a:pt x="17" y="202"/>
                      <a:pt x="12" y="208"/>
                      <a:pt x="14" y="218"/>
                    </a:cubicBezTo>
                    <a:cubicBezTo>
                      <a:pt x="15" y="226"/>
                      <a:pt x="20" y="234"/>
                      <a:pt x="17" y="240"/>
                    </a:cubicBezTo>
                    <a:cubicBezTo>
                      <a:pt x="22" y="236"/>
                      <a:pt x="23" y="229"/>
                      <a:pt x="24" y="226"/>
                    </a:cubicBezTo>
                    <a:cubicBezTo>
                      <a:pt x="26" y="237"/>
                      <a:pt x="29" y="257"/>
                      <a:pt x="47" y="267"/>
                    </a:cubicBezTo>
                    <a:cubicBezTo>
                      <a:pt x="394" y="268"/>
                      <a:pt x="394" y="268"/>
                      <a:pt x="394" y="268"/>
                    </a:cubicBezTo>
                    <a:cubicBezTo>
                      <a:pt x="399" y="232"/>
                      <a:pt x="431" y="240"/>
                      <a:pt x="423" y="228"/>
                    </a:cubicBezTo>
                    <a:close/>
                  </a:path>
                </a:pathLst>
              </a:custGeom>
              <a:solidFill>
                <a:srgbClr val="8C3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0" name="Freeform 993"/>
              <p:cNvSpPr>
                <a:spLocks/>
              </p:cNvSpPr>
              <p:nvPr/>
            </p:nvSpPr>
            <p:spPr bwMode="auto">
              <a:xfrm>
                <a:off x="3722" y="1854"/>
                <a:ext cx="69" cy="71"/>
              </a:xfrm>
              <a:custGeom>
                <a:avLst/>
                <a:gdLst>
                  <a:gd name="T0" fmla="*/ 29 w 29"/>
                  <a:gd name="T1" fmla="*/ 8 h 30"/>
                  <a:gd name="T2" fmla="*/ 0 w 29"/>
                  <a:gd name="T3" fmla="*/ 16 h 30"/>
                  <a:gd name="T4" fmla="*/ 5 w 29"/>
                  <a:gd name="T5" fmla="*/ 30 h 30"/>
                  <a:gd name="T6" fmla="*/ 29 w 29"/>
                  <a:gd name="T7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0">
                    <a:moveTo>
                      <a:pt x="29" y="8"/>
                    </a:moveTo>
                    <a:cubicBezTo>
                      <a:pt x="19" y="0"/>
                      <a:pt x="4" y="7"/>
                      <a:pt x="0" y="16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5" y="17"/>
                      <a:pt x="22" y="12"/>
                      <a:pt x="29" y="8"/>
                    </a:cubicBezTo>
                    <a:close/>
                  </a:path>
                </a:pathLst>
              </a:custGeom>
              <a:solidFill>
                <a:srgbClr val="781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1" name="Freeform 994"/>
              <p:cNvSpPr>
                <a:spLocks/>
              </p:cNvSpPr>
              <p:nvPr/>
            </p:nvSpPr>
            <p:spPr bwMode="auto">
              <a:xfrm>
                <a:off x="2920" y="1971"/>
                <a:ext cx="345" cy="278"/>
              </a:xfrm>
              <a:custGeom>
                <a:avLst/>
                <a:gdLst>
                  <a:gd name="T0" fmla="*/ 0 w 146"/>
                  <a:gd name="T1" fmla="*/ 6 h 117"/>
                  <a:gd name="T2" fmla="*/ 17 w 146"/>
                  <a:gd name="T3" fmla="*/ 47 h 117"/>
                  <a:gd name="T4" fmla="*/ 25 w 146"/>
                  <a:gd name="T5" fmla="*/ 60 h 117"/>
                  <a:gd name="T6" fmla="*/ 33 w 146"/>
                  <a:gd name="T7" fmla="*/ 66 h 117"/>
                  <a:gd name="T8" fmla="*/ 41 w 146"/>
                  <a:gd name="T9" fmla="*/ 77 h 117"/>
                  <a:gd name="T10" fmla="*/ 146 w 146"/>
                  <a:gd name="T11" fmla="*/ 117 h 117"/>
                  <a:gd name="T12" fmla="*/ 8 w 146"/>
                  <a:gd name="T13" fmla="*/ 0 h 117"/>
                  <a:gd name="T14" fmla="*/ 0 w 146"/>
                  <a:gd name="T15" fmla="*/ 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6" h="117">
                    <a:moveTo>
                      <a:pt x="0" y="6"/>
                    </a:moveTo>
                    <a:cubicBezTo>
                      <a:pt x="1" y="20"/>
                      <a:pt x="15" y="33"/>
                      <a:pt x="17" y="47"/>
                    </a:cubicBezTo>
                    <a:cubicBezTo>
                      <a:pt x="19" y="57"/>
                      <a:pt x="22" y="66"/>
                      <a:pt x="25" y="60"/>
                    </a:cubicBezTo>
                    <a:cubicBezTo>
                      <a:pt x="28" y="55"/>
                      <a:pt x="32" y="56"/>
                      <a:pt x="33" y="66"/>
                    </a:cubicBezTo>
                    <a:cubicBezTo>
                      <a:pt x="36" y="80"/>
                      <a:pt x="42" y="86"/>
                      <a:pt x="41" y="77"/>
                    </a:cubicBezTo>
                    <a:cubicBezTo>
                      <a:pt x="41" y="68"/>
                      <a:pt x="81" y="116"/>
                      <a:pt x="146" y="117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E12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2" name="Freeform 995"/>
              <p:cNvSpPr>
                <a:spLocks/>
              </p:cNvSpPr>
              <p:nvPr/>
            </p:nvSpPr>
            <p:spPr bwMode="auto">
              <a:xfrm>
                <a:off x="2813" y="1315"/>
                <a:ext cx="893" cy="627"/>
              </a:xfrm>
              <a:custGeom>
                <a:avLst/>
                <a:gdLst>
                  <a:gd name="T0" fmla="*/ 337 w 377"/>
                  <a:gd name="T1" fmla="*/ 72 h 264"/>
                  <a:gd name="T2" fmla="*/ 229 w 377"/>
                  <a:gd name="T3" fmla="*/ 78 h 264"/>
                  <a:gd name="T4" fmla="*/ 219 w 377"/>
                  <a:gd name="T5" fmla="*/ 48 h 264"/>
                  <a:gd name="T6" fmla="*/ 265 w 377"/>
                  <a:gd name="T7" fmla="*/ 5 h 264"/>
                  <a:gd name="T8" fmla="*/ 261 w 377"/>
                  <a:gd name="T9" fmla="*/ 7 h 264"/>
                  <a:gd name="T10" fmla="*/ 209 w 377"/>
                  <a:gd name="T11" fmla="*/ 37 h 264"/>
                  <a:gd name="T12" fmla="*/ 202 w 377"/>
                  <a:gd name="T13" fmla="*/ 31 h 264"/>
                  <a:gd name="T14" fmla="*/ 210 w 377"/>
                  <a:gd name="T15" fmla="*/ 12 h 264"/>
                  <a:gd name="T16" fmla="*/ 143 w 377"/>
                  <a:gd name="T17" fmla="*/ 37 h 264"/>
                  <a:gd name="T18" fmla="*/ 101 w 377"/>
                  <a:gd name="T19" fmla="*/ 70 h 264"/>
                  <a:gd name="T20" fmla="*/ 97 w 377"/>
                  <a:gd name="T21" fmla="*/ 52 h 264"/>
                  <a:gd name="T22" fmla="*/ 80 w 377"/>
                  <a:gd name="T23" fmla="*/ 72 h 264"/>
                  <a:gd name="T24" fmla="*/ 63 w 377"/>
                  <a:gd name="T25" fmla="*/ 78 h 264"/>
                  <a:gd name="T26" fmla="*/ 70 w 377"/>
                  <a:gd name="T27" fmla="*/ 83 h 264"/>
                  <a:gd name="T28" fmla="*/ 26 w 377"/>
                  <a:gd name="T29" fmla="*/ 130 h 264"/>
                  <a:gd name="T30" fmla="*/ 14 w 377"/>
                  <a:gd name="T31" fmla="*/ 182 h 264"/>
                  <a:gd name="T32" fmla="*/ 6 w 377"/>
                  <a:gd name="T33" fmla="*/ 204 h 264"/>
                  <a:gd name="T34" fmla="*/ 20 w 377"/>
                  <a:gd name="T35" fmla="*/ 194 h 264"/>
                  <a:gd name="T36" fmla="*/ 14 w 377"/>
                  <a:gd name="T37" fmla="*/ 214 h 264"/>
                  <a:gd name="T38" fmla="*/ 17 w 377"/>
                  <a:gd name="T39" fmla="*/ 236 h 264"/>
                  <a:gd name="T40" fmla="*/ 24 w 377"/>
                  <a:gd name="T41" fmla="*/ 222 h 264"/>
                  <a:gd name="T42" fmla="*/ 55 w 377"/>
                  <a:gd name="T43" fmla="*/ 263 h 264"/>
                  <a:gd name="T44" fmla="*/ 58 w 377"/>
                  <a:gd name="T45" fmla="*/ 243 h 264"/>
                  <a:gd name="T46" fmla="*/ 35 w 377"/>
                  <a:gd name="T47" fmla="*/ 201 h 264"/>
                  <a:gd name="T48" fmla="*/ 52 w 377"/>
                  <a:gd name="T49" fmla="*/ 117 h 264"/>
                  <a:gd name="T50" fmla="*/ 103 w 377"/>
                  <a:gd name="T51" fmla="*/ 88 h 264"/>
                  <a:gd name="T52" fmla="*/ 157 w 377"/>
                  <a:gd name="T53" fmla="*/ 61 h 264"/>
                  <a:gd name="T54" fmla="*/ 339 w 377"/>
                  <a:gd name="T55" fmla="*/ 84 h 264"/>
                  <a:gd name="T56" fmla="*/ 354 w 377"/>
                  <a:gd name="T57" fmla="*/ 68 h 264"/>
                  <a:gd name="T58" fmla="*/ 377 w 377"/>
                  <a:gd name="T59" fmla="*/ 57 h 264"/>
                  <a:gd name="T60" fmla="*/ 337 w 377"/>
                  <a:gd name="T61" fmla="*/ 7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7" h="264">
                    <a:moveTo>
                      <a:pt x="337" y="72"/>
                    </a:moveTo>
                    <a:cubicBezTo>
                      <a:pt x="321" y="86"/>
                      <a:pt x="286" y="105"/>
                      <a:pt x="229" y="78"/>
                    </a:cubicBezTo>
                    <a:cubicBezTo>
                      <a:pt x="206" y="67"/>
                      <a:pt x="201" y="54"/>
                      <a:pt x="219" y="48"/>
                    </a:cubicBezTo>
                    <a:cubicBezTo>
                      <a:pt x="237" y="43"/>
                      <a:pt x="262" y="28"/>
                      <a:pt x="265" y="5"/>
                    </a:cubicBezTo>
                    <a:cubicBezTo>
                      <a:pt x="264" y="5"/>
                      <a:pt x="262" y="5"/>
                      <a:pt x="261" y="7"/>
                    </a:cubicBezTo>
                    <a:cubicBezTo>
                      <a:pt x="247" y="25"/>
                      <a:pt x="224" y="33"/>
                      <a:pt x="209" y="37"/>
                    </a:cubicBezTo>
                    <a:cubicBezTo>
                      <a:pt x="196" y="40"/>
                      <a:pt x="187" y="42"/>
                      <a:pt x="202" y="31"/>
                    </a:cubicBezTo>
                    <a:cubicBezTo>
                      <a:pt x="217" y="20"/>
                      <a:pt x="215" y="0"/>
                      <a:pt x="210" y="12"/>
                    </a:cubicBezTo>
                    <a:cubicBezTo>
                      <a:pt x="206" y="25"/>
                      <a:pt x="176" y="31"/>
                      <a:pt x="143" y="37"/>
                    </a:cubicBezTo>
                    <a:cubicBezTo>
                      <a:pt x="110" y="44"/>
                      <a:pt x="101" y="70"/>
                      <a:pt x="101" y="70"/>
                    </a:cubicBezTo>
                    <a:cubicBezTo>
                      <a:pt x="98" y="60"/>
                      <a:pt x="104" y="47"/>
                      <a:pt x="97" y="52"/>
                    </a:cubicBezTo>
                    <a:cubicBezTo>
                      <a:pt x="87" y="60"/>
                      <a:pt x="90" y="74"/>
                      <a:pt x="80" y="72"/>
                    </a:cubicBezTo>
                    <a:cubicBezTo>
                      <a:pt x="68" y="69"/>
                      <a:pt x="58" y="77"/>
                      <a:pt x="63" y="78"/>
                    </a:cubicBezTo>
                    <a:cubicBezTo>
                      <a:pt x="72" y="80"/>
                      <a:pt x="74" y="81"/>
                      <a:pt x="70" y="83"/>
                    </a:cubicBezTo>
                    <a:cubicBezTo>
                      <a:pt x="49" y="89"/>
                      <a:pt x="34" y="115"/>
                      <a:pt x="26" y="130"/>
                    </a:cubicBezTo>
                    <a:cubicBezTo>
                      <a:pt x="15" y="150"/>
                      <a:pt x="14" y="173"/>
                      <a:pt x="14" y="182"/>
                    </a:cubicBezTo>
                    <a:cubicBezTo>
                      <a:pt x="14" y="192"/>
                      <a:pt x="0" y="206"/>
                      <a:pt x="6" y="204"/>
                    </a:cubicBezTo>
                    <a:cubicBezTo>
                      <a:pt x="13" y="202"/>
                      <a:pt x="20" y="194"/>
                      <a:pt x="20" y="194"/>
                    </a:cubicBezTo>
                    <a:cubicBezTo>
                      <a:pt x="17" y="198"/>
                      <a:pt x="12" y="204"/>
                      <a:pt x="14" y="214"/>
                    </a:cubicBezTo>
                    <a:cubicBezTo>
                      <a:pt x="15" y="222"/>
                      <a:pt x="20" y="230"/>
                      <a:pt x="17" y="236"/>
                    </a:cubicBezTo>
                    <a:cubicBezTo>
                      <a:pt x="22" y="232"/>
                      <a:pt x="23" y="225"/>
                      <a:pt x="24" y="222"/>
                    </a:cubicBezTo>
                    <a:cubicBezTo>
                      <a:pt x="26" y="233"/>
                      <a:pt x="32" y="264"/>
                      <a:pt x="55" y="263"/>
                    </a:cubicBezTo>
                    <a:cubicBezTo>
                      <a:pt x="55" y="263"/>
                      <a:pt x="61" y="244"/>
                      <a:pt x="58" y="243"/>
                    </a:cubicBezTo>
                    <a:cubicBezTo>
                      <a:pt x="43" y="233"/>
                      <a:pt x="47" y="226"/>
                      <a:pt x="35" y="201"/>
                    </a:cubicBezTo>
                    <a:cubicBezTo>
                      <a:pt x="22" y="173"/>
                      <a:pt x="37" y="141"/>
                      <a:pt x="52" y="117"/>
                    </a:cubicBezTo>
                    <a:cubicBezTo>
                      <a:pt x="70" y="88"/>
                      <a:pt x="92" y="92"/>
                      <a:pt x="103" y="88"/>
                    </a:cubicBezTo>
                    <a:cubicBezTo>
                      <a:pt x="114" y="85"/>
                      <a:pt x="121" y="51"/>
                      <a:pt x="157" y="61"/>
                    </a:cubicBezTo>
                    <a:cubicBezTo>
                      <a:pt x="192" y="72"/>
                      <a:pt x="264" y="137"/>
                      <a:pt x="339" y="84"/>
                    </a:cubicBezTo>
                    <a:cubicBezTo>
                      <a:pt x="346" y="78"/>
                      <a:pt x="352" y="70"/>
                      <a:pt x="354" y="68"/>
                    </a:cubicBezTo>
                    <a:cubicBezTo>
                      <a:pt x="362" y="61"/>
                      <a:pt x="377" y="57"/>
                      <a:pt x="377" y="57"/>
                    </a:cubicBezTo>
                    <a:cubicBezTo>
                      <a:pt x="366" y="52"/>
                      <a:pt x="354" y="58"/>
                      <a:pt x="337" y="72"/>
                    </a:cubicBezTo>
                    <a:close/>
                  </a:path>
                </a:pathLst>
              </a:custGeom>
              <a:solidFill>
                <a:srgbClr val="781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3" name="Freeform 996"/>
              <p:cNvSpPr>
                <a:spLocks/>
              </p:cNvSpPr>
              <p:nvPr/>
            </p:nvSpPr>
            <p:spPr bwMode="auto">
              <a:xfrm>
                <a:off x="2813" y="1315"/>
                <a:ext cx="627" cy="591"/>
              </a:xfrm>
              <a:custGeom>
                <a:avLst/>
                <a:gdLst>
                  <a:gd name="T0" fmla="*/ 33 w 265"/>
                  <a:gd name="T1" fmla="*/ 249 h 249"/>
                  <a:gd name="T2" fmla="*/ 28 w 265"/>
                  <a:gd name="T3" fmla="*/ 204 h 249"/>
                  <a:gd name="T4" fmla="*/ 24 w 265"/>
                  <a:gd name="T5" fmla="*/ 162 h 249"/>
                  <a:gd name="T6" fmla="*/ 70 w 265"/>
                  <a:gd name="T7" fmla="*/ 90 h 249"/>
                  <a:gd name="T8" fmla="*/ 86 w 265"/>
                  <a:gd name="T9" fmla="*/ 81 h 249"/>
                  <a:gd name="T10" fmla="*/ 95 w 265"/>
                  <a:gd name="T11" fmla="*/ 73 h 249"/>
                  <a:gd name="T12" fmla="*/ 104 w 265"/>
                  <a:gd name="T13" fmla="*/ 79 h 249"/>
                  <a:gd name="T14" fmla="*/ 143 w 265"/>
                  <a:gd name="T15" fmla="*/ 44 h 249"/>
                  <a:gd name="T16" fmla="*/ 178 w 265"/>
                  <a:gd name="T17" fmla="*/ 43 h 249"/>
                  <a:gd name="T18" fmla="*/ 206 w 265"/>
                  <a:gd name="T19" fmla="*/ 45 h 249"/>
                  <a:gd name="T20" fmla="*/ 265 w 265"/>
                  <a:gd name="T21" fmla="*/ 5 h 249"/>
                  <a:gd name="T22" fmla="*/ 261 w 265"/>
                  <a:gd name="T23" fmla="*/ 7 h 249"/>
                  <a:gd name="T24" fmla="*/ 209 w 265"/>
                  <a:gd name="T25" fmla="*/ 37 h 249"/>
                  <a:gd name="T26" fmla="*/ 202 w 265"/>
                  <a:gd name="T27" fmla="*/ 31 h 249"/>
                  <a:gd name="T28" fmla="*/ 210 w 265"/>
                  <a:gd name="T29" fmla="*/ 12 h 249"/>
                  <a:gd name="T30" fmla="*/ 143 w 265"/>
                  <a:gd name="T31" fmla="*/ 37 h 249"/>
                  <a:gd name="T32" fmla="*/ 101 w 265"/>
                  <a:gd name="T33" fmla="*/ 70 h 249"/>
                  <a:gd name="T34" fmla="*/ 97 w 265"/>
                  <a:gd name="T35" fmla="*/ 52 h 249"/>
                  <a:gd name="T36" fmla="*/ 80 w 265"/>
                  <a:gd name="T37" fmla="*/ 72 h 249"/>
                  <a:gd name="T38" fmla="*/ 63 w 265"/>
                  <a:gd name="T39" fmla="*/ 78 h 249"/>
                  <a:gd name="T40" fmla="*/ 70 w 265"/>
                  <a:gd name="T41" fmla="*/ 83 h 249"/>
                  <a:gd name="T42" fmla="*/ 26 w 265"/>
                  <a:gd name="T43" fmla="*/ 130 h 249"/>
                  <a:gd name="T44" fmla="*/ 14 w 265"/>
                  <a:gd name="T45" fmla="*/ 182 h 249"/>
                  <a:gd name="T46" fmla="*/ 6 w 265"/>
                  <a:gd name="T47" fmla="*/ 204 h 249"/>
                  <a:gd name="T48" fmla="*/ 20 w 265"/>
                  <a:gd name="T49" fmla="*/ 194 h 249"/>
                  <a:gd name="T50" fmla="*/ 14 w 265"/>
                  <a:gd name="T51" fmla="*/ 214 h 249"/>
                  <a:gd name="T52" fmla="*/ 17 w 265"/>
                  <a:gd name="T53" fmla="*/ 236 h 249"/>
                  <a:gd name="T54" fmla="*/ 24 w 265"/>
                  <a:gd name="T55" fmla="*/ 222 h 249"/>
                  <a:gd name="T56" fmla="*/ 33 w 265"/>
                  <a:gd name="T57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5" h="249">
                    <a:moveTo>
                      <a:pt x="33" y="249"/>
                    </a:moveTo>
                    <a:cubicBezTo>
                      <a:pt x="35" y="233"/>
                      <a:pt x="36" y="220"/>
                      <a:pt x="28" y="204"/>
                    </a:cubicBezTo>
                    <a:cubicBezTo>
                      <a:pt x="22" y="191"/>
                      <a:pt x="22" y="184"/>
                      <a:pt x="24" y="162"/>
                    </a:cubicBezTo>
                    <a:cubicBezTo>
                      <a:pt x="28" y="130"/>
                      <a:pt x="56" y="95"/>
                      <a:pt x="70" y="90"/>
                    </a:cubicBezTo>
                    <a:cubicBezTo>
                      <a:pt x="84" y="84"/>
                      <a:pt x="80" y="79"/>
                      <a:pt x="86" y="81"/>
                    </a:cubicBezTo>
                    <a:cubicBezTo>
                      <a:pt x="92" y="82"/>
                      <a:pt x="93" y="67"/>
                      <a:pt x="95" y="73"/>
                    </a:cubicBezTo>
                    <a:cubicBezTo>
                      <a:pt x="96" y="81"/>
                      <a:pt x="102" y="84"/>
                      <a:pt x="104" y="79"/>
                    </a:cubicBezTo>
                    <a:cubicBezTo>
                      <a:pt x="112" y="59"/>
                      <a:pt x="128" y="49"/>
                      <a:pt x="143" y="44"/>
                    </a:cubicBezTo>
                    <a:cubicBezTo>
                      <a:pt x="160" y="39"/>
                      <a:pt x="181" y="38"/>
                      <a:pt x="178" y="43"/>
                    </a:cubicBezTo>
                    <a:cubicBezTo>
                      <a:pt x="175" y="49"/>
                      <a:pt x="187" y="50"/>
                      <a:pt x="206" y="45"/>
                    </a:cubicBezTo>
                    <a:cubicBezTo>
                      <a:pt x="229" y="39"/>
                      <a:pt x="253" y="28"/>
                      <a:pt x="265" y="5"/>
                    </a:cubicBezTo>
                    <a:cubicBezTo>
                      <a:pt x="264" y="5"/>
                      <a:pt x="262" y="6"/>
                      <a:pt x="261" y="7"/>
                    </a:cubicBezTo>
                    <a:cubicBezTo>
                      <a:pt x="247" y="25"/>
                      <a:pt x="224" y="33"/>
                      <a:pt x="209" y="37"/>
                    </a:cubicBezTo>
                    <a:cubicBezTo>
                      <a:pt x="196" y="40"/>
                      <a:pt x="187" y="42"/>
                      <a:pt x="202" y="31"/>
                    </a:cubicBezTo>
                    <a:cubicBezTo>
                      <a:pt x="217" y="20"/>
                      <a:pt x="215" y="0"/>
                      <a:pt x="210" y="12"/>
                    </a:cubicBezTo>
                    <a:cubicBezTo>
                      <a:pt x="206" y="25"/>
                      <a:pt x="176" y="31"/>
                      <a:pt x="143" y="37"/>
                    </a:cubicBezTo>
                    <a:cubicBezTo>
                      <a:pt x="110" y="44"/>
                      <a:pt x="101" y="70"/>
                      <a:pt x="101" y="70"/>
                    </a:cubicBezTo>
                    <a:cubicBezTo>
                      <a:pt x="98" y="60"/>
                      <a:pt x="104" y="47"/>
                      <a:pt x="97" y="52"/>
                    </a:cubicBezTo>
                    <a:cubicBezTo>
                      <a:pt x="87" y="60"/>
                      <a:pt x="90" y="74"/>
                      <a:pt x="80" y="72"/>
                    </a:cubicBezTo>
                    <a:cubicBezTo>
                      <a:pt x="68" y="69"/>
                      <a:pt x="58" y="77"/>
                      <a:pt x="63" y="78"/>
                    </a:cubicBezTo>
                    <a:cubicBezTo>
                      <a:pt x="72" y="80"/>
                      <a:pt x="74" y="81"/>
                      <a:pt x="70" y="83"/>
                    </a:cubicBezTo>
                    <a:cubicBezTo>
                      <a:pt x="49" y="89"/>
                      <a:pt x="34" y="115"/>
                      <a:pt x="26" y="130"/>
                    </a:cubicBezTo>
                    <a:cubicBezTo>
                      <a:pt x="15" y="150"/>
                      <a:pt x="14" y="173"/>
                      <a:pt x="14" y="182"/>
                    </a:cubicBezTo>
                    <a:cubicBezTo>
                      <a:pt x="14" y="192"/>
                      <a:pt x="0" y="206"/>
                      <a:pt x="6" y="204"/>
                    </a:cubicBezTo>
                    <a:cubicBezTo>
                      <a:pt x="13" y="202"/>
                      <a:pt x="20" y="194"/>
                      <a:pt x="20" y="194"/>
                    </a:cubicBezTo>
                    <a:cubicBezTo>
                      <a:pt x="17" y="198"/>
                      <a:pt x="12" y="204"/>
                      <a:pt x="14" y="214"/>
                    </a:cubicBezTo>
                    <a:cubicBezTo>
                      <a:pt x="15" y="222"/>
                      <a:pt x="20" y="230"/>
                      <a:pt x="17" y="236"/>
                    </a:cubicBezTo>
                    <a:cubicBezTo>
                      <a:pt x="22" y="232"/>
                      <a:pt x="23" y="225"/>
                      <a:pt x="24" y="222"/>
                    </a:cubicBezTo>
                    <a:cubicBezTo>
                      <a:pt x="25" y="229"/>
                      <a:pt x="27" y="240"/>
                      <a:pt x="33" y="249"/>
                    </a:cubicBezTo>
                    <a:close/>
                  </a:path>
                </a:pathLst>
              </a:custGeom>
              <a:solidFill>
                <a:srgbClr val="5E12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4" name="Freeform 997"/>
              <p:cNvSpPr>
                <a:spLocks/>
              </p:cNvSpPr>
              <p:nvPr/>
            </p:nvSpPr>
            <p:spPr bwMode="auto">
              <a:xfrm>
                <a:off x="3542" y="1476"/>
                <a:ext cx="206" cy="452"/>
              </a:xfrm>
              <a:custGeom>
                <a:avLst/>
                <a:gdLst>
                  <a:gd name="T0" fmla="*/ 6 w 87"/>
                  <a:gd name="T1" fmla="*/ 29 h 190"/>
                  <a:gd name="T2" fmla="*/ 21 w 87"/>
                  <a:gd name="T3" fmla="*/ 147 h 190"/>
                  <a:gd name="T4" fmla="*/ 85 w 87"/>
                  <a:gd name="T5" fmla="*/ 186 h 190"/>
                  <a:gd name="T6" fmla="*/ 83 w 87"/>
                  <a:gd name="T7" fmla="*/ 90 h 190"/>
                  <a:gd name="T8" fmla="*/ 59 w 87"/>
                  <a:gd name="T9" fmla="*/ 44 h 190"/>
                  <a:gd name="T10" fmla="*/ 48 w 87"/>
                  <a:gd name="T11" fmla="*/ 21 h 190"/>
                  <a:gd name="T12" fmla="*/ 87 w 87"/>
                  <a:gd name="T13" fmla="*/ 26 h 190"/>
                  <a:gd name="T14" fmla="*/ 70 w 87"/>
                  <a:gd name="T15" fmla="*/ 10 h 190"/>
                  <a:gd name="T16" fmla="*/ 46 w 87"/>
                  <a:gd name="T17" fmla="*/ 0 h 190"/>
                  <a:gd name="T18" fmla="*/ 6 w 87"/>
                  <a:gd name="T19" fmla="*/ 29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190">
                    <a:moveTo>
                      <a:pt x="6" y="29"/>
                    </a:moveTo>
                    <a:cubicBezTo>
                      <a:pt x="0" y="33"/>
                      <a:pt x="2" y="103"/>
                      <a:pt x="21" y="147"/>
                    </a:cubicBezTo>
                    <a:cubicBezTo>
                      <a:pt x="39" y="190"/>
                      <a:pt x="85" y="186"/>
                      <a:pt x="85" y="186"/>
                    </a:cubicBezTo>
                    <a:cubicBezTo>
                      <a:pt x="63" y="181"/>
                      <a:pt x="82" y="115"/>
                      <a:pt x="83" y="90"/>
                    </a:cubicBezTo>
                    <a:cubicBezTo>
                      <a:pt x="83" y="78"/>
                      <a:pt x="71" y="58"/>
                      <a:pt x="59" y="44"/>
                    </a:cubicBezTo>
                    <a:cubicBezTo>
                      <a:pt x="50" y="33"/>
                      <a:pt x="43" y="28"/>
                      <a:pt x="48" y="21"/>
                    </a:cubicBezTo>
                    <a:cubicBezTo>
                      <a:pt x="55" y="12"/>
                      <a:pt x="77" y="17"/>
                      <a:pt x="87" y="26"/>
                    </a:cubicBezTo>
                    <a:cubicBezTo>
                      <a:pt x="87" y="26"/>
                      <a:pt x="83" y="17"/>
                      <a:pt x="70" y="10"/>
                    </a:cubicBezTo>
                    <a:cubicBezTo>
                      <a:pt x="51" y="0"/>
                      <a:pt x="42" y="4"/>
                      <a:pt x="46" y="0"/>
                    </a:cubicBezTo>
                    <a:cubicBezTo>
                      <a:pt x="37" y="10"/>
                      <a:pt x="27" y="18"/>
                      <a:pt x="6" y="29"/>
                    </a:cubicBezTo>
                    <a:close/>
                  </a:path>
                </a:pathLst>
              </a:custGeom>
              <a:solidFill>
                <a:srgbClr val="781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5" name="Freeform 998"/>
              <p:cNvSpPr>
                <a:spLocks/>
              </p:cNvSpPr>
              <p:nvPr/>
            </p:nvSpPr>
            <p:spPr bwMode="auto">
              <a:xfrm>
                <a:off x="3556" y="1476"/>
                <a:ext cx="180" cy="392"/>
              </a:xfrm>
              <a:custGeom>
                <a:avLst/>
                <a:gdLst>
                  <a:gd name="T0" fmla="*/ 64 w 76"/>
                  <a:gd name="T1" fmla="*/ 165 h 165"/>
                  <a:gd name="T2" fmla="*/ 73 w 76"/>
                  <a:gd name="T3" fmla="*/ 89 h 165"/>
                  <a:gd name="T4" fmla="*/ 43 w 76"/>
                  <a:gd name="T5" fmla="*/ 40 h 165"/>
                  <a:gd name="T6" fmla="*/ 34 w 76"/>
                  <a:gd name="T7" fmla="*/ 16 h 165"/>
                  <a:gd name="T8" fmla="*/ 76 w 76"/>
                  <a:gd name="T9" fmla="*/ 20 h 165"/>
                  <a:gd name="T10" fmla="*/ 64 w 76"/>
                  <a:gd name="T11" fmla="*/ 10 h 165"/>
                  <a:gd name="T12" fmla="*/ 40 w 76"/>
                  <a:gd name="T13" fmla="*/ 0 h 165"/>
                  <a:gd name="T14" fmla="*/ 0 w 76"/>
                  <a:gd name="T15" fmla="*/ 29 h 165"/>
                  <a:gd name="T16" fmla="*/ 64 w 76"/>
                  <a:gd name="T1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165">
                    <a:moveTo>
                      <a:pt x="64" y="165"/>
                    </a:moveTo>
                    <a:cubicBezTo>
                      <a:pt x="64" y="142"/>
                      <a:pt x="75" y="100"/>
                      <a:pt x="73" y="89"/>
                    </a:cubicBezTo>
                    <a:cubicBezTo>
                      <a:pt x="72" y="78"/>
                      <a:pt x="60" y="56"/>
                      <a:pt x="43" y="40"/>
                    </a:cubicBezTo>
                    <a:cubicBezTo>
                      <a:pt x="32" y="30"/>
                      <a:pt x="28" y="23"/>
                      <a:pt x="34" y="16"/>
                    </a:cubicBezTo>
                    <a:cubicBezTo>
                      <a:pt x="43" y="7"/>
                      <a:pt x="64" y="13"/>
                      <a:pt x="76" y="20"/>
                    </a:cubicBezTo>
                    <a:cubicBezTo>
                      <a:pt x="76" y="20"/>
                      <a:pt x="70" y="13"/>
                      <a:pt x="64" y="10"/>
                    </a:cubicBezTo>
                    <a:cubicBezTo>
                      <a:pt x="46" y="0"/>
                      <a:pt x="37" y="4"/>
                      <a:pt x="40" y="0"/>
                    </a:cubicBezTo>
                    <a:cubicBezTo>
                      <a:pt x="31" y="10"/>
                      <a:pt x="21" y="18"/>
                      <a:pt x="0" y="29"/>
                    </a:cubicBezTo>
                    <a:lnTo>
                      <a:pt x="64" y="165"/>
                    </a:lnTo>
                    <a:close/>
                  </a:path>
                </a:pathLst>
              </a:custGeom>
              <a:solidFill>
                <a:srgbClr val="5E12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6" name="Freeform 999"/>
              <p:cNvSpPr>
                <a:spLocks noEditPoints="1"/>
              </p:cNvSpPr>
              <p:nvPr/>
            </p:nvSpPr>
            <p:spPr bwMode="auto">
              <a:xfrm>
                <a:off x="2820" y="1324"/>
                <a:ext cx="1009" cy="927"/>
              </a:xfrm>
              <a:custGeom>
                <a:avLst/>
                <a:gdLst>
                  <a:gd name="T0" fmla="*/ 93 w 426"/>
                  <a:gd name="T1" fmla="*/ 355 h 390"/>
                  <a:gd name="T2" fmla="*/ 82 w 426"/>
                  <a:gd name="T3" fmla="*/ 354 h 390"/>
                  <a:gd name="T4" fmla="*/ 68 w 426"/>
                  <a:gd name="T5" fmla="*/ 333 h 390"/>
                  <a:gd name="T6" fmla="*/ 58 w 426"/>
                  <a:gd name="T7" fmla="*/ 319 h 390"/>
                  <a:gd name="T8" fmla="*/ 41 w 426"/>
                  <a:gd name="T9" fmla="*/ 278 h 390"/>
                  <a:gd name="T10" fmla="*/ 191 w 426"/>
                  <a:gd name="T11" fmla="*/ 390 h 390"/>
                  <a:gd name="T12" fmla="*/ 185 w 426"/>
                  <a:gd name="T13" fmla="*/ 388 h 390"/>
                  <a:gd name="T14" fmla="*/ 52 w 426"/>
                  <a:gd name="T15" fmla="*/ 299 h 390"/>
                  <a:gd name="T16" fmla="*/ 66 w 426"/>
                  <a:gd name="T17" fmla="*/ 332 h 390"/>
                  <a:gd name="T18" fmla="*/ 82 w 426"/>
                  <a:gd name="T19" fmla="*/ 352 h 390"/>
                  <a:gd name="T20" fmla="*/ 84 w 426"/>
                  <a:gd name="T21" fmla="*/ 347 h 390"/>
                  <a:gd name="T22" fmla="*/ 44 w 426"/>
                  <a:gd name="T23" fmla="*/ 260 h 390"/>
                  <a:gd name="T24" fmla="*/ 12 w 426"/>
                  <a:gd name="T25" fmla="*/ 235 h 390"/>
                  <a:gd name="T26" fmla="*/ 10 w 426"/>
                  <a:gd name="T27" fmla="*/ 211 h 390"/>
                  <a:gd name="T28" fmla="*/ 1 w 426"/>
                  <a:gd name="T29" fmla="*/ 201 h 390"/>
                  <a:gd name="T30" fmla="*/ 22 w 426"/>
                  <a:gd name="T31" fmla="*/ 125 h 390"/>
                  <a:gd name="T32" fmla="*/ 59 w 426"/>
                  <a:gd name="T33" fmla="*/ 75 h 390"/>
                  <a:gd name="T34" fmla="*/ 77 w 426"/>
                  <a:gd name="T35" fmla="*/ 67 h 390"/>
                  <a:gd name="T36" fmla="*/ 98 w 426"/>
                  <a:gd name="T37" fmla="*/ 47 h 390"/>
                  <a:gd name="T38" fmla="*/ 140 w 426"/>
                  <a:gd name="T39" fmla="*/ 32 h 390"/>
                  <a:gd name="T40" fmla="*/ 212 w 426"/>
                  <a:gd name="T41" fmla="*/ 5 h 390"/>
                  <a:gd name="T42" fmla="*/ 193 w 426"/>
                  <a:gd name="T43" fmla="*/ 34 h 390"/>
                  <a:gd name="T44" fmla="*/ 261 w 426"/>
                  <a:gd name="T45" fmla="*/ 0 h 390"/>
                  <a:gd name="T46" fmla="*/ 256 w 426"/>
                  <a:gd name="T47" fmla="*/ 43 h 390"/>
                  <a:gd name="T48" fmla="*/ 270 w 426"/>
                  <a:gd name="T49" fmla="*/ 41 h 390"/>
                  <a:gd name="T50" fmla="*/ 343 w 426"/>
                  <a:gd name="T51" fmla="*/ 34 h 390"/>
                  <a:gd name="T52" fmla="*/ 329 w 426"/>
                  <a:gd name="T53" fmla="*/ 39 h 390"/>
                  <a:gd name="T54" fmla="*/ 362 w 426"/>
                  <a:gd name="T55" fmla="*/ 44 h 390"/>
                  <a:gd name="T56" fmla="*/ 352 w 426"/>
                  <a:gd name="T57" fmla="*/ 65 h 390"/>
                  <a:gd name="T58" fmla="*/ 376 w 426"/>
                  <a:gd name="T59" fmla="*/ 72 h 390"/>
                  <a:gd name="T60" fmla="*/ 395 w 426"/>
                  <a:gd name="T61" fmla="*/ 101 h 390"/>
                  <a:gd name="T62" fmla="*/ 381 w 426"/>
                  <a:gd name="T63" fmla="*/ 98 h 390"/>
                  <a:gd name="T64" fmla="*/ 422 w 426"/>
                  <a:gd name="T65" fmla="*/ 171 h 390"/>
                  <a:gd name="T66" fmla="*/ 408 w 426"/>
                  <a:gd name="T67" fmla="*/ 171 h 390"/>
                  <a:gd name="T68" fmla="*/ 423 w 426"/>
                  <a:gd name="T69" fmla="*/ 224 h 390"/>
                  <a:gd name="T70" fmla="*/ 392 w 426"/>
                  <a:gd name="T71" fmla="*/ 261 h 390"/>
                  <a:gd name="T72" fmla="*/ 414 w 426"/>
                  <a:gd name="T73" fmla="*/ 228 h 390"/>
                  <a:gd name="T74" fmla="*/ 406 w 426"/>
                  <a:gd name="T75" fmla="*/ 170 h 390"/>
                  <a:gd name="T76" fmla="*/ 423 w 426"/>
                  <a:gd name="T77" fmla="*/ 176 h 390"/>
                  <a:gd name="T78" fmla="*/ 398 w 426"/>
                  <a:gd name="T79" fmla="*/ 119 h 390"/>
                  <a:gd name="T80" fmla="*/ 379 w 426"/>
                  <a:gd name="T81" fmla="*/ 95 h 390"/>
                  <a:gd name="T82" fmla="*/ 396 w 426"/>
                  <a:gd name="T83" fmla="*/ 99 h 390"/>
                  <a:gd name="T84" fmla="*/ 349 w 426"/>
                  <a:gd name="T85" fmla="*/ 66 h 390"/>
                  <a:gd name="T86" fmla="*/ 372 w 426"/>
                  <a:gd name="T87" fmla="*/ 52 h 390"/>
                  <a:gd name="T88" fmla="*/ 330 w 426"/>
                  <a:gd name="T89" fmla="*/ 42 h 390"/>
                  <a:gd name="T90" fmla="*/ 326 w 426"/>
                  <a:gd name="T91" fmla="*/ 38 h 390"/>
                  <a:gd name="T92" fmla="*/ 301 w 426"/>
                  <a:gd name="T93" fmla="*/ 33 h 390"/>
                  <a:gd name="T94" fmla="*/ 255 w 426"/>
                  <a:gd name="T95" fmla="*/ 48 h 390"/>
                  <a:gd name="T96" fmla="*/ 254 w 426"/>
                  <a:gd name="T97" fmla="*/ 42 h 390"/>
                  <a:gd name="T98" fmla="*/ 261 w 426"/>
                  <a:gd name="T99" fmla="*/ 2 h 390"/>
                  <a:gd name="T100" fmla="*/ 193 w 426"/>
                  <a:gd name="T101" fmla="*/ 37 h 390"/>
                  <a:gd name="T102" fmla="*/ 199 w 426"/>
                  <a:gd name="T103" fmla="*/ 26 h 390"/>
                  <a:gd name="T104" fmla="*/ 140 w 426"/>
                  <a:gd name="T105" fmla="*/ 35 h 390"/>
                  <a:gd name="T106" fmla="*/ 97 w 426"/>
                  <a:gd name="T107" fmla="*/ 66 h 390"/>
                  <a:gd name="T108" fmla="*/ 95 w 426"/>
                  <a:gd name="T109" fmla="*/ 49 h 390"/>
                  <a:gd name="T110" fmla="*/ 76 w 426"/>
                  <a:gd name="T111" fmla="*/ 69 h 390"/>
                  <a:gd name="T112" fmla="*/ 70 w 426"/>
                  <a:gd name="T113" fmla="*/ 77 h 390"/>
                  <a:gd name="T114" fmla="*/ 12 w 426"/>
                  <a:gd name="T115" fmla="*/ 178 h 390"/>
                  <a:gd name="T116" fmla="*/ 16 w 426"/>
                  <a:gd name="T117" fmla="*/ 189 h 390"/>
                  <a:gd name="T118" fmla="*/ 12 w 426"/>
                  <a:gd name="T119" fmla="*/ 210 h 390"/>
                  <a:gd name="T120" fmla="*/ 19 w 426"/>
                  <a:gd name="T121" fmla="*/ 219 h 390"/>
                  <a:gd name="T122" fmla="*/ 22 w 426"/>
                  <a:gd name="T123" fmla="*/ 217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6" h="390">
                    <a:moveTo>
                      <a:pt x="191" y="390"/>
                    </a:moveTo>
                    <a:cubicBezTo>
                      <a:pt x="188" y="390"/>
                      <a:pt x="188" y="390"/>
                      <a:pt x="188" y="390"/>
                    </a:cubicBezTo>
                    <a:cubicBezTo>
                      <a:pt x="143" y="389"/>
                      <a:pt x="109" y="366"/>
                      <a:pt x="93" y="355"/>
                    </a:cubicBezTo>
                    <a:cubicBezTo>
                      <a:pt x="90" y="352"/>
                      <a:pt x="86" y="350"/>
                      <a:pt x="85" y="349"/>
                    </a:cubicBezTo>
                    <a:cubicBezTo>
                      <a:pt x="85" y="351"/>
                      <a:pt x="84" y="353"/>
                      <a:pt x="84" y="354"/>
                    </a:cubicBezTo>
                    <a:cubicBezTo>
                      <a:pt x="83" y="354"/>
                      <a:pt x="83" y="354"/>
                      <a:pt x="82" y="354"/>
                    </a:cubicBezTo>
                    <a:cubicBezTo>
                      <a:pt x="79" y="354"/>
                      <a:pt x="75" y="346"/>
                      <a:pt x="74" y="338"/>
                    </a:cubicBezTo>
                    <a:cubicBezTo>
                      <a:pt x="73" y="332"/>
                      <a:pt x="72" y="331"/>
                      <a:pt x="71" y="331"/>
                    </a:cubicBezTo>
                    <a:cubicBezTo>
                      <a:pt x="70" y="331"/>
                      <a:pt x="69" y="332"/>
                      <a:pt x="68" y="333"/>
                    </a:cubicBezTo>
                    <a:cubicBezTo>
                      <a:pt x="67" y="334"/>
                      <a:pt x="66" y="335"/>
                      <a:pt x="65" y="335"/>
                    </a:cubicBezTo>
                    <a:cubicBezTo>
                      <a:pt x="65" y="335"/>
                      <a:pt x="65" y="335"/>
                      <a:pt x="65" y="335"/>
                    </a:cubicBezTo>
                    <a:cubicBezTo>
                      <a:pt x="63" y="335"/>
                      <a:pt x="61" y="333"/>
                      <a:pt x="58" y="319"/>
                    </a:cubicBezTo>
                    <a:cubicBezTo>
                      <a:pt x="57" y="313"/>
                      <a:pt x="53" y="307"/>
                      <a:pt x="50" y="301"/>
                    </a:cubicBezTo>
                    <a:cubicBezTo>
                      <a:pt x="46" y="293"/>
                      <a:pt x="41" y="286"/>
                      <a:pt x="41" y="278"/>
                    </a:cubicBezTo>
                    <a:cubicBezTo>
                      <a:pt x="41" y="278"/>
                      <a:pt x="41" y="278"/>
                      <a:pt x="41" y="278"/>
                    </a:cubicBezTo>
                    <a:cubicBezTo>
                      <a:pt x="50" y="271"/>
                      <a:pt x="50" y="271"/>
                      <a:pt x="50" y="271"/>
                    </a:cubicBezTo>
                    <a:cubicBezTo>
                      <a:pt x="51" y="271"/>
                      <a:pt x="51" y="271"/>
                      <a:pt x="51" y="271"/>
                    </a:cubicBezTo>
                    <a:lnTo>
                      <a:pt x="191" y="390"/>
                    </a:lnTo>
                    <a:close/>
                    <a:moveTo>
                      <a:pt x="84" y="347"/>
                    </a:moveTo>
                    <a:cubicBezTo>
                      <a:pt x="86" y="347"/>
                      <a:pt x="89" y="349"/>
                      <a:pt x="95" y="353"/>
                    </a:cubicBezTo>
                    <a:cubicBezTo>
                      <a:pt x="110" y="364"/>
                      <a:pt x="142" y="386"/>
                      <a:pt x="185" y="388"/>
                    </a:cubicBezTo>
                    <a:cubicBezTo>
                      <a:pt x="50" y="274"/>
                      <a:pt x="50" y="274"/>
                      <a:pt x="50" y="274"/>
                    </a:cubicBezTo>
                    <a:cubicBezTo>
                      <a:pt x="43" y="279"/>
                      <a:pt x="43" y="279"/>
                      <a:pt x="43" y="279"/>
                    </a:cubicBezTo>
                    <a:cubicBezTo>
                      <a:pt x="44" y="286"/>
                      <a:pt x="48" y="293"/>
                      <a:pt x="52" y="299"/>
                    </a:cubicBezTo>
                    <a:cubicBezTo>
                      <a:pt x="56" y="305"/>
                      <a:pt x="59" y="312"/>
                      <a:pt x="61" y="318"/>
                    </a:cubicBezTo>
                    <a:cubicBezTo>
                      <a:pt x="63" y="333"/>
                      <a:pt x="65" y="333"/>
                      <a:pt x="65" y="333"/>
                    </a:cubicBezTo>
                    <a:cubicBezTo>
                      <a:pt x="65" y="333"/>
                      <a:pt x="66" y="333"/>
                      <a:pt x="66" y="332"/>
                    </a:cubicBezTo>
                    <a:cubicBezTo>
                      <a:pt x="68" y="329"/>
                      <a:pt x="69" y="328"/>
                      <a:pt x="71" y="328"/>
                    </a:cubicBezTo>
                    <a:cubicBezTo>
                      <a:pt x="74" y="328"/>
                      <a:pt x="76" y="332"/>
                      <a:pt x="77" y="338"/>
                    </a:cubicBezTo>
                    <a:cubicBezTo>
                      <a:pt x="78" y="347"/>
                      <a:pt x="81" y="351"/>
                      <a:pt x="82" y="352"/>
                    </a:cubicBezTo>
                    <a:cubicBezTo>
                      <a:pt x="82" y="352"/>
                      <a:pt x="82" y="351"/>
                      <a:pt x="82" y="349"/>
                    </a:cubicBezTo>
                    <a:cubicBezTo>
                      <a:pt x="82" y="348"/>
                      <a:pt x="82" y="348"/>
                      <a:pt x="83" y="347"/>
                    </a:cubicBezTo>
                    <a:cubicBezTo>
                      <a:pt x="83" y="347"/>
                      <a:pt x="83" y="347"/>
                      <a:pt x="84" y="347"/>
                    </a:cubicBezTo>
                    <a:close/>
                    <a:moveTo>
                      <a:pt x="392" y="261"/>
                    </a:moveTo>
                    <a:cubicBezTo>
                      <a:pt x="44" y="260"/>
                      <a:pt x="44" y="260"/>
                      <a:pt x="44" y="260"/>
                    </a:cubicBezTo>
                    <a:cubicBezTo>
                      <a:pt x="44" y="260"/>
                      <a:pt x="44" y="260"/>
                      <a:pt x="44" y="260"/>
                    </a:cubicBezTo>
                    <a:cubicBezTo>
                      <a:pt x="28" y="252"/>
                      <a:pt x="23" y="235"/>
                      <a:pt x="21" y="223"/>
                    </a:cubicBezTo>
                    <a:cubicBezTo>
                      <a:pt x="20" y="227"/>
                      <a:pt x="18" y="230"/>
                      <a:pt x="15" y="233"/>
                    </a:cubicBezTo>
                    <a:cubicBezTo>
                      <a:pt x="12" y="235"/>
                      <a:pt x="12" y="235"/>
                      <a:pt x="12" y="235"/>
                    </a:cubicBezTo>
                    <a:cubicBezTo>
                      <a:pt x="13" y="231"/>
                      <a:pt x="13" y="231"/>
                      <a:pt x="13" y="231"/>
                    </a:cubicBezTo>
                    <a:cubicBezTo>
                      <a:pt x="15" y="228"/>
                      <a:pt x="13" y="223"/>
                      <a:pt x="12" y="218"/>
                    </a:cubicBezTo>
                    <a:cubicBezTo>
                      <a:pt x="11" y="216"/>
                      <a:pt x="10" y="213"/>
                      <a:pt x="10" y="211"/>
                    </a:cubicBezTo>
                    <a:cubicBezTo>
                      <a:pt x="9" y="205"/>
                      <a:pt x="10" y="201"/>
                      <a:pt x="11" y="197"/>
                    </a:cubicBezTo>
                    <a:cubicBezTo>
                      <a:pt x="9" y="199"/>
                      <a:pt x="6" y="201"/>
                      <a:pt x="3" y="202"/>
                    </a:cubicBezTo>
                    <a:cubicBezTo>
                      <a:pt x="2" y="202"/>
                      <a:pt x="1" y="202"/>
                      <a:pt x="1" y="201"/>
                    </a:cubicBezTo>
                    <a:cubicBezTo>
                      <a:pt x="0" y="200"/>
                      <a:pt x="1" y="198"/>
                      <a:pt x="3" y="194"/>
                    </a:cubicBezTo>
                    <a:cubicBezTo>
                      <a:pt x="6" y="189"/>
                      <a:pt x="10" y="183"/>
                      <a:pt x="10" y="178"/>
                    </a:cubicBezTo>
                    <a:cubicBezTo>
                      <a:pt x="10" y="157"/>
                      <a:pt x="14" y="139"/>
                      <a:pt x="22" y="125"/>
                    </a:cubicBezTo>
                    <a:cubicBezTo>
                      <a:pt x="30" y="111"/>
                      <a:pt x="45" y="84"/>
                      <a:pt x="67" y="77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6" y="77"/>
                      <a:pt x="64" y="76"/>
                      <a:pt x="59" y="75"/>
                    </a:cubicBezTo>
                    <a:cubicBezTo>
                      <a:pt x="58" y="75"/>
                      <a:pt x="57" y="74"/>
                      <a:pt x="57" y="73"/>
                    </a:cubicBezTo>
                    <a:cubicBezTo>
                      <a:pt x="58" y="70"/>
                      <a:pt x="64" y="66"/>
                      <a:pt x="72" y="66"/>
                    </a:cubicBezTo>
                    <a:cubicBezTo>
                      <a:pt x="73" y="66"/>
                      <a:pt x="75" y="66"/>
                      <a:pt x="77" y="67"/>
                    </a:cubicBezTo>
                    <a:cubicBezTo>
                      <a:pt x="81" y="68"/>
                      <a:pt x="83" y="65"/>
                      <a:pt x="85" y="60"/>
                    </a:cubicBezTo>
                    <a:cubicBezTo>
                      <a:pt x="87" y="56"/>
                      <a:pt x="89" y="51"/>
                      <a:pt x="93" y="47"/>
                    </a:cubicBezTo>
                    <a:cubicBezTo>
                      <a:pt x="96" y="46"/>
                      <a:pt x="97" y="46"/>
                      <a:pt x="98" y="47"/>
                    </a:cubicBezTo>
                    <a:cubicBezTo>
                      <a:pt x="99" y="48"/>
                      <a:pt x="99" y="50"/>
                      <a:pt x="98" y="53"/>
                    </a:cubicBezTo>
                    <a:cubicBezTo>
                      <a:pt x="98" y="55"/>
                      <a:pt x="98" y="59"/>
                      <a:pt x="98" y="62"/>
                    </a:cubicBezTo>
                    <a:cubicBezTo>
                      <a:pt x="102" y="55"/>
                      <a:pt x="114" y="37"/>
                      <a:pt x="140" y="32"/>
                    </a:cubicBezTo>
                    <a:cubicBezTo>
                      <a:pt x="172" y="26"/>
                      <a:pt x="202" y="20"/>
                      <a:pt x="206" y="8"/>
                    </a:cubicBezTo>
                    <a:cubicBezTo>
                      <a:pt x="207" y="5"/>
                      <a:pt x="208" y="3"/>
                      <a:pt x="210" y="3"/>
                    </a:cubicBezTo>
                    <a:cubicBezTo>
                      <a:pt x="210" y="3"/>
                      <a:pt x="211" y="3"/>
                      <a:pt x="212" y="5"/>
                    </a:cubicBezTo>
                    <a:cubicBezTo>
                      <a:pt x="213" y="8"/>
                      <a:pt x="210" y="20"/>
                      <a:pt x="200" y="28"/>
                    </a:cubicBezTo>
                    <a:cubicBezTo>
                      <a:pt x="195" y="32"/>
                      <a:pt x="193" y="33"/>
                      <a:pt x="193" y="34"/>
                    </a:cubicBezTo>
                    <a:cubicBezTo>
                      <a:pt x="193" y="34"/>
                      <a:pt x="193" y="34"/>
                      <a:pt x="193" y="34"/>
                    </a:cubicBezTo>
                    <a:cubicBezTo>
                      <a:pt x="196" y="34"/>
                      <a:pt x="201" y="33"/>
                      <a:pt x="206" y="32"/>
                    </a:cubicBezTo>
                    <a:cubicBezTo>
                      <a:pt x="219" y="29"/>
                      <a:pt x="243" y="21"/>
                      <a:pt x="257" y="3"/>
                    </a:cubicBezTo>
                    <a:cubicBezTo>
                      <a:pt x="258" y="0"/>
                      <a:pt x="260" y="0"/>
                      <a:pt x="261" y="0"/>
                    </a:cubicBezTo>
                    <a:cubicBezTo>
                      <a:pt x="262" y="0"/>
                      <a:pt x="264" y="0"/>
                      <a:pt x="265" y="2"/>
                    </a:cubicBezTo>
                    <a:cubicBezTo>
                      <a:pt x="268" y="7"/>
                      <a:pt x="268" y="23"/>
                      <a:pt x="263" y="32"/>
                    </a:cubicBezTo>
                    <a:cubicBezTo>
                      <a:pt x="261" y="37"/>
                      <a:pt x="258" y="41"/>
                      <a:pt x="256" y="43"/>
                    </a:cubicBezTo>
                    <a:cubicBezTo>
                      <a:pt x="256" y="44"/>
                      <a:pt x="255" y="45"/>
                      <a:pt x="255" y="46"/>
                    </a:cubicBezTo>
                    <a:cubicBezTo>
                      <a:pt x="255" y="46"/>
                      <a:pt x="256" y="46"/>
                      <a:pt x="257" y="46"/>
                    </a:cubicBezTo>
                    <a:cubicBezTo>
                      <a:pt x="259" y="45"/>
                      <a:pt x="264" y="43"/>
                      <a:pt x="270" y="41"/>
                    </a:cubicBezTo>
                    <a:cubicBezTo>
                      <a:pt x="278" y="37"/>
                      <a:pt x="289" y="32"/>
                      <a:pt x="301" y="30"/>
                    </a:cubicBezTo>
                    <a:cubicBezTo>
                      <a:pt x="306" y="29"/>
                      <a:pt x="311" y="29"/>
                      <a:pt x="316" y="29"/>
                    </a:cubicBezTo>
                    <a:cubicBezTo>
                      <a:pt x="328" y="29"/>
                      <a:pt x="337" y="32"/>
                      <a:pt x="343" y="34"/>
                    </a:cubicBezTo>
                    <a:cubicBezTo>
                      <a:pt x="348" y="36"/>
                      <a:pt x="348" y="36"/>
                      <a:pt x="348" y="36"/>
                    </a:cubicBezTo>
                    <a:cubicBezTo>
                      <a:pt x="342" y="36"/>
                      <a:pt x="342" y="36"/>
                      <a:pt x="342" y="36"/>
                    </a:cubicBezTo>
                    <a:cubicBezTo>
                      <a:pt x="342" y="36"/>
                      <a:pt x="334" y="37"/>
                      <a:pt x="329" y="39"/>
                    </a:cubicBezTo>
                    <a:cubicBezTo>
                      <a:pt x="329" y="39"/>
                      <a:pt x="330" y="39"/>
                      <a:pt x="330" y="39"/>
                    </a:cubicBezTo>
                    <a:cubicBezTo>
                      <a:pt x="331" y="39"/>
                      <a:pt x="333" y="39"/>
                      <a:pt x="334" y="39"/>
                    </a:cubicBezTo>
                    <a:cubicBezTo>
                      <a:pt x="344" y="39"/>
                      <a:pt x="353" y="41"/>
                      <a:pt x="362" y="44"/>
                    </a:cubicBezTo>
                    <a:cubicBezTo>
                      <a:pt x="373" y="48"/>
                      <a:pt x="375" y="50"/>
                      <a:pt x="375" y="52"/>
                    </a:cubicBezTo>
                    <a:cubicBezTo>
                      <a:pt x="375" y="55"/>
                      <a:pt x="371" y="56"/>
                      <a:pt x="367" y="57"/>
                    </a:cubicBezTo>
                    <a:cubicBezTo>
                      <a:pt x="359" y="59"/>
                      <a:pt x="355" y="62"/>
                      <a:pt x="352" y="65"/>
                    </a:cubicBezTo>
                    <a:cubicBezTo>
                      <a:pt x="352" y="65"/>
                      <a:pt x="352" y="65"/>
                      <a:pt x="352" y="65"/>
                    </a:cubicBezTo>
                    <a:cubicBezTo>
                      <a:pt x="352" y="65"/>
                      <a:pt x="353" y="65"/>
                      <a:pt x="353" y="65"/>
                    </a:cubicBezTo>
                    <a:cubicBezTo>
                      <a:pt x="357" y="66"/>
                      <a:pt x="365" y="67"/>
                      <a:pt x="376" y="72"/>
                    </a:cubicBezTo>
                    <a:cubicBezTo>
                      <a:pt x="394" y="82"/>
                      <a:pt x="399" y="99"/>
                      <a:pt x="399" y="101"/>
                    </a:cubicBezTo>
                    <a:cubicBezTo>
                      <a:pt x="399" y="101"/>
                      <a:pt x="398" y="102"/>
                      <a:pt x="397" y="102"/>
                    </a:cubicBezTo>
                    <a:cubicBezTo>
                      <a:pt x="397" y="102"/>
                      <a:pt x="396" y="102"/>
                      <a:pt x="395" y="101"/>
                    </a:cubicBezTo>
                    <a:cubicBezTo>
                      <a:pt x="392" y="100"/>
                      <a:pt x="387" y="97"/>
                      <a:pt x="382" y="97"/>
                    </a:cubicBezTo>
                    <a:cubicBezTo>
                      <a:pt x="381" y="97"/>
                      <a:pt x="380" y="97"/>
                      <a:pt x="380" y="97"/>
                    </a:cubicBezTo>
                    <a:cubicBezTo>
                      <a:pt x="380" y="98"/>
                      <a:pt x="380" y="98"/>
                      <a:pt x="381" y="98"/>
                    </a:cubicBezTo>
                    <a:cubicBezTo>
                      <a:pt x="385" y="101"/>
                      <a:pt x="394" y="107"/>
                      <a:pt x="400" y="118"/>
                    </a:cubicBezTo>
                    <a:cubicBezTo>
                      <a:pt x="405" y="126"/>
                      <a:pt x="408" y="138"/>
                      <a:pt x="411" y="148"/>
                    </a:cubicBezTo>
                    <a:cubicBezTo>
                      <a:pt x="415" y="158"/>
                      <a:pt x="418" y="168"/>
                      <a:pt x="422" y="171"/>
                    </a:cubicBezTo>
                    <a:cubicBezTo>
                      <a:pt x="425" y="174"/>
                      <a:pt x="426" y="176"/>
                      <a:pt x="425" y="177"/>
                    </a:cubicBezTo>
                    <a:cubicBezTo>
                      <a:pt x="425" y="178"/>
                      <a:pt x="425" y="178"/>
                      <a:pt x="423" y="178"/>
                    </a:cubicBezTo>
                    <a:cubicBezTo>
                      <a:pt x="420" y="178"/>
                      <a:pt x="413" y="176"/>
                      <a:pt x="408" y="171"/>
                    </a:cubicBezTo>
                    <a:cubicBezTo>
                      <a:pt x="408" y="171"/>
                      <a:pt x="408" y="171"/>
                      <a:pt x="408" y="171"/>
                    </a:cubicBezTo>
                    <a:cubicBezTo>
                      <a:pt x="406" y="174"/>
                      <a:pt x="410" y="202"/>
                      <a:pt x="421" y="219"/>
                    </a:cubicBezTo>
                    <a:cubicBezTo>
                      <a:pt x="423" y="221"/>
                      <a:pt x="423" y="223"/>
                      <a:pt x="423" y="224"/>
                    </a:cubicBezTo>
                    <a:cubicBezTo>
                      <a:pt x="422" y="227"/>
                      <a:pt x="419" y="228"/>
                      <a:pt x="415" y="230"/>
                    </a:cubicBezTo>
                    <a:cubicBezTo>
                      <a:pt x="407" y="234"/>
                      <a:pt x="395" y="240"/>
                      <a:pt x="392" y="260"/>
                    </a:cubicBezTo>
                    <a:lnTo>
                      <a:pt x="392" y="261"/>
                    </a:lnTo>
                    <a:close/>
                    <a:moveTo>
                      <a:pt x="44" y="258"/>
                    </a:moveTo>
                    <a:cubicBezTo>
                      <a:pt x="390" y="258"/>
                      <a:pt x="390" y="258"/>
                      <a:pt x="390" y="258"/>
                    </a:cubicBezTo>
                    <a:cubicBezTo>
                      <a:pt x="393" y="238"/>
                      <a:pt x="406" y="232"/>
                      <a:pt x="414" y="228"/>
                    </a:cubicBezTo>
                    <a:cubicBezTo>
                      <a:pt x="417" y="226"/>
                      <a:pt x="420" y="225"/>
                      <a:pt x="420" y="224"/>
                    </a:cubicBezTo>
                    <a:cubicBezTo>
                      <a:pt x="421" y="223"/>
                      <a:pt x="420" y="222"/>
                      <a:pt x="419" y="220"/>
                    </a:cubicBezTo>
                    <a:cubicBezTo>
                      <a:pt x="409" y="204"/>
                      <a:pt x="403" y="175"/>
                      <a:pt x="406" y="170"/>
                    </a:cubicBezTo>
                    <a:cubicBezTo>
                      <a:pt x="407" y="168"/>
                      <a:pt x="407" y="168"/>
                      <a:pt x="408" y="168"/>
                    </a:cubicBezTo>
                    <a:cubicBezTo>
                      <a:pt x="409" y="168"/>
                      <a:pt x="409" y="169"/>
                      <a:pt x="410" y="169"/>
                    </a:cubicBezTo>
                    <a:cubicBezTo>
                      <a:pt x="414" y="173"/>
                      <a:pt x="420" y="176"/>
                      <a:pt x="423" y="176"/>
                    </a:cubicBezTo>
                    <a:cubicBezTo>
                      <a:pt x="423" y="176"/>
                      <a:pt x="422" y="175"/>
                      <a:pt x="420" y="173"/>
                    </a:cubicBezTo>
                    <a:cubicBezTo>
                      <a:pt x="416" y="170"/>
                      <a:pt x="413" y="160"/>
                      <a:pt x="409" y="148"/>
                    </a:cubicBezTo>
                    <a:cubicBezTo>
                      <a:pt x="406" y="138"/>
                      <a:pt x="403" y="127"/>
                      <a:pt x="398" y="119"/>
                    </a:cubicBezTo>
                    <a:cubicBezTo>
                      <a:pt x="392" y="108"/>
                      <a:pt x="384" y="103"/>
                      <a:pt x="379" y="100"/>
                    </a:cubicBezTo>
                    <a:cubicBezTo>
                      <a:pt x="377" y="99"/>
                      <a:pt x="376" y="98"/>
                      <a:pt x="376" y="97"/>
                    </a:cubicBezTo>
                    <a:cubicBezTo>
                      <a:pt x="376" y="95"/>
                      <a:pt x="378" y="95"/>
                      <a:pt x="379" y="95"/>
                    </a:cubicBezTo>
                    <a:cubicBezTo>
                      <a:pt x="380" y="95"/>
                      <a:pt x="381" y="95"/>
                      <a:pt x="382" y="95"/>
                    </a:cubicBezTo>
                    <a:cubicBezTo>
                      <a:pt x="388" y="95"/>
                      <a:pt x="393" y="97"/>
                      <a:pt x="396" y="99"/>
                    </a:cubicBezTo>
                    <a:cubicBezTo>
                      <a:pt x="396" y="99"/>
                      <a:pt x="396" y="99"/>
                      <a:pt x="396" y="99"/>
                    </a:cubicBezTo>
                    <a:cubicBezTo>
                      <a:pt x="395" y="95"/>
                      <a:pt x="390" y="82"/>
                      <a:pt x="375" y="74"/>
                    </a:cubicBezTo>
                    <a:cubicBezTo>
                      <a:pt x="364" y="69"/>
                      <a:pt x="357" y="68"/>
                      <a:pt x="353" y="67"/>
                    </a:cubicBezTo>
                    <a:cubicBezTo>
                      <a:pt x="351" y="67"/>
                      <a:pt x="349" y="67"/>
                      <a:pt x="349" y="66"/>
                    </a:cubicBezTo>
                    <a:cubicBezTo>
                      <a:pt x="349" y="65"/>
                      <a:pt x="350" y="64"/>
                      <a:pt x="350" y="63"/>
                    </a:cubicBezTo>
                    <a:cubicBezTo>
                      <a:pt x="353" y="60"/>
                      <a:pt x="358" y="56"/>
                      <a:pt x="367" y="54"/>
                    </a:cubicBezTo>
                    <a:cubicBezTo>
                      <a:pt x="368" y="54"/>
                      <a:pt x="372" y="53"/>
                      <a:pt x="372" y="52"/>
                    </a:cubicBezTo>
                    <a:cubicBezTo>
                      <a:pt x="372" y="52"/>
                      <a:pt x="372" y="50"/>
                      <a:pt x="361" y="46"/>
                    </a:cubicBezTo>
                    <a:cubicBezTo>
                      <a:pt x="353" y="43"/>
                      <a:pt x="344" y="41"/>
                      <a:pt x="334" y="41"/>
                    </a:cubicBezTo>
                    <a:cubicBezTo>
                      <a:pt x="333" y="41"/>
                      <a:pt x="332" y="42"/>
                      <a:pt x="330" y="42"/>
                    </a:cubicBezTo>
                    <a:cubicBezTo>
                      <a:pt x="330" y="42"/>
                      <a:pt x="329" y="42"/>
                      <a:pt x="328" y="42"/>
                    </a:cubicBezTo>
                    <a:cubicBezTo>
                      <a:pt x="327" y="42"/>
                      <a:pt x="325" y="42"/>
                      <a:pt x="325" y="40"/>
                    </a:cubicBezTo>
                    <a:cubicBezTo>
                      <a:pt x="325" y="39"/>
                      <a:pt x="326" y="38"/>
                      <a:pt x="326" y="38"/>
                    </a:cubicBezTo>
                    <a:cubicBezTo>
                      <a:pt x="329" y="36"/>
                      <a:pt x="334" y="35"/>
                      <a:pt x="337" y="34"/>
                    </a:cubicBezTo>
                    <a:cubicBezTo>
                      <a:pt x="332" y="33"/>
                      <a:pt x="325" y="31"/>
                      <a:pt x="316" y="31"/>
                    </a:cubicBezTo>
                    <a:cubicBezTo>
                      <a:pt x="311" y="31"/>
                      <a:pt x="306" y="32"/>
                      <a:pt x="301" y="33"/>
                    </a:cubicBezTo>
                    <a:cubicBezTo>
                      <a:pt x="290" y="35"/>
                      <a:pt x="279" y="39"/>
                      <a:pt x="271" y="43"/>
                    </a:cubicBezTo>
                    <a:cubicBezTo>
                      <a:pt x="265" y="46"/>
                      <a:pt x="260" y="48"/>
                      <a:pt x="257" y="48"/>
                    </a:cubicBezTo>
                    <a:cubicBezTo>
                      <a:pt x="256" y="48"/>
                      <a:pt x="255" y="48"/>
                      <a:pt x="255" y="48"/>
                    </a:cubicBezTo>
                    <a:cubicBezTo>
                      <a:pt x="255" y="48"/>
                      <a:pt x="255" y="48"/>
                      <a:pt x="255" y="48"/>
                    </a:cubicBezTo>
                    <a:cubicBezTo>
                      <a:pt x="254" y="48"/>
                      <a:pt x="253" y="48"/>
                      <a:pt x="252" y="47"/>
                    </a:cubicBezTo>
                    <a:cubicBezTo>
                      <a:pt x="252" y="46"/>
                      <a:pt x="253" y="44"/>
                      <a:pt x="254" y="42"/>
                    </a:cubicBezTo>
                    <a:cubicBezTo>
                      <a:pt x="256" y="40"/>
                      <a:pt x="259" y="36"/>
                      <a:pt x="261" y="31"/>
                    </a:cubicBezTo>
                    <a:cubicBezTo>
                      <a:pt x="265" y="22"/>
                      <a:pt x="266" y="8"/>
                      <a:pt x="263" y="3"/>
                    </a:cubicBezTo>
                    <a:cubicBezTo>
                      <a:pt x="262" y="3"/>
                      <a:pt x="262" y="2"/>
                      <a:pt x="261" y="2"/>
                    </a:cubicBezTo>
                    <a:cubicBezTo>
                      <a:pt x="261" y="2"/>
                      <a:pt x="260" y="2"/>
                      <a:pt x="259" y="4"/>
                    </a:cubicBezTo>
                    <a:cubicBezTo>
                      <a:pt x="244" y="23"/>
                      <a:pt x="220" y="31"/>
                      <a:pt x="206" y="34"/>
                    </a:cubicBezTo>
                    <a:cubicBezTo>
                      <a:pt x="200" y="36"/>
                      <a:pt x="196" y="37"/>
                      <a:pt x="193" y="37"/>
                    </a:cubicBezTo>
                    <a:cubicBezTo>
                      <a:pt x="193" y="37"/>
                      <a:pt x="193" y="37"/>
                      <a:pt x="193" y="37"/>
                    </a:cubicBezTo>
                    <a:cubicBezTo>
                      <a:pt x="192" y="37"/>
                      <a:pt x="191" y="37"/>
                      <a:pt x="190" y="35"/>
                    </a:cubicBezTo>
                    <a:cubicBezTo>
                      <a:pt x="190" y="34"/>
                      <a:pt x="191" y="31"/>
                      <a:pt x="199" y="26"/>
                    </a:cubicBezTo>
                    <a:cubicBezTo>
                      <a:pt x="207" y="19"/>
                      <a:pt x="210" y="10"/>
                      <a:pt x="209" y="6"/>
                    </a:cubicBezTo>
                    <a:cubicBezTo>
                      <a:pt x="209" y="7"/>
                      <a:pt x="209" y="8"/>
                      <a:pt x="208" y="9"/>
                    </a:cubicBezTo>
                    <a:cubicBezTo>
                      <a:pt x="204" y="22"/>
                      <a:pt x="173" y="28"/>
                      <a:pt x="140" y="35"/>
                    </a:cubicBezTo>
                    <a:cubicBezTo>
                      <a:pt x="108" y="41"/>
                      <a:pt x="99" y="66"/>
                      <a:pt x="99" y="66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5" y="62"/>
                      <a:pt x="96" y="56"/>
                      <a:pt x="96" y="53"/>
                    </a:cubicBezTo>
                    <a:cubicBezTo>
                      <a:pt x="96" y="51"/>
                      <a:pt x="96" y="49"/>
                      <a:pt x="96" y="48"/>
                    </a:cubicBezTo>
                    <a:cubicBezTo>
                      <a:pt x="96" y="49"/>
                      <a:pt x="95" y="49"/>
                      <a:pt x="95" y="49"/>
                    </a:cubicBezTo>
                    <a:cubicBezTo>
                      <a:pt x="91" y="52"/>
                      <a:pt x="89" y="57"/>
                      <a:pt x="87" y="61"/>
                    </a:cubicBezTo>
                    <a:cubicBezTo>
                      <a:pt x="85" y="65"/>
                      <a:pt x="84" y="69"/>
                      <a:pt x="79" y="69"/>
                    </a:cubicBezTo>
                    <a:cubicBezTo>
                      <a:pt x="78" y="69"/>
                      <a:pt x="77" y="69"/>
                      <a:pt x="76" y="69"/>
                    </a:cubicBezTo>
                    <a:cubicBezTo>
                      <a:pt x="75" y="69"/>
                      <a:pt x="73" y="69"/>
                      <a:pt x="72" y="69"/>
                    </a:cubicBezTo>
                    <a:cubicBezTo>
                      <a:pt x="65" y="69"/>
                      <a:pt x="61" y="72"/>
                      <a:pt x="60" y="73"/>
                    </a:cubicBezTo>
                    <a:cubicBezTo>
                      <a:pt x="68" y="75"/>
                      <a:pt x="70" y="76"/>
                      <a:pt x="70" y="77"/>
                    </a:cubicBezTo>
                    <a:cubicBezTo>
                      <a:pt x="70" y="79"/>
                      <a:pt x="68" y="79"/>
                      <a:pt x="68" y="80"/>
                    </a:cubicBezTo>
                    <a:cubicBezTo>
                      <a:pt x="47" y="86"/>
                      <a:pt x="32" y="113"/>
                      <a:pt x="24" y="127"/>
                    </a:cubicBezTo>
                    <a:cubicBezTo>
                      <a:pt x="16" y="140"/>
                      <a:pt x="12" y="158"/>
                      <a:pt x="12" y="178"/>
                    </a:cubicBezTo>
                    <a:cubicBezTo>
                      <a:pt x="12" y="184"/>
                      <a:pt x="8" y="190"/>
                      <a:pt x="5" y="195"/>
                    </a:cubicBezTo>
                    <a:cubicBezTo>
                      <a:pt x="5" y="196"/>
                      <a:pt x="4" y="198"/>
                      <a:pt x="3" y="199"/>
                    </a:cubicBezTo>
                    <a:cubicBezTo>
                      <a:pt x="10" y="196"/>
                      <a:pt x="16" y="189"/>
                      <a:pt x="16" y="189"/>
                    </a:cubicBezTo>
                    <a:cubicBezTo>
                      <a:pt x="18" y="190"/>
                      <a:pt x="18" y="190"/>
                      <a:pt x="18" y="190"/>
                    </a:cubicBezTo>
                    <a:cubicBezTo>
                      <a:pt x="17" y="191"/>
                      <a:pt x="17" y="191"/>
                      <a:pt x="17" y="192"/>
                    </a:cubicBezTo>
                    <a:cubicBezTo>
                      <a:pt x="14" y="196"/>
                      <a:pt x="11" y="201"/>
                      <a:pt x="12" y="210"/>
                    </a:cubicBezTo>
                    <a:cubicBezTo>
                      <a:pt x="13" y="213"/>
                      <a:pt x="13" y="215"/>
                      <a:pt x="14" y="218"/>
                    </a:cubicBezTo>
                    <a:cubicBezTo>
                      <a:pt x="15" y="221"/>
                      <a:pt x="16" y="225"/>
                      <a:pt x="16" y="228"/>
                    </a:cubicBezTo>
                    <a:cubicBezTo>
                      <a:pt x="18" y="225"/>
                      <a:pt x="19" y="222"/>
                      <a:pt x="19" y="219"/>
                    </a:cubicBezTo>
                    <a:cubicBezTo>
                      <a:pt x="19" y="218"/>
                      <a:pt x="19" y="218"/>
                      <a:pt x="19" y="217"/>
                    </a:cubicBezTo>
                    <a:cubicBezTo>
                      <a:pt x="21" y="212"/>
                      <a:pt x="21" y="212"/>
                      <a:pt x="21" y="212"/>
                    </a:cubicBezTo>
                    <a:cubicBezTo>
                      <a:pt x="22" y="217"/>
                      <a:pt x="22" y="217"/>
                      <a:pt x="22" y="217"/>
                    </a:cubicBezTo>
                    <a:cubicBezTo>
                      <a:pt x="22" y="218"/>
                      <a:pt x="22" y="219"/>
                      <a:pt x="23" y="220"/>
                    </a:cubicBezTo>
                    <a:cubicBezTo>
                      <a:pt x="25" y="232"/>
                      <a:pt x="29" y="249"/>
                      <a:pt x="44" y="258"/>
                    </a:cubicBezTo>
                    <a:close/>
                  </a:path>
                </a:pathLst>
              </a:custGeom>
              <a:solidFill>
                <a:srgbClr val="1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7" name="Freeform 1000"/>
              <p:cNvSpPr>
                <a:spLocks/>
              </p:cNvSpPr>
              <p:nvPr/>
            </p:nvSpPr>
            <p:spPr bwMode="auto">
              <a:xfrm>
                <a:off x="3559" y="1474"/>
                <a:ext cx="94" cy="74"/>
              </a:xfrm>
              <a:custGeom>
                <a:avLst/>
                <a:gdLst>
                  <a:gd name="T0" fmla="*/ 1 w 40"/>
                  <a:gd name="T1" fmla="*/ 31 h 31"/>
                  <a:gd name="T2" fmla="*/ 0 w 40"/>
                  <a:gd name="T3" fmla="*/ 28 h 31"/>
                  <a:gd name="T4" fmla="*/ 34 w 40"/>
                  <a:gd name="T5" fmla="*/ 4 h 31"/>
                  <a:gd name="T6" fmla="*/ 38 w 40"/>
                  <a:gd name="T7" fmla="*/ 0 h 31"/>
                  <a:gd name="T8" fmla="*/ 40 w 40"/>
                  <a:gd name="T9" fmla="*/ 2 h 31"/>
                  <a:gd name="T10" fmla="*/ 35 w 40"/>
                  <a:gd name="T11" fmla="*/ 6 h 31"/>
                  <a:gd name="T12" fmla="*/ 1 w 4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1">
                    <a:moveTo>
                      <a:pt x="1" y="31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5" y="21"/>
                      <a:pt x="24" y="13"/>
                      <a:pt x="34" y="4"/>
                    </a:cubicBezTo>
                    <a:cubicBezTo>
                      <a:pt x="35" y="3"/>
                      <a:pt x="37" y="1"/>
                      <a:pt x="38" y="0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3"/>
                      <a:pt x="37" y="4"/>
                      <a:pt x="35" y="6"/>
                    </a:cubicBezTo>
                    <a:cubicBezTo>
                      <a:pt x="25" y="15"/>
                      <a:pt x="17" y="23"/>
                      <a:pt x="1" y="31"/>
                    </a:cubicBezTo>
                    <a:close/>
                  </a:path>
                </a:pathLst>
              </a:custGeom>
              <a:solidFill>
                <a:srgbClr val="1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8" name="Freeform 1001"/>
              <p:cNvSpPr>
                <a:spLocks/>
              </p:cNvSpPr>
              <p:nvPr/>
            </p:nvSpPr>
            <p:spPr bwMode="auto">
              <a:xfrm>
                <a:off x="3547" y="1906"/>
                <a:ext cx="199" cy="293"/>
              </a:xfrm>
              <a:custGeom>
                <a:avLst/>
                <a:gdLst>
                  <a:gd name="T0" fmla="*/ 82 w 84"/>
                  <a:gd name="T1" fmla="*/ 55 h 123"/>
                  <a:gd name="T2" fmla="*/ 83 w 84"/>
                  <a:gd name="T3" fmla="*/ 7 h 123"/>
                  <a:gd name="T4" fmla="*/ 69 w 84"/>
                  <a:gd name="T5" fmla="*/ 0 h 123"/>
                  <a:gd name="T6" fmla="*/ 0 w 84"/>
                  <a:gd name="T7" fmla="*/ 123 h 123"/>
                  <a:gd name="T8" fmla="*/ 60 w 84"/>
                  <a:gd name="T9" fmla="*/ 88 h 123"/>
                  <a:gd name="T10" fmla="*/ 68 w 84"/>
                  <a:gd name="T11" fmla="*/ 78 h 123"/>
                  <a:gd name="T12" fmla="*/ 77 w 84"/>
                  <a:gd name="T13" fmla="*/ 61 h 123"/>
                  <a:gd name="T14" fmla="*/ 82 w 84"/>
                  <a:gd name="T15" fmla="*/ 5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23">
                    <a:moveTo>
                      <a:pt x="82" y="55"/>
                    </a:moveTo>
                    <a:cubicBezTo>
                      <a:pt x="77" y="36"/>
                      <a:pt x="81" y="17"/>
                      <a:pt x="83" y="7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40" y="117"/>
                      <a:pt x="57" y="80"/>
                      <a:pt x="60" y="88"/>
                    </a:cubicBezTo>
                    <a:cubicBezTo>
                      <a:pt x="63" y="96"/>
                      <a:pt x="66" y="93"/>
                      <a:pt x="68" y="78"/>
                    </a:cubicBezTo>
                    <a:cubicBezTo>
                      <a:pt x="71" y="60"/>
                      <a:pt x="71" y="49"/>
                      <a:pt x="77" y="61"/>
                    </a:cubicBezTo>
                    <a:cubicBezTo>
                      <a:pt x="79" y="67"/>
                      <a:pt x="84" y="63"/>
                      <a:pt x="82" y="55"/>
                    </a:cubicBezTo>
                    <a:close/>
                  </a:path>
                </a:pathLst>
              </a:custGeom>
              <a:solidFill>
                <a:srgbClr val="781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9" name="Freeform 1002"/>
              <p:cNvSpPr>
                <a:spLocks noEditPoints="1"/>
              </p:cNvSpPr>
              <p:nvPr/>
            </p:nvSpPr>
            <p:spPr bwMode="auto">
              <a:xfrm>
                <a:off x="3540" y="1902"/>
                <a:ext cx="208" cy="299"/>
              </a:xfrm>
              <a:custGeom>
                <a:avLst/>
                <a:gdLst>
                  <a:gd name="T0" fmla="*/ 0 w 88"/>
                  <a:gd name="T1" fmla="*/ 126 h 126"/>
                  <a:gd name="T2" fmla="*/ 71 w 88"/>
                  <a:gd name="T3" fmla="*/ 0 h 126"/>
                  <a:gd name="T4" fmla="*/ 88 w 88"/>
                  <a:gd name="T5" fmla="*/ 8 h 126"/>
                  <a:gd name="T6" fmla="*/ 88 w 88"/>
                  <a:gd name="T7" fmla="*/ 9 h 126"/>
                  <a:gd name="T8" fmla="*/ 86 w 88"/>
                  <a:gd name="T9" fmla="*/ 57 h 126"/>
                  <a:gd name="T10" fmla="*/ 85 w 88"/>
                  <a:gd name="T11" fmla="*/ 66 h 126"/>
                  <a:gd name="T12" fmla="*/ 83 w 88"/>
                  <a:gd name="T13" fmla="*/ 67 h 126"/>
                  <a:gd name="T14" fmla="*/ 83 w 88"/>
                  <a:gd name="T15" fmla="*/ 67 h 126"/>
                  <a:gd name="T16" fmla="*/ 79 w 88"/>
                  <a:gd name="T17" fmla="*/ 64 h 126"/>
                  <a:gd name="T18" fmla="*/ 76 w 88"/>
                  <a:gd name="T19" fmla="*/ 59 h 126"/>
                  <a:gd name="T20" fmla="*/ 74 w 88"/>
                  <a:gd name="T21" fmla="*/ 69 h 126"/>
                  <a:gd name="T22" fmla="*/ 72 w 88"/>
                  <a:gd name="T23" fmla="*/ 81 h 126"/>
                  <a:gd name="T24" fmla="*/ 66 w 88"/>
                  <a:gd name="T25" fmla="*/ 95 h 126"/>
                  <a:gd name="T26" fmla="*/ 62 w 88"/>
                  <a:gd name="T27" fmla="*/ 90 h 126"/>
                  <a:gd name="T28" fmla="*/ 62 w 88"/>
                  <a:gd name="T29" fmla="*/ 90 h 126"/>
                  <a:gd name="T30" fmla="*/ 55 w 88"/>
                  <a:gd name="T31" fmla="*/ 96 h 126"/>
                  <a:gd name="T32" fmla="*/ 3 w 88"/>
                  <a:gd name="T33" fmla="*/ 126 h 126"/>
                  <a:gd name="T34" fmla="*/ 0 w 88"/>
                  <a:gd name="T35" fmla="*/ 126 h 126"/>
                  <a:gd name="T36" fmla="*/ 72 w 88"/>
                  <a:gd name="T37" fmla="*/ 3 h 126"/>
                  <a:gd name="T38" fmla="*/ 5 w 88"/>
                  <a:gd name="T39" fmla="*/ 123 h 126"/>
                  <a:gd name="T40" fmla="*/ 53 w 88"/>
                  <a:gd name="T41" fmla="*/ 94 h 126"/>
                  <a:gd name="T42" fmla="*/ 62 w 88"/>
                  <a:gd name="T43" fmla="*/ 87 h 126"/>
                  <a:gd name="T44" fmla="*/ 64 w 88"/>
                  <a:gd name="T45" fmla="*/ 89 h 126"/>
                  <a:gd name="T46" fmla="*/ 66 w 88"/>
                  <a:gd name="T47" fmla="*/ 93 h 126"/>
                  <a:gd name="T48" fmla="*/ 70 w 88"/>
                  <a:gd name="T49" fmla="*/ 80 h 126"/>
                  <a:gd name="T50" fmla="*/ 72 w 88"/>
                  <a:gd name="T51" fmla="*/ 68 h 126"/>
                  <a:gd name="T52" fmla="*/ 76 w 88"/>
                  <a:gd name="T53" fmla="*/ 56 h 126"/>
                  <a:gd name="T54" fmla="*/ 81 w 88"/>
                  <a:gd name="T55" fmla="*/ 63 h 126"/>
                  <a:gd name="T56" fmla="*/ 83 w 88"/>
                  <a:gd name="T57" fmla="*/ 65 h 126"/>
                  <a:gd name="T58" fmla="*/ 83 w 88"/>
                  <a:gd name="T59" fmla="*/ 65 h 126"/>
                  <a:gd name="T60" fmla="*/ 83 w 88"/>
                  <a:gd name="T61" fmla="*/ 57 h 126"/>
                  <a:gd name="T62" fmla="*/ 85 w 88"/>
                  <a:gd name="T63" fmla="*/ 10 h 126"/>
                  <a:gd name="T64" fmla="*/ 72 w 88"/>
                  <a:gd name="T65" fmla="*/ 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8" h="126">
                    <a:moveTo>
                      <a:pt x="0" y="126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88" y="9"/>
                      <a:pt x="88" y="9"/>
                      <a:pt x="88" y="9"/>
                    </a:cubicBezTo>
                    <a:cubicBezTo>
                      <a:pt x="86" y="18"/>
                      <a:pt x="81" y="37"/>
                      <a:pt x="86" y="57"/>
                    </a:cubicBezTo>
                    <a:cubicBezTo>
                      <a:pt x="87" y="61"/>
                      <a:pt x="86" y="64"/>
                      <a:pt x="85" y="66"/>
                    </a:cubicBezTo>
                    <a:cubicBezTo>
                      <a:pt x="84" y="67"/>
                      <a:pt x="84" y="67"/>
                      <a:pt x="83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2" y="67"/>
                      <a:pt x="80" y="67"/>
                      <a:pt x="79" y="64"/>
                    </a:cubicBezTo>
                    <a:cubicBezTo>
                      <a:pt x="77" y="61"/>
                      <a:pt x="76" y="59"/>
                      <a:pt x="76" y="59"/>
                    </a:cubicBezTo>
                    <a:cubicBezTo>
                      <a:pt x="75" y="60"/>
                      <a:pt x="75" y="64"/>
                      <a:pt x="74" y="69"/>
                    </a:cubicBezTo>
                    <a:cubicBezTo>
                      <a:pt x="74" y="72"/>
                      <a:pt x="73" y="76"/>
                      <a:pt x="72" y="81"/>
                    </a:cubicBezTo>
                    <a:cubicBezTo>
                      <a:pt x="70" y="93"/>
                      <a:pt x="69" y="95"/>
                      <a:pt x="66" y="95"/>
                    </a:cubicBezTo>
                    <a:cubicBezTo>
                      <a:pt x="65" y="95"/>
                      <a:pt x="63" y="94"/>
                      <a:pt x="62" y="90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1" y="90"/>
                      <a:pt x="58" y="93"/>
                      <a:pt x="55" y="96"/>
                    </a:cubicBezTo>
                    <a:cubicBezTo>
                      <a:pt x="46" y="105"/>
                      <a:pt x="29" y="122"/>
                      <a:pt x="3" y="126"/>
                    </a:cubicBezTo>
                    <a:lnTo>
                      <a:pt x="0" y="126"/>
                    </a:lnTo>
                    <a:close/>
                    <a:moveTo>
                      <a:pt x="72" y="3"/>
                    </a:moveTo>
                    <a:cubicBezTo>
                      <a:pt x="5" y="123"/>
                      <a:pt x="5" y="123"/>
                      <a:pt x="5" y="123"/>
                    </a:cubicBezTo>
                    <a:cubicBezTo>
                      <a:pt x="29" y="119"/>
                      <a:pt x="45" y="103"/>
                      <a:pt x="53" y="94"/>
                    </a:cubicBezTo>
                    <a:cubicBezTo>
                      <a:pt x="58" y="90"/>
                      <a:pt x="60" y="87"/>
                      <a:pt x="62" y="87"/>
                    </a:cubicBezTo>
                    <a:cubicBezTo>
                      <a:pt x="63" y="87"/>
                      <a:pt x="64" y="88"/>
                      <a:pt x="64" y="89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67" y="93"/>
                      <a:pt x="68" y="92"/>
                      <a:pt x="70" y="80"/>
                    </a:cubicBezTo>
                    <a:cubicBezTo>
                      <a:pt x="71" y="76"/>
                      <a:pt x="71" y="72"/>
                      <a:pt x="72" y="68"/>
                    </a:cubicBezTo>
                    <a:cubicBezTo>
                      <a:pt x="73" y="60"/>
                      <a:pt x="73" y="56"/>
                      <a:pt x="76" y="56"/>
                    </a:cubicBezTo>
                    <a:cubicBezTo>
                      <a:pt x="77" y="56"/>
                      <a:pt x="79" y="58"/>
                      <a:pt x="81" y="63"/>
                    </a:cubicBezTo>
                    <a:cubicBezTo>
                      <a:pt x="82" y="64"/>
                      <a:pt x="82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4" y="64"/>
                      <a:pt x="84" y="61"/>
                      <a:pt x="83" y="57"/>
                    </a:cubicBezTo>
                    <a:cubicBezTo>
                      <a:pt x="79" y="37"/>
                      <a:pt x="83" y="19"/>
                      <a:pt x="85" y="10"/>
                    </a:cubicBez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1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0" name="Freeform 1003"/>
              <p:cNvSpPr>
                <a:spLocks/>
              </p:cNvSpPr>
              <p:nvPr/>
            </p:nvSpPr>
            <p:spPr bwMode="auto">
              <a:xfrm>
                <a:off x="2943" y="2094"/>
                <a:ext cx="268" cy="444"/>
              </a:xfrm>
              <a:custGeom>
                <a:avLst/>
                <a:gdLst>
                  <a:gd name="T0" fmla="*/ 42 w 113"/>
                  <a:gd name="T1" fmla="*/ 4 h 187"/>
                  <a:gd name="T2" fmla="*/ 9 w 113"/>
                  <a:gd name="T3" fmla="*/ 70 h 187"/>
                  <a:gd name="T4" fmla="*/ 38 w 113"/>
                  <a:gd name="T5" fmla="*/ 176 h 187"/>
                  <a:gd name="T6" fmla="*/ 113 w 113"/>
                  <a:gd name="T7" fmla="*/ 105 h 187"/>
                  <a:gd name="T8" fmla="*/ 73 w 113"/>
                  <a:gd name="T9" fmla="*/ 0 h 187"/>
                  <a:gd name="T10" fmla="*/ 42 w 113"/>
                  <a:gd name="T11" fmla="*/ 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87">
                    <a:moveTo>
                      <a:pt x="42" y="4"/>
                    </a:moveTo>
                    <a:cubicBezTo>
                      <a:pt x="21" y="10"/>
                      <a:pt x="0" y="25"/>
                      <a:pt x="9" y="70"/>
                    </a:cubicBezTo>
                    <a:cubicBezTo>
                      <a:pt x="18" y="119"/>
                      <a:pt x="37" y="166"/>
                      <a:pt x="38" y="176"/>
                    </a:cubicBezTo>
                    <a:cubicBezTo>
                      <a:pt x="39" y="187"/>
                      <a:pt x="48" y="128"/>
                      <a:pt x="113" y="105"/>
                    </a:cubicBezTo>
                    <a:cubicBezTo>
                      <a:pt x="73" y="0"/>
                      <a:pt x="73" y="0"/>
                      <a:pt x="73" y="0"/>
                    </a:cubicBez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F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1" name="Freeform 1004"/>
              <p:cNvSpPr>
                <a:spLocks/>
              </p:cNvSpPr>
              <p:nvPr/>
            </p:nvSpPr>
            <p:spPr bwMode="auto">
              <a:xfrm>
                <a:off x="2943" y="2104"/>
                <a:ext cx="211" cy="401"/>
              </a:xfrm>
              <a:custGeom>
                <a:avLst/>
                <a:gdLst>
                  <a:gd name="T0" fmla="*/ 42 w 89"/>
                  <a:gd name="T1" fmla="*/ 97 h 169"/>
                  <a:gd name="T2" fmla="*/ 22 w 89"/>
                  <a:gd name="T3" fmla="*/ 38 h 169"/>
                  <a:gd name="T4" fmla="*/ 42 w 89"/>
                  <a:gd name="T5" fmla="*/ 24 h 169"/>
                  <a:gd name="T6" fmla="*/ 60 w 89"/>
                  <a:gd name="T7" fmla="*/ 29 h 169"/>
                  <a:gd name="T8" fmla="*/ 42 w 89"/>
                  <a:gd name="T9" fmla="*/ 0 h 169"/>
                  <a:gd name="T10" fmla="*/ 9 w 89"/>
                  <a:gd name="T11" fmla="*/ 66 h 169"/>
                  <a:gd name="T12" fmla="*/ 37 w 89"/>
                  <a:gd name="T13" fmla="*/ 169 h 169"/>
                  <a:gd name="T14" fmla="*/ 89 w 89"/>
                  <a:gd name="T15" fmla="*/ 112 h 169"/>
                  <a:gd name="T16" fmla="*/ 42 w 89"/>
                  <a:gd name="T17" fmla="*/ 9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169">
                    <a:moveTo>
                      <a:pt x="42" y="97"/>
                    </a:moveTo>
                    <a:cubicBezTo>
                      <a:pt x="31" y="83"/>
                      <a:pt x="21" y="56"/>
                      <a:pt x="22" y="38"/>
                    </a:cubicBezTo>
                    <a:cubicBezTo>
                      <a:pt x="22" y="27"/>
                      <a:pt x="33" y="22"/>
                      <a:pt x="42" y="24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1" y="6"/>
                      <a:pt x="0" y="21"/>
                      <a:pt x="9" y="66"/>
                    </a:cubicBezTo>
                    <a:cubicBezTo>
                      <a:pt x="17" y="111"/>
                      <a:pt x="34" y="153"/>
                      <a:pt x="37" y="169"/>
                    </a:cubicBezTo>
                    <a:cubicBezTo>
                      <a:pt x="37" y="169"/>
                      <a:pt x="54" y="127"/>
                      <a:pt x="89" y="112"/>
                    </a:cubicBezTo>
                    <a:cubicBezTo>
                      <a:pt x="85" y="98"/>
                      <a:pt x="57" y="116"/>
                      <a:pt x="42" y="97"/>
                    </a:cubicBezTo>
                    <a:close/>
                  </a:path>
                </a:pathLst>
              </a:custGeom>
              <a:solidFill>
                <a:srgbClr val="F5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2" name="Freeform 1005"/>
              <p:cNvSpPr>
                <a:spLocks/>
              </p:cNvSpPr>
              <p:nvPr/>
            </p:nvSpPr>
            <p:spPr bwMode="auto">
              <a:xfrm>
                <a:off x="2943" y="2104"/>
                <a:ext cx="197" cy="401"/>
              </a:xfrm>
              <a:custGeom>
                <a:avLst/>
                <a:gdLst>
                  <a:gd name="T0" fmla="*/ 83 w 83"/>
                  <a:gd name="T1" fmla="*/ 112 h 169"/>
                  <a:gd name="T2" fmla="*/ 45 w 83"/>
                  <a:gd name="T3" fmla="*/ 124 h 169"/>
                  <a:gd name="T4" fmla="*/ 21 w 83"/>
                  <a:gd name="T5" fmla="*/ 93 h 169"/>
                  <a:gd name="T6" fmla="*/ 16 w 83"/>
                  <a:gd name="T7" fmla="*/ 28 h 169"/>
                  <a:gd name="T8" fmla="*/ 45 w 83"/>
                  <a:gd name="T9" fmla="*/ 22 h 169"/>
                  <a:gd name="T10" fmla="*/ 54 w 83"/>
                  <a:gd name="T11" fmla="*/ 19 h 169"/>
                  <a:gd name="T12" fmla="*/ 42 w 83"/>
                  <a:gd name="T13" fmla="*/ 0 h 169"/>
                  <a:gd name="T14" fmla="*/ 9 w 83"/>
                  <a:gd name="T15" fmla="*/ 66 h 169"/>
                  <a:gd name="T16" fmla="*/ 37 w 83"/>
                  <a:gd name="T17" fmla="*/ 169 h 169"/>
                  <a:gd name="T18" fmla="*/ 83 w 83"/>
                  <a:gd name="T19" fmla="*/ 11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" h="169">
                    <a:moveTo>
                      <a:pt x="83" y="112"/>
                    </a:moveTo>
                    <a:cubicBezTo>
                      <a:pt x="69" y="110"/>
                      <a:pt x="55" y="118"/>
                      <a:pt x="45" y="124"/>
                    </a:cubicBezTo>
                    <a:cubicBezTo>
                      <a:pt x="39" y="128"/>
                      <a:pt x="31" y="125"/>
                      <a:pt x="21" y="93"/>
                    </a:cubicBezTo>
                    <a:cubicBezTo>
                      <a:pt x="12" y="61"/>
                      <a:pt x="9" y="40"/>
                      <a:pt x="16" y="28"/>
                    </a:cubicBezTo>
                    <a:cubicBezTo>
                      <a:pt x="23" y="17"/>
                      <a:pt x="38" y="18"/>
                      <a:pt x="45" y="22"/>
                    </a:cubicBezTo>
                    <a:cubicBezTo>
                      <a:pt x="45" y="22"/>
                      <a:pt x="49" y="19"/>
                      <a:pt x="54" y="1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1" y="6"/>
                      <a:pt x="0" y="21"/>
                      <a:pt x="9" y="66"/>
                    </a:cubicBezTo>
                    <a:cubicBezTo>
                      <a:pt x="17" y="111"/>
                      <a:pt x="34" y="153"/>
                      <a:pt x="37" y="169"/>
                    </a:cubicBezTo>
                    <a:cubicBezTo>
                      <a:pt x="37" y="169"/>
                      <a:pt x="63" y="128"/>
                      <a:pt x="83" y="112"/>
                    </a:cubicBezTo>
                    <a:close/>
                  </a:path>
                </a:pathLst>
              </a:custGeom>
              <a:solidFill>
                <a:srgbClr val="E3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3" name="Freeform 1006"/>
              <p:cNvSpPr>
                <a:spLocks noEditPoints="1"/>
              </p:cNvSpPr>
              <p:nvPr/>
            </p:nvSpPr>
            <p:spPr bwMode="auto">
              <a:xfrm>
                <a:off x="2943" y="2092"/>
                <a:ext cx="270" cy="427"/>
              </a:xfrm>
              <a:custGeom>
                <a:avLst/>
                <a:gdLst>
                  <a:gd name="T0" fmla="*/ 38 w 114"/>
                  <a:gd name="T1" fmla="*/ 180 h 180"/>
                  <a:gd name="T2" fmla="*/ 38 w 114"/>
                  <a:gd name="T3" fmla="*/ 180 h 180"/>
                  <a:gd name="T4" fmla="*/ 37 w 114"/>
                  <a:gd name="T5" fmla="*/ 177 h 180"/>
                  <a:gd name="T6" fmla="*/ 29 w 114"/>
                  <a:gd name="T7" fmla="*/ 151 h 180"/>
                  <a:gd name="T8" fmla="*/ 8 w 114"/>
                  <a:gd name="T9" fmla="*/ 71 h 180"/>
                  <a:gd name="T10" fmla="*/ 42 w 114"/>
                  <a:gd name="T11" fmla="*/ 4 h 180"/>
                  <a:gd name="T12" fmla="*/ 74 w 114"/>
                  <a:gd name="T13" fmla="*/ 0 h 180"/>
                  <a:gd name="T14" fmla="*/ 114 w 114"/>
                  <a:gd name="T15" fmla="*/ 107 h 180"/>
                  <a:gd name="T16" fmla="*/ 113 w 114"/>
                  <a:gd name="T17" fmla="*/ 107 h 180"/>
                  <a:gd name="T18" fmla="*/ 42 w 114"/>
                  <a:gd name="T19" fmla="*/ 175 h 180"/>
                  <a:gd name="T20" fmla="*/ 38 w 114"/>
                  <a:gd name="T21" fmla="*/ 180 h 180"/>
                  <a:gd name="T22" fmla="*/ 72 w 114"/>
                  <a:gd name="T23" fmla="*/ 3 h 180"/>
                  <a:gd name="T24" fmla="*/ 42 w 114"/>
                  <a:gd name="T25" fmla="*/ 7 h 180"/>
                  <a:gd name="T26" fmla="*/ 10 w 114"/>
                  <a:gd name="T27" fmla="*/ 71 h 180"/>
                  <a:gd name="T28" fmla="*/ 32 w 114"/>
                  <a:gd name="T29" fmla="*/ 151 h 180"/>
                  <a:gd name="T30" fmla="*/ 39 w 114"/>
                  <a:gd name="T31" fmla="*/ 175 h 180"/>
                  <a:gd name="T32" fmla="*/ 40 w 114"/>
                  <a:gd name="T33" fmla="*/ 174 h 180"/>
                  <a:gd name="T34" fmla="*/ 111 w 114"/>
                  <a:gd name="T35" fmla="*/ 106 h 180"/>
                  <a:gd name="T36" fmla="*/ 72 w 114"/>
                  <a:gd name="T37" fmla="*/ 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80">
                    <a:moveTo>
                      <a:pt x="38" y="180"/>
                    </a:moveTo>
                    <a:cubicBezTo>
                      <a:pt x="38" y="180"/>
                      <a:pt x="38" y="180"/>
                      <a:pt x="38" y="180"/>
                    </a:cubicBezTo>
                    <a:cubicBezTo>
                      <a:pt x="37" y="180"/>
                      <a:pt x="37" y="178"/>
                      <a:pt x="37" y="177"/>
                    </a:cubicBezTo>
                    <a:cubicBezTo>
                      <a:pt x="36" y="173"/>
                      <a:pt x="33" y="164"/>
                      <a:pt x="29" y="151"/>
                    </a:cubicBezTo>
                    <a:cubicBezTo>
                      <a:pt x="23" y="130"/>
                      <a:pt x="13" y="102"/>
                      <a:pt x="8" y="71"/>
                    </a:cubicBezTo>
                    <a:cubicBezTo>
                      <a:pt x="0" y="34"/>
                      <a:pt x="12" y="12"/>
                      <a:pt x="42" y="4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14" y="107"/>
                      <a:pt x="114" y="107"/>
                      <a:pt x="114" y="107"/>
                    </a:cubicBezTo>
                    <a:cubicBezTo>
                      <a:pt x="113" y="107"/>
                      <a:pt x="113" y="107"/>
                      <a:pt x="113" y="107"/>
                    </a:cubicBezTo>
                    <a:cubicBezTo>
                      <a:pt x="64" y="124"/>
                      <a:pt x="47" y="162"/>
                      <a:pt x="42" y="175"/>
                    </a:cubicBezTo>
                    <a:cubicBezTo>
                      <a:pt x="40" y="179"/>
                      <a:pt x="39" y="180"/>
                      <a:pt x="38" y="180"/>
                    </a:cubicBezTo>
                    <a:close/>
                    <a:moveTo>
                      <a:pt x="72" y="3"/>
                    </a:moveTo>
                    <a:cubicBezTo>
                      <a:pt x="42" y="7"/>
                      <a:pt x="42" y="7"/>
                      <a:pt x="42" y="7"/>
                    </a:cubicBezTo>
                    <a:cubicBezTo>
                      <a:pt x="14" y="14"/>
                      <a:pt x="3" y="35"/>
                      <a:pt x="10" y="71"/>
                    </a:cubicBezTo>
                    <a:cubicBezTo>
                      <a:pt x="16" y="101"/>
                      <a:pt x="25" y="130"/>
                      <a:pt x="32" y="151"/>
                    </a:cubicBezTo>
                    <a:cubicBezTo>
                      <a:pt x="35" y="162"/>
                      <a:pt x="38" y="171"/>
                      <a:pt x="39" y="175"/>
                    </a:cubicBezTo>
                    <a:cubicBezTo>
                      <a:pt x="39" y="175"/>
                      <a:pt x="39" y="174"/>
                      <a:pt x="40" y="174"/>
                    </a:cubicBezTo>
                    <a:cubicBezTo>
                      <a:pt x="45" y="161"/>
                      <a:pt x="62" y="123"/>
                      <a:pt x="111" y="106"/>
                    </a:cubicBez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96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4" name="Freeform 1007"/>
              <p:cNvSpPr>
                <a:spLocks/>
              </p:cNvSpPr>
              <p:nvPr/>
            </p:nvSpPr>
            <p:spPr bwMode="auto">
              <a:xfrm>
                <a:off x="3026" y="2379"/>
                <a:ext cx="171" cy="240"/>
              </a:xfrm>
              <a:custGeom>
                <a:avLst/>
                <a:gdLst>
                  <a:gd name="T0" fmla="*/ 47 w 72"/>
                  <a:gd name="T1" fmla="*/ 0 h 101"/>
                  <a:gd name="T2" fmla="*/ 3 w 72"/>
                  <a:gd name="T3" fmla="*/ 47 h 101"/>
                  <a:gd name="T4" fmla="*/ 48 w 72"/>
                  <a:gd name="T5" fmla="*/ 100 h 101"/>
                  <a:gd name="T6" fmla="*/ 72 w 72"/>
                  <a:gd name="T7" fmla="*/ 97 h 101"/>
                  <a:gd name="T8" fmla="*/ 47 w 72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1">
                    <a:moveTo>
                      <a:pt x="47" y="0"/>
                    </a:moveTo>
                    <a:cubicBezTo>
                      <a:pt x="31" y="0"/>
                      <a:pt x="5" y="19"/>
                      <a:pt x="3" y="47"/>
                    </a:cubicBezTo>
                    <a:cubicBezTo>
                      <a:pt x="0" y="80"/>
                      <a:pt x="26" y="100"/>
                      <a:pt x="48" y="100"/>
                    </a:cubicBezTo>
                    <a:cubicBezTo>
                      <a:pt x="63" y="101"/>
                      <a:pt x="72" y="97"/>
                      <a:pt x="72" y="97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5" name="Freeform 1008"/>
              <p:cNvSpPr>
                <a:spLocks/>
              </p:cNvSpPr>
              <p:nvPr/>
            </p:nvSpPr>
            <p:spPr bwMode="auto">
              <a:xfrm>
                <a:off x="3026" y="2393"/>
                <a:ext cx="171" cy="226"/>
              </a:xfrm>
              <a:custGeom>
                <a:avLst/>
                <a:gdLst>
                  <a:gd name="T0" fmla="*/ 48 w 72"/>
                  <a:gd name="T1" fmla="*/ 94 h 95"/>
                  <a:gd name="T2" fmla="*/ 72 w 72"/>
                  <a:gd name="T3" fmla="*/ 91 h 95"/>
                  <a:gd name="T4" fmla="*/ 34 w 72"/>
                  <a:gd name="T5" fmla="*/ 11 h 95"/>
                  <a:gd name="T6" fmla="*/ 22 w 72"/>
                  <a:gd name="T7" fmla="*/ 35 h 95"/>
                  <a:gd name="T8" fmla="*/ 11 w 72"/>
                  <a:gd name="T9" fmla="*/ 43 h 95"/>
                  <a:gd name="T10" fmla="*/ 31 w 72"/>
                  <a:gd name="T11" fmla="*/ 1 h 95"/>
                  <a:gd name="T12" fmla="*/ 29 w 72"/>
                  <a:gd name="T13" fmla="*/ 0 h 95"/>
                  <a:gd name="T14" fmla="*/ 3 w 72"/>
                  <a:gd name="T15" fmla="*/ 41 h 95"/>
                  <a:gd name="T16" fmla="*/ 48 w 72"/>
                  <a:gd name="T17" fmla="*/ 9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95">
                    <a:moveTo>
                      <a:pt x="48" y="94"/>
                    </a:moveTo>
                    <a:cubicBezTo>
                      <a:pt x="63" y="95"/>
                      <a:pt x="72" y="91"/>
                      <a:pt x="72" y="9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2" y="14"/>
                      <a:pt x="26" y="22"/>
                      <a:pt x="22" y="35"/>
                    </a:cubicBezTo>
                    <a:cubicBezTo>
                      <a:pt x="18" y="51"/>
                      <a:pt x="12" y="55"/>
                      <a:pt x="11" y="43"/>
                    </a:cubicBezTo>
                    <a:cubicBezTo>
                      <a:pt x="9" y="26"/>
                      <a:pt x="19" y="8"/>
                      <a:pt x="31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6" y="8"/>
                      <a:pt x="4" y="22"/>
                      <a:pt x="3" y="41"/>
                    </a:cubicBezTo>
                    <a:cubicBezTo>
                      <a:pt x="0" y="74"/>
                      <a:pt x="26" y="94"/>
                      <a:pt x="48" y="94"/>
                    </a:cubicBezTo>
                    <a:close/>
                  </a:path>
                </a:pathLst>
              </a:custGeom>
              <a:solidFill>
                <a:srgbClr val="FFC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6" name="Freeform 1009"/>
              <p:cNvSpPr>
                <a:spLocks/>
              </p:cNvSpPr>
              <p:nvPr/>
            </p:nvSpPr>
            <p:spPr bwMode="auto">
              <a:xfrm>
                <a:off x="3026" y="2422"/>
                <a:ext cx="171" cy="197"/>
              </a:xfrm>
              <a:custGeom>
                <a:avLst/>
                <a:gdLst>
                  <a:gd name="T0" fmla="*/ 48 w 72"/>
                  <a:gd name="T1" fmla="*/ 82 h 83"/>
                  <a:gd name="T2" fmla="*/ 72 w 72"/>
                  <a:gd name="T3" fmla="*/ 79 h 83"/>
                  <a:gd name="T4" fmla="*/ 60 w 72"/>
                  <a:gd name="T5" fmla="*/ 54 h 83"/>
                  <a:gd name="T6" fmla="*/ 32 w 72"/>
                  <a:gd name="T7" fmla="*/ 5 h 83"/>
                  <a:gd name="T8" fmla="*/ 24 w 72"/>
                  <a:gd name="T9" fmla="*/ 57 h 83"/>
                  <a:gd name="T10" fmla="*/ 9 w 72"/>
                  <a:gd name="T11" fmla="*/ 44 h 83"/>
                  <a:gd name="T12" fmla="*/ 17 w 72"/>
                  <a:gd name="T13" fmla="*/ 0 h 83"/>
                  <a:gd name="T14" fmla="*/ 3 w 72"/>
                  <a:gd name="T15" fmla="*/ 29 h 83"/>
                  <a:gd name="T16" fmla="*/ 48 w 72"/>
                  <a:gd name="T17" fmla="*/ 8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83">
                    <a:moveTo>
                      <a:pt x="48" y="82"/>
                    </a:moveTo>
                    <a:cubicBezTo>
                      <a:pt x="63" y="83"/>
                      <a:pt x="72" y="79"/>
                      <a:pt x="72" y="79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17" y="27"/>
                      <a:pt x="26" y="50"/>
                      <a:pt x="24" y="57"/>
                    </a:cubicBezTo>
                    <a:cubicBezTo>
                      <a:pt x="23" y="60"/>
                      <a:pt x="15" y="63"/>
                      <a:pt x="9" y="44"/>
                    </a:cubicBezTo>
                    <a:cubicBezTo>
                      <a:pt x="3" y="25"/>
                      <a:pt x="11" y="8"/>
                      <a:pt x="17" y="0"/>
                    </a:cubicBezTo>
                    <a:cubicBezTo>
                      <a:pt x="17" y="0"/>
                      <a:pt x="4" y="9"/>
                      <a:pt x="3" y="29"/>
                    </a:cubicBezTo>
                    <a:cubicBezTo>
                      <a:pt x="0" y="62"/>
                      <a:pt x="26" y="82"/>
                      <a:pt x="48" y="82"/>
                    </a:cubicBezTo>
                    <a:close/>
                  </a:path>
                </a:pathLst>
              </a:custGeom>
              <a:solidFill>
                <a:srgbClr val="F7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7" name="Freeform 1010"/>
              <p:cNvSpPr>
                <a:spLocks noEditPoints="1"/>
              </p:cNvSpPr>
              <p:nvPr/>
            </p:nvSpPr>
            <p:spPr bwMode="auto">
              <a:xfrm>
                <a:off x="3026" y="2377"/>
                <a:ext cx="173" cy="245"/>
              </a:xfrm>
              <a:custGeom>
                <a:avLst/>
                <a:gdLst>
                  <a:gd name="T0" fmla="*/ 51 w 73"/>
                  <a:gd name="T1" fmla="*/ 103 h 103"/>
                  <a:gd name="T2" fmla="*/ 51 w 73"/>
                  <a:gd name="T3" fmla="*/ 103 h 103"/>
                  <a:gd name="T4" fmla="*/ 48 w 73"/>
                  <a:gd name="T5" fmla="*/ 102 h 103"/>
                  <a:gd name="T6" fmla="*/ 14 w 73"/>
                  <a:gd name="T7" fmla="*/ 86 h 103"/>
                  <a:gd name="T8" fmla="*/ 2 w 73"/>
                  <a:gd name="T9" fmla="*/ 48 h 103"/>
                  <a:gd name="T10" fmla="*/ 47 w 73"/>
                  <a:gd name="T11" fmla="*/ 0 h 103"/>
                  <a:gd name="T12" fmla="*/ 48 w 73"/>
                  <a:gd name="T13" fmla="*/ 0 h 103"/>
                  <a:gd name="T14" fmla="*/ 73 w 73"/>
                  <a:gd name="T15" fmla="*/ 99 h 103"/>
                  <a:gd name="T16" fmla="*/ 72 w 73"/>
                  <a:gd name="T17" fmla="*/ 99 h 103"/>
                  <a:gd name="T18" fmla="*/ 51 w 73"/>
                  <a:gd name="T19" fmla="*/ 103 h 103"/>
                  <a:gd name="T20" fmla="*/ 46 w 73"/>
                  <a:gd name="T21" fmla="*/ 3 h 103"/>
                  <a:gd name="T22" fmla="*/ 4 w 73"/>
                  <a:gd name="T23" fmla="*/ 48 h 103"/>
                  <a:gd name="T24" fmla="*/ 16 w 73"/>
                  <a:gd name="T25" fmla="*/ 84 h 103"/>
                  <a:gd name="T26" fmla="*/ 48 w 73"/>
                  <a:gd name="T27" fmla="*/ 100 h 103"/>
                  <a:gd name="T28" fmla="*/ 70 w 73"/>
                  <a:gd name="T29" fmla="*/ 97 h 103"/>
                  <a:gd name="T30" fmla="*/ 46 w 73"/>
                  <a:gd name="T31" fmla="*/ 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103">
                    <a:moveTo>
                      <a:pt x="51" y="103"/>
                    </a:moveTo>
                    <a:cubicBezTo>
                      <a:pt x="51" y="103"/>
                      <a:pt x="51" y="103"/>
                      <a:pt x="51" y="103"/>
                    </a:cubicBezTo>
                    <a:cubicBezTo>
                      <a:pt x="50" y="103"/>
                      <a:pt x="49" y="103"/>
                      <a:pt x="48" y="102"/>
                    </a:cubicBezTo>
                    <a:cubicBezTo>
                      <a:pt x="36" y="102"/>
                      <a:pt x="23" y="96"/>
                      <a:pt x="14" y="86"/>
                    </a:cubicBezTo>
                    <a:cubicBezTo>
                      <a:pt x="7" y="79"/>
                      <a:pt x="0" y="66"/>
                      <a:pt x="2" y="48"/>
                    </a:cubicBezTo>
                    <a:cubicBezTo>
                      <a:pt x="4" y="19"/>
                      <a:pt x="30" y="0"/>
                      <a:pt x="47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3" y="99"/>
                      <a:pt x="73" y="99"/>
                      <a:pt x="73" y="99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2" y="99"/>
                      <a:pt x="64" y="103"/>
                      <a:pt x="51" y="103"/>
                    </a:cubicBezTo>
                    <a:close/>
                    <a:moveTo>
                      <a:pt x="46" y="3"/>
                    </a:moveTo>
                    <a:cubicBezTo>
                      <a:pt x="30" y="3"/>
                      <a:pt x="6" y="22"/>
                      <a:pt x="4" y="48"/>
                    </a:cubicBezTo>
                    <a:cubicBezTo>
                      <a:pt x="3" y="66"/>
                      <a:pt x="10" y="77"/>
                      <a:pt x="16" y="84"/>
                    </a:cubicBezTo>
                    <a:cubicBezTo>
                      <a:pt x="24" y="94"/>
                      <a:pt x="36" y="100"/>
                      <a:pt x="48" y="100"/>
                    </a:cubicBezTo>
                    <a:cubicBezTo>
                      <a:pt x="60" y="100"/>
                      <a:pt x="68" y="98"/>
                      <a:pt x="70" y="97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96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8" name="Freeform 1011"/>
              <p:cNvSpPr>
                <a:spLocks/>
              </p:cNvSpPr>
              <p:nvPr/>
            </p:nvSpPr>
            <p:spPr bwMode="auto">
              <a:xfrm>
                <a:off x="2827" y="1479"/>
                <a:ext cx="983" cy="789"/>
              </a:xfrm>
              <a:custGeom>
                <a:avLst/>
                <a:gdLst>
                  <a:gd name="T0" fmla="*/ 402 w 415"/>
                  <a:gd name="T1" fmla="*/ 175 h 332"/>
                  <a:gd name="T2" fmla="*/ 381 w 415"/>
                  <a:gd name="T3" fmla="*/ 183 h 332"/>
                  <a:gd name="T4" fmla="*/ 377 w 415"/>
                  <a:gd name="T5" fmla="*/ 99 h 332"/>
                  <a:gd name="T6" fmla="*/ 310 w 415"/>
                  <a:gd name="T7" fmla="*/ 27 h 332"/>
                  <a:gd name="T8" fmla="*/ 189 w 415"/>
                  <a:gd name="T9" fmla="*/ 15 h 332"/>
                  <a:gd name="T10" fmla="*/ 108 w 415"/>
                  <a:gd name="T11" fmla="*/ 24 h 332"/>
                  <a:gd name="T12" fmla="*/ 69 w 415"/>
                  <a:gd name="T13" fmla="*/ 49 h 332"/>
                  <a:gd name="T14" fmla="*/ 44 w 415"/>
                  <a:gd name="T15" fmla="*/ 142 h 332"/>
                  <a:gd name="T16" fmla="*/ 47 w 415"/>
                  <a:gd name="T17" fmla="*/ 185 h 332"/>
                  <a:gd name="T18" fmla="*/ 14 w 415"/>
                  <a:gd name="T19" fmla="*/ 206 h 332"/>
                  <a:gd name="T20" fmla="*/ 50 w 415"/>
                  <a:gd name="T21" fmla="*/ 213 h 332"/>
                  <a:gd name="T22" fmla="*/ 225 w 415"/>
                  <a:gd name="T23" fmla="*/ 330 h 332"/>
                  <a:gd name="T24" fmla="*/ 376 w 415"/>
                  <a:gd name="T25" fmla="*/ 217 h 332"/>
                  <a:gd name="T26" fmla="*/ 399 w 415"/>
                  <a:gd name="T27" fmla="*/ 215 h 332"/>
                  <a:gd name="T28" fmla="*/ 402 w 415"/>
                  <a:gd name="T29" fmla="*/ 175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5" h="332">
                    <a:moveTo>
                      <a:pt x="402" y="175"/>
                    </a:moveTo>
                    <a:cubicBezTo>
                      <a:pt x="387" y="167"/>
                      <a:pt x="381" y="183"/>
                      <a:pt x="381" y="183"/>
                    </a:cubicBezTo>
                    <a:cubicBezTo>
                      <a:pt x="366" y="173"/>
                      <a:pt x="376" y="121"/>
                      <a:pt x="377" y="99"/>
                    </a:cubicBezTo>
                    <a:cubicBezTo>
                      <a:pt x="378" y="66"/>
                      <a:pt x="331" y="18"/>
                      <a:pt x="310" y="27"/>
                    </a:cubicBezTo>
                    <a:cubicBezTo>
                      <a:pt x="269" y="46"/>
                      <a:pt x="226" y="29"/>
                      <a:pt x="189" y="15"/>
                    </a:cubicBezTo>
                    <a:cubicBezTo>
                      <a:pt x="148" y="0"/>
                      <a:pt x="125" y="1"/>
                      <a:pt x="108" y="24"/>
                    </a:cubicBezTo>
                    <a:cubicBezTo>
                      <a:pt x="100" y="35"/>
                      <a:pt x="91" y="26"/>
                      <a:pt x="69" y="49"/>
                    </a:cubicBezTo>
                    <a:cubicBezTo>
                      <a:pt x="52" y="67"/>
                      <a:pt x="38" y="112"/>
                      <a:pt x="44" y="142"/>
                    </a:cubicBezTo>
                    <a:cubicBezTo>
                      <a:pt x="50" y="171"/>
                      <a:pt x="47" y="185"/>
                      <a:pt x="47" y="185"/>
                    </a:cubicBezTo>
                    <a:cubicBezTo>
                      <a:pt x="25" y="161"/>
                      <a:pt x="0" y="180"/>
                      <a:pt x="14" y="206"/>
                    </a:cubicBezTo>
                    <a:cubicBezTo>
                      <a:pt x="24" y="224"/>
                      <a:pt x="46" y="223"/>
                      <a:pt x="50" y="213"/>
                    </a:cubicBezTo>
                    <a:cubicBezTo>
                      <a:pt x="67" y="280"/>
                      <a:pt x="153" y="332"/>
                      <a:pt x="225" y="330"/>
                    </a:cubicBezTo>
                    <a:cubicBezTo>
                      <a:pt x="362" y="326"/>
                      <a:pt x="376" y="217"/>
                      <a:pt x="376" y="217"/>
                    </a:cubicBezTo>
                    <a:cubicBezTo>
                      <a:pt x="382" y="222"/>
                      <a:pt x="392" y="223"/>
                      <a:pt x="399" y="215"/>
                    </a:cubicBezTo>
                    <a:cubicBezTo>
                      <a:pt x="408" y="205"/>
                      <a:pt x="415" y="182"/>
                      <a:pt x="402" y="175"/>
                    </a:cubicBezTo>
                    <a:close/>
                  </a:path>
                </a:pathLst>
              </a:custGeom>
              <a:solidFill>
                <a:srgbClr val="F7C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9" name="Freeform 1012"/>
              <p:cNvSpPr>
                <a:spLocks/>
              </p:cNvSpPr>
              <p:nvPr/>
            </p:nvSpPr>
            <p:spPr bwMode="auto">
              <a:xfrm>
                <a:off x="3545" y="1522"/>
                <a:ext cx="184" cy="392"/>
              </a:xfrm>
              <a:custGeom>
                <a:avLst/>
                <a:gdLst>
                  <a:gd name="T0" fmla="*/ 74 w 78"/>
                  <a:gd name="T1" fmla="*/ 81 h 165"/>
                  <a:gd name="T2" fmla="*/ 6 w 78"/>
                  <a:gd name="T3" fmla="*/ 10 h 165"/>
                  <a:gd name="T4" fmla="*/ 0 w 78"/>
                  <a:gd name="T5" fmla="*/ 13 h 165"/>
                  <a:gd name="T6" fmla="*/ 55 w 78"/>
                  <a:gd name="T7" fmla="*/ 48 h 165"/>
                  <a:gd name="T8" fmla="*/ 61 w 78"/>
                  <a:gd name="T9" fmla="*/ 120 h 165"/>
                  <a:gd name="T10" fmla="*/ 78 w 78"/>
                  <a:gd name="T11" fmla="*/ 165 h 165"/>
                  <a:gd name="T12" fmla="*/ 74 w 78"/>
                  <a:gd name="T13" fmla="*/ 8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165">
                    <a:moveTo>
                      <a:pt x="74" y="81"/>
                    </a:moveTo>
                    <a:cubicBezTo>
                      <a:pt x="75" y="48"/>
                      <a:pt x="28" y="0"/>
                      <a:pt x="6" y="10"/>
                    </a:cubicBezTo>
                    <a:cubicBezTo>
                      <a:pt x="4" y="11"/>
                      <a:pt x="0" y="13"/>
                      <a:pt x="0" y="13"/>
                    </a:cubicBezTo>
                    <a:cubicBezTo>
                      <a:pt x="18" y="8"/>
                      <a:pt x="35" y="19"/>
                      <a:pt x="55" y="48"/>
                    </a:cubicBezTo>
                    <a:cubicBezTo>
                      <a:pt x="71" y="72"/>
                      <a:pt x="64" y="97"/>
                      <a:pt x="61" y="120"/>
                    </a:cubicBezTo>
                    <a:cubicBezTo>
                      <a:pt x="59" y="143"/>
                      <a:pt x="64" y="165"/>
                      <a:pt x="78" y="165"/>
                    </a:cubicBezTo>
                    <a:cubicBezTo>
                      <a:pt x="63" y="155"/>
                      <a:pt x="73" y="103"/>
                      <a:pt x="74" y="81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0" name="Freeform 1013"/>
              <p:cNvSpPr>
                <a:spLocks/>
              </p:cNvSpPr>
              <p:nvPr/>
            </p:nvSpPr>
            <p:spPr bwMode="auto">
              <a:xfrm>
                <a:off x="3729" y="1883"/>
                <a:ext cx="71" cy="111"/>
              </a:xfrm>
              <a:custGeom>
                <a:avLst/>
                <a:gdLst>
                  <a:gd name="T0" fmla="*/ 0 w 30"/>
                  <a:gd name="T1" fmla="*/ 15 h 47"/>
                  <a:gd name="T2" fmla="*/ 19 w 30"/>
                  <a:gd name="T3" fmla="*/ 14 h 47"/>
                  <a:gd name="T4" fmla="*/ 13 w 30"/>
                  <a:gd name="T5" fmla="*/ 47 h 47"/>
                  <a:gd name="T6" fmla="*/ 27 w 30"/>
                  <a:gd name="T7" fmla="*/ 28 h 47"/>
                  <a:gd name="T8" fmla="*/ 18 w 30"/>
                  <a:gd name="T9" fmla="*/ 3 h 47"/>
                  <a:gd name="T10" fmla="*/ 0 w 30"/>
                  <a:gd name="T11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7">
                    <a:moveTo>
                      <a:pt x="0" y="15"/>
                    </a:moveTo>
                    <a:cubicBezTo>
                      <a:pt x="3" y="12"/>
                      <a:pt x="12" y="9"/>
                      <a:pt x="19" y="14"/>
                    </a:cubicBezTo>
                    <a:cubicBezTo>
                      <a:pt x="27" y="20"/>
                      <a:pt x="23" y="37"/>
                      <a:pt x="13" y="47"/>
                    </a:cubicBezTo>
                    <a:cubicBezTo>
                      <a:pt x="13" y="47"/>
                      <a:pt x="24" y="41"/>
                      <a:pt x="27" y="28"/>
                    </a:cubicBezTo>
                    <a:cubicBezTo>
                      <a:pt x="30" y="14"/>
                      <a:pt x="27" y="6"/>
                      <a:pt x="18" y="3"/>
                    </a:cubicBezTo>
                    <a:cubicBezTo>
                      <a:pt x="7" y="0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1" name="Freeform 1014"/>
              <p:cNvSpPr>
                <a:spLocks/>
              </p:cNvSpPr>
              <p:nvPr/>
            </p:nvSpPr>
            <p:spPr bwMode="auto">
              <a:xfrm>
                <a:off x="2827" y="1479"/>
                <a:ext cx="706" cy="784"/>
              </a:xfrm>
              <a:custGeom>
                <a:avLst/>
                <a:gdLst>
                  <a:gd name="T0" fmla="*/ 97 w 298"/>
                  <a:gd name="T1" fmla="*/ 119 h 330"/>
                  <a:gd name="T2" fmla="*/ 128 w 298"/>
                  <a:gd name="T3" fmla="*/ 74 h 330"/>
                  <a:gd name="T4" fmla="*/ 130 w 298"/>
                  <a:gd name="T5" fmla="*/ 41 h 330"/>
                  <a:gd name="T6" fmla="*/ 196 w 298"/>
                  <a:gd name="T7" fmla="*/ 34 h 330"/>
                  <a:gd name="T8" fmla="*/ 298 w 298"/>
                  <a:gd name="T9" fmla="*/ 33 h 330"/>
                  <a:gd name="T10" fmla="*/ 189 w 298"/>
                  <a:gd name="T11" fmla="*/ 15 h 330"/>
                  <a:gd name="T12" fmla="*/ 108 w 298"/>
                  <a:gd name="T13" fmla="*/ 24 h 330"/>
                  <a:gd name="T14" fmla="*/ 69 w 298"/>
                  <a:gd name="T15" fmla="*/ 49 h 330"/>
                  <a:gd name="T16" fmla="*/ 44 w 298"/>
                  <a:gd name="T17" fmla="*/ 142 h 330"/>
                  <a:gd name="T18" fmla="*/ 47 w 298"/>
                  <a:gd name="T19" fmla="*/ 185 h 330"/>
                  <a:gd name="T20" fmla="*/ 14 w 298"/>
                  <a:gd name="T21" fmla="*/ 206 h 330"/>
                  <a:gd name="T22" fmla="*/ 50 w 298"/>
                  <a:gd name="T23" fmla="*/ 214 h 330"/>
                  <a:gd name="T24" fmla="*/ 212 w 298"/>
                  <a:gd name="T25" fmla="*/ 330 h 330"/>
                  <a:gd name="T26" fmla="*/ 213 w 298"/>
                  <a:gd name="T27" fmla="*/ 329 h 330"/>
                  <a:gd name="T28" fmla="*/ 97 w 298"/>
                  <a:gd name="T29" fmla="*/ 119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8" h="330">
                    <a:moveTo>
                      <a:pt x="97" y="119"/>
                    </a:moveTo>
                    <a:cubicBezTo>
                      <a:pt x="87" y="76"/>
                      <a:pt x="126" y="94"/>
                      <a:pt x="128" y="74"/>
                    </a:cubicBezTo>
                    <a:cubicBezTo>
                      <a:pt x="129" y="63"/>
                      <a:pt x="124" y="53"/>
                      <a:pt x="130" y="41"/>
                    </a:cubicBezTo>
                    <a:cubicBezTo>
                      <a:pt x="134" y="32"/>
                      <a:pt x="145" y="17"/>
                      <a:pt x="196" y="34"/>
                    </a:cubicBezTo>
                    <a:cubicBezTo>
                      <a:pt x="256" y="53"/>
                      <a:pt x="287" y="38"/>
                      <a:pt x="298" y="33"/>
                    </a:cubicBezTo>
                    <a:cubicBezTo>
                      <a:pt x="255" y="41"/>
                      <a:pt x="223" y="28"/>
                      <a:pt x="189" y="15"/>
                    </a:cubicBezTo>
                    <a:cubicBezTo>
                      <a:pt x="148" y="0"/>
                      <a:pt x="125" y="1"/>
                      <a:pt x="108" y="24"/>
                    </a:cubicBezTo>
                    <a:cubicBezTo>
                      <a:pt x="100" y="35"/>
                      <a:pt x="91" y="26"/>
                      <a:pt x="69" y="49"/>
                    </a:cubicBezTo>
                    <a:cubicBezTo>
                      <a:pt x="52" y="67"/>
                      <a:pt x="38" y="112"/>
                      <a:pt x="44" y="142"/>
                    </a:cubicBezTo>
                    <a:cubicBezTo>
                      <a:pt x="50" y="171"/>
                      <a:pt x="47" y="185"/>
                      <a:pt x="47" y="185"/>
                    </a:cubicBezTo>
                    <a:cubicBezTo>
                      <a:pt x="25" y="161"/>
                      <a:pt x="0" y="180"/>
                      <a:pt x="14" y="206"/>
                    </a:cubicBezTo>
                    <a:cubicBezTo>
                      <a:pt x="24" y="224"/>
                      <a:pt x="46" y="224"/>
                      <a:pt x="50" y="214"/>
                    </a:cubicBezTo>
                    <a:cubicBezTo>
                      <a:pt x="67" y="278"/>
                      <a:pt x="142" y="326"/>
                      <a:pt x="212" y="330"/>
                    </a:cubicBezTo>
                    <a:cubicBezTo>
                      <a:pt x="213" y="329"/>
                      <a:pt x="213" y="329"/>
                      <a:pt x="213" y="329"/>
                    </a:cubicBezTo>
                    <a:cubicBezTo>
                      <a:pt x="19" y="271"/>
                      <a:pt x="102" y="141"/>
                      <a:pt x="97" y="119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2" name="Freeform 1015"/>
              <p:cNvSpPr>
                <a:spLocks/>
              </p:cNvSpPr>
              <p:nvPr/>
            </p:nvSpPr>
            <p:spPr bwMode="auto">
              <a:xfrm>
                <a:off x="2946" y="1947"/>
                <a:ext cx="324" cy="304"/>
              </a:xfrm>
              <a:custGeom>
                <a:avLst/>
                <a:gdLst>
                  <a:gd name="T0" fmla="*/ 8 w 137"/>
                  <a:gd name="T1" fmla="*/ 6 h 128"/>
                  <a:gd name="T2" fmla="*/ 0 w 137"/>
                  <a:gd name="T3" fmla="*/ 14 h 128"/>
                  <a:gd name="T4" fmla="*/ 0 w 137"/>
                  <a:gd name="T5" fmla="*/ 17 h 128"/>
                  <a:gd name="T6" fmla="*/ 129 w 137"/>
                  <a:gd name="T7" fmla="*/ 128 h 128"/>
                  <a:gd name="T8" fmla="*/ 137 w 137"/>
                  <a:gd name="T9" fmla="*/ 128 h 128"/>
                  <a:gd name="T10" fmla="*/ 8 w 137"/>
                  <a:gd name="T11" fmla="*/ 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28">
                    <a:moveTo>
                      <a:pt x="8" y="6"/>
                    </a:moveTo>
                    <a:cubicBezTo>
                      <a:pt x="7" y="0"/>
                      <a:pt x="3" y="7"/>
                      <a:pt x="0" y="14"/>
                    </a:cubicBezTo>
                    <a:cubicBezTo>
                      <a:pt x="0" y="14"/>
                      <a:pt x="1" y="14"/>
                      <a:pt x="0" y="17"/>
                    </a:cubicBezTo>
                    <a:cubicBezTo>
                      <a:pt x="16" y="71"/>
                      <a:pt x="71" y="114"/>
                      <a:pt x="129" y="128"/>
                    </a:cubicBezTo>
                    <a:cubicBezTo>
                      <a:pt x="133" y="128"/>
                      <a:pt x="137" y="128"/>
                      <a:pt x="137" y="128"/>
                    </a:cubicBezTo>
                    <a:cubicBezTo>
                      <a:pt x="34" y="98"/>
                      <a:pt x="10" y="18"/>
                      <a:pt x="8" y="6"/>
                    </a:cubicBezTo>
                    <a:close/>
                  </a:path>
                </a:pathLst>
              </a:custGeom>
              <a:solidFill>
                <a:srgbClr val="D99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3" name="Freeform 1016"/>
              <p:cNvSpPr>
                <a:spLocks/>
              </p:cNvSpPr>
              <p:nvPr/>
            </p:nvSpPr>
            <p:spPr bwMode="auto">
              <a:xfrm>
                <a:off x="2827" y="1479"/>
                <a:ext cx="682" cy="487"/>
              </a:xfrm>
              <a:custGeom>
                <a:avLst/>
                <a:gdLst>
                  <a:gd name="T0" fmla="*/ 59 w 288"/>
                  <a:gd name="T1" fmla="*/ 161 h 205"/>
                  <a:gd name="T2" fmla="*/ 67 w 288"/>
                  <a:gd name="T3" fmla="*/ 80 h 205"/>
                  <a:gd name="T4" fmla="*/ 116 w 288"/>
                  <a:gd name="T5" fmla="*/ 35 h 205"/>
                  <a:gd name="T6" fmla="*/ 192 w 288"/>
                  <a:gd name="T7" fmla="*/ 24 h 205"/>
                  <a:gd name="T8" fmla="*/ 288 w 288"/>
                  <a:gd name="T9" fmla="*/ 36 h 205"/>
                  <a:gd name="T10" fmla="*/ 286 w 288"/>
                  <a:gd name="T11" fmla="*/ 35 h 205"/>
                  <a:gd name="T12" fmla="*/ 189 w 288"/>
                  <a:gd name="T13" fmla="*/ 15 h 205"/>
                  <a:gd name="T14" fmla="*/ 108 w 288"/>
                  <a:gd name="T15" fmla="*/ 24 h 205"/>
                  <a:gd name="T16" fmla="*/ 69 w 288"/>
                  <a:gd name="T17" fmla="*/ 49 h 205"/>
                  <a:gd name="T18" fmla="*/ 44 w 288"/>
                  <a:gd name="T19" fmla="*/ 142 h 205"/>
                  <a:gd name="T20" fmla="*/ 47 w 288"/>
                  <a:gd name="T21" fmla="*/ 185 h 205"/>
                  <a:gd name="T22" fmla="*/ 15 w 288"/>
                  <a:gd name="T23" fmla="*/ 204 h 205"/>
                  <a:gd name="T24" fmla="*/ 25 w 288"/>
                  <a:gd name="T25" fmla="*/ 183 h 205"/>
                  <a:gd name="T26" fmla="*/ 51 w 288"/>
                  <a:gd name="T27" fmla="*/ 198 h 205"/>
                  <a:gd name="T28" fmla="*/ 59 w 288"/>
                  <a:gd name="T29" fmla="*/ 16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8" h="205">
                    <a:moveTo>
                      <a:pt x="59" y="161"/>
                    </a:moveTo>
                    <a:cubicBezTo>
                      <a:pt x="54" y="130"/>
                      <a:pt x="53" y="107"/>
                      <a:pt x="67" y="80"/>
                    </a:cubicBezTo>
                    <a:cubicBezTo>
                      <a:pt x="93" y="30"/>
                      <a:pt x="106" y="57"/>
                      <a:pt x="116" y="35"/>
                    </a:cubicBezTo>
                    <a:cubicBezTo>
                      <a:pt x="122" y="21"/>
                      <a:pt x="145" y="8"/>
                      <a:pt x="192" y="24"/>
                    </a:cubicBezTo>
                    <a:cubicBezTo>
                      <a:pt x="239" y="41"/>
                      <a:pt x="263" y="41"/>
                      <a:pt x="288" y="36"/>
                    </a:cubicBezTo>
                    <a:cubicBezTo>
                      <a:pt x="286" y="35"/>
                      <a:pt x="286" y="35"/>
                      <a:pt x="286" y="35"/>
                    </a:cubicBezTo>
                    <a:cubicBezTo>
                      <a:pt x="249" y="38"/>
                      <a:pt x="219" y="27"/>
                      <a:pt x="189" y="15"/>
                    </a:cubicBezTo>
                    <a:cubicBezTo>
                      <a:pt x="148" y="0"/>
                      <a:pt x="125" y="1"/>
                      <a:pt x="108" y="24"/>
                    </a:cubicBezTo>
                    <a:cubicBezTo>
                      <a:pt x="100" y="35"/>
                      <a:pt x="91" y="26"/>
                      <a:pt x="69" y="49"/>
                    </a:cubicBezTo>
                    <a:cubicBezTo>
                      <a:pt x="52" y="67"/>
                      <a:pt x="38" y="112"/>
                      <a:pt x="44" y="142"/>
                    </a:cubicBezTo>
                    <a:cubicBezTo>
                      <a:pt x="50" y="171"/>
                      <a:pt x="47" y="185"/>
                      <a:pt x="47" y="185"/>
                    </a:cubicBezTo>
                    <a:cubicBezTo>
                      <a:pt x="26" y="161"/>
                      <a:pt x="0" y="182"/>
                      <a:pt x="15" y="204"/>
                    </a:cubicBezTo>
                    <a:cubicBezTo>
                      <a:pt x="11" y="191"/>
                      <a:pt x="18" y="184"/>
                      <a:pt x="25" y="183"/>
                    </a:cubicBezTo>
                    <a:cubicBezTo>
                      <a:pt x="35" y="182"/>
                      <a:pt x="44" y="192"/>
                      <a:pt x="51" y="198"/>
                    </a:cubicBezTo>
                    <a:cubicBezTo>
                      <a:pt x="59" y="205"/>
                      <a:pt x="61" y="178"/>
                      <a:pt x="59" y="161"/>
                    </a:cubicBezTo>
                    <a:close/>
                  </a:path>
                </a:pathLst>
              </a:custGeom>
              <a:solidFill>
                <a:srgbClr val="D99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4" name="Freeform 1017"/>
              <p:cNvSpPr>
                <a:spLocks/>
              </p:cNvSpPr>
              <p:nvPr/>
            </p:nvSpPr>
            <p:spPr bwMode="auto">
              <a:xfrm>
                <a:off x="2839" y="1474"/>
                <a:ext cx="935" cy="530"/>
              </a:xfrm>
              <a:custGeom>
                <a:avLst/>
                <a:gdLst>
                  <a:gd name="T0" fmla="*/ 32 w 395"/>
                  <a:gd name="T1" fmla="*/ 223 h 223"/>
                  <a:gd name="T2" fmla="*/ 31 w 395"/>
                  <a:gd name="T3" fmla="*/ 223 h 223"/>
                  <a:gd name="T4" fmla="*/ 8 w 395"/>
                  <a:gd name="T5" fmla="*/ 209 h 223"/>
                  <a:gd name="T6" fmla="*/ 11 w 395"/>
                  <a:gd name="T7" fmla="*/ 179 h 223"/>
                  <a:gd name="T8" fmla="*/ 41 w 395"/>
                  <a:gd name="T9" fmla="*/ 184 h 223"/>
                  <a:gd name="T10" fmla="*/ 38 w 395"/>
                  <a:gd name="T11" fmla="*/ 144 h 223"/>
                  <a:gd name="T12" fmla="*/ 63 w 395"/>
                  <a:gd name="T13" fmla="*/ 50 h 223"/>
                  <a:gd name="T14" fmla="*/ 92 w 395"/>
                  <a:gd name="T15" fmla="*/ 32 h 223"/>
                  <a:gd name="T16" fmla="*/ 102 w 395"/>
                  <a:gd name="T17" fmla="*/ 26 h 223"/>
                  <a:gd name="T18" fmla="*/ 185 w 395"/>
                  <a:gd name="T19" fmla="*/ 16 h 223"/>
                  <a:gd name="T20" fmla="*/ 304 w 395"/>
                  <a:gd name="T21" fmla="*/ 28 h 223"/>
                  <a:gd name="T22" fmla="*/ 332 w 395"/>
                  <a:gd name="T23" fmla="*/ 35 h 223"/>
                  <a:gd name="T24" fmla="*/ 373 w 395"/>
                  <a:gd name="T25" fmla="*/ 101 h 223"/>
                  <a:gd name="T26" fmla="*/ 371 w 395"/>
                  <a:gd name="T27" fmla="*/ 120 h 223"/>
                  <a:gd name="T28" fmla="*/ 375 w 395"/>
                  <a:gd name="T29" fmla="*/ 183 h 223"/>
                  <a:gd name="T30" fmla="*/ 395 w 395"/>
                  <a:gd name="T31" fmla="*/ 175 h 223"/>
                  <a:gd name="T32" fmla="*/ 394 w 395"/>
                  <a:gd name="T33" fmla="*/ 177 h 223"/>
                  <a:gd name="T34" fmla="*/ 377 w 395"/>
                  <a:gd name="T35" fmla="*/ 186 h 223"/>
                  <a:gd name="T36" fmla="*/ 376 w 395"/>
                  <a:gd name="T37" fmla="*/ 187 h 223"/>
                  <a:gd name="T38" fmla="*/ 375 w 395"/>
                  <a:gd name="T39" fmla="*/ 186 h 223"/>
                  <a:gd name="T40" fmla="*/ 369 w 395"/>
                  <a:gd name="T41" fmla="*/ 120 h 223"/>
                  <a:gd name="T42" fmla="*/ 370 w 395"/>
                  <a:gd name="T43" fmla="*/ 101 h 223"/>
                  <a:gd name="T44" fmla="*/ 330 w 395"/>
                  <a:gd name="T45" fmla="*/ 37 h 223"/>
                  <a:gd name="T46" fmla="*/ 305 w 395"/>
                  <a:gd name="T47" fmla="*/ 30 h 223"/>
                  <a:gd name="T48" fmla="*/ 184 w 395"/>
                  <a:gd name="T49" fmla="*/ 19 h 223"/>
                  <a:gd name="T50" fmla="*/ 104 w 395"/>
                  <a:gd name="T51" fmla="*/ 27 h 223"/>
                  <a:gd name="T52" fmla="*/ 92 w 395"/>
                  <a:gd name="T53" fmla="*/ 34 h 223"/>
                  <a:gd name="T54" fmla="*/ 65 w 395"/>
                  <a:gd name="T55" fmla="*/ 52 h 223"/>
                  <a:gd name="T56" fmla="*/ 40 w 395"/>
                  <a:gd name="T57" fmla="*/ 143 h 223"/>
                  <a:gd name="T58" fmla="*/ 43 w 395"/>
                  <a:gd name="T59" fmla="*/ 187 h 223"/>
                  <a:gd name="T60" fmla="*/ 43 w 395"/>
                  <a:gd name="T61" fmla="*/ 190 h 223"/>
                  <a:gd name="T62" fmla="*/ 41 w 395"/>
                  <a:gd name="T63" fmla="*/ 188 h 223"/>
                  <a:gd name="T64" fmla="*/ 12 w 395"/>
                  <a:gd name="T65" fmla="*/ 180 h 223"/>
                  <a:gd name="T66" fmla="*/ 10 w 395"/>
                  <a:gd name="T67" fmla="*/ 207 h 223"/>
                  <a:gd name="T68" fmla="*/ 31 w 395"/>
                  <a:gd name="T69" fmla="*/ 221 h 223"/>
                  <a:gd name="T70" fmla="*/ 44 w 395"/>
                  <a:gd name="T71" fmla="*/ 215 h 223"/>
                  <a:gd name="T72" fmla="*/ 45 w 395"/>
                  <a:gd name="T73" fmla="*/ 213 h 223"/>
                  <a:gd name="T74" fmla="*/ 46 w 395"/>
                  <a:gd name="T75" fmla="*/ 216 h 223"/>
                  <a:gd name="T76" fmla="*/ 45 w 395"/>
                  <a:gd name="T77" fmla="*/ 216 h 223"/>
                  <a:gd name="T78" fmla="*/ 46 w 395"/>
                  <a:gd name="T79" fmla="*/ 217 h 223"/>
                  <a:gd name="T80" fmla="*/ 32 w 395"/>
                  <a:gd name="T81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5" h="223">
                    <a:moveTo>
                      <a:pt x="32" y="223"/>
                    </a:moveTo>
                    <a:cubicBezTo>
                      <a:pt x="31" y="223"/>
                      <a:pt x="31" y="223"/>
                      <a:pt x="31" y="223"/>
                    </a:cubicBezTo>
                    <a:cubicBezTo>
                      <a:pt x="22" y="223"/>
                      <a:pt x="14" y="218"/>
                      <a:pt x="8" y="209"/>
                    </a:cubicBezTo>
                    <a:cubicBezTo>
                      <a:pt x="0" y="195"/>
                      <a:pt x="4" y="184"/>
                      <a:pt x="11" y="179"/>
                    </a:cubicBezTo>
                    <a:cubicBezTo>
                      <a:pt x="18" y="173"/>
                      <a:pt x="30" y="173"/>
                      <a:pt x="41" y="184"/>
                    </a:cubicBezTo>
                    <a:cubicBezTo>
                      <a:pt x="42" y="179"/>
                      <a:pt x="42" y="166"/>
                      <a:pt x="38" y="144"/>
                    </a:cubicBezTo>
                    <a:cubicBezTo>
                      <a:pt x="31" y="114"/>
                      <a:pt x="46" y="68"/>
                      <a:pt x="63" y="50"/>
                    </a:cubicBezTo>
                    <a:cubicBezTo>
                      <a:pt x="76" y="36"/>
                      <a:pt x="85" y="34"/>
                      <a:pt x="92" y="32"/>
                    </a:cubicBezTo>
                    <a:cubicBezTo>
                      <a:pt x="96" y="31"/>
                      <a:pt x="99" y="30"/>
                      <a:pt x="102" y="26"/>
                    </a:cubicBezTo>
                    <a:cubicBezTo>
                      <a:pt x="120" y="2"/>
                      <a:pt x="142" y="0"/>
                      <a:pt x="185" y="16"/>
                    </a:cubicBezTo>
                    <a:cubicBezTo>
                      <a:pt x="222" y="31"/>
                      <a:pt x="264" y="47"/>
                      <a:pt x="304" y="28"/>
                    </a:cubicBezTo>
                    <a:cubicBezTo>
                      <a:pt x="311" y="25"/>
                      <a:pt x="321" y="27"/>
                      <a:pt x="332" y="35"/>
                    </a:cubicBezTo>
                    <a:cubicBezTo>
                      <a:pt x="352" y="48"/>
                      <a:pt x="374" y="78"/>
                      <a:pt x="373" y="101"/>
                    </a:cubicBezTo>
                    <a:cubicBezTo>
                      <a:pt x="373" y="106"/>
                      <a:pt x="372" y="113"/>
                      <a:pt x="371" y="120"/>
                    </a:cubicBezTo>
                    <a:cubicBezTo>
                      <a:pt x="369" y="143"/>
                      <a:pt x="365" y="175"/>
                      <a:pt x="375" y="183"/>
                    </a:cubicBezTo>
                    <a:cubicBezTo>
                      <a:pt x="378" y="180"/>
                      <a:pt x="385" y="171"/>
                      <a:pt x="395" y="175"/>
                    </a:cubicBezTo>
                    <a:cubicBezTo>
                      <a:pt x="394" y="177"/>
                      <a:pt x="394" y="177"/>
                      <a:pt x="394" y="177"/>
                    </a:cubicBezTo>
                    <a:cubicBezTo>
                      <a:pt x="384" y="173"/>
                      <a:pt x="377" y="185"/>
                      <a:pt x="377" y="186"/>
                    </a:cubicBezTo>
                    <a:cubicBezTo>
                      <a:pt x="376" y="187"/>
                      <a:pt x="376" y="187"/>
                      <a:pt x="376" y="187"/>
                    </a:cubicBezTo>
                    <a:cubicBezTo>
                      <a:pt x="375" y="186"/>
                      <a:pt x="375" y="186"/>
                      <a:pt x="375" y="186"/>
                    </a:cubicBezTo>
                    <a:cubicBezTo>
                      <a:pt x="363" y="178"/>
                      <a:pt x="366" y="146"/>
                      <a:pt x="369" y="120"/>
                    </a:cubicBezTo>
                    <a:cubicBezTo>
                      <a:pt x="370" y="113"/>
                      <a:pt x="370" y="106"/>
                      <a:pt x="370" y="101"/>
                    </a:cubicBezTo>
                    <a:cubicBezTo>
                      <a:pt x="371" y="79"/>
                      <a:pt x="350" y="50"/>
                      <a:pt x="330" y="37"/>
                    </a:cubicBezTo>
                    <a:cubicBezTo>
                      <a:pt x="320" y="30"/>
                      <a:pt x="311" y="28"/>
                      <a:pt x="305" y="30"/>
                    </a:cubicBezTo>
                    <a:cubicBezTo>
                      <a:pt x="264" y="49"/>
                      <a:pt x="220" y="32"/>
                      <a:pt x="184" y="19"/>
                    </a:cubicBezTo>
                    <a:cubicBezTo>
                      <a:pt x="142" y="2"/>
                      <a:pt x="121" y="5"/>
                      <a:pt x="104" y="27"/>
                    </a:cubicBezTo>
                    <a:cubicBezTo>
                      <a:pt x="101" y="32"/>
                      <a:pt x="97" y="33"/>
                      <a:pt x="92" y="34"/>
                    </a:cubicBezTo>
                    <a:cubicBezTo>
                      <a:pt x="86" y="36"/>
                      <a:pt x="78" y="38"/>
                      <a:pt x="65" y="52"/>
                    </a:cubicBezTo>
                    <a:cubicBezTo>
                      <a:pt x="48" y="69"/>
                      <a:pt x="34" y="114"/>
                      <a:pt x="40" y="143"/>
                    </a:cubicBezTo>
                    <a:cubicBezTo>
                      <a:pt x="46" y="173"/>
                      <a:pt x="44" y="187"/>
                      <a:pt x="43" y="187"/>
                    </a:cubicBezTo>
                    <a:cubicBezTo>
                      <a:pt x="43" y="190"/>
                      <a:pt x="43" y="190"/>
                      <a:pt x="43" y="190"/>
                    </a:cubicBezTo>
                    <a:cubicBezTo>
                      <a:pt x="41" y="188"/>
                      <a:pt x="41" y="188"/>
                      <a:pt x="41" y="188"/>
                    </a:cubicBezTo>
                    <a:cubicBezTo>
                      <a:pt x="30" y="176"/>
                      <a:pt x="19" y="175"/>
                      <a:pt x="12" y="180"/>
                    </a:cubicBezTo>
                    <a:cubicBezTo>
                      <a:pt x="6" y="185"/>
                      <a:pt x="3" y="195"/>
                      <a:pt x="10" y="207"/>
                    </a:cubicBezTo>
                    <a:cubicBezTo>
                      <a:pt x="15" y="216"/>
                      <a:pt x="23" y="220"/>
                      <a:pt x="31" y="221"/>
                    </a:cubicBezTo>
                    <a:cubicBezTo>
                      <a:pt x="36" y="221"/>
                      <a:pt x="41" y="219"/>
                      <a:pt x="44" y="215"/>
                    </a:cubicBezTo>
                    <a:cubicBezTo>
                      <a:pt x="45" y="213"/>
                      <a:pt x="45" y="213"/>
                      <a:pt x="45" y="213"/>
                    </a:cubicBezTo>
                    <a:cubicBezTo>
                      <a:pt x="46" y="216"/>
                      <a:pt x="46" y="216"/>
                      <a:pt x="46" y="216"/>
                    </a:cubicBezTo>
                    <a:cubicBezTo>
                      <a:pt x="45" y="216"/>
                      <a:pt x="45" y="216"/>
                      <a:pt x="45" y="216"/>
                    </a:cubicBezTo>
                    <a:cubicBezTo>
                      <a:pt x="46" y="217"/>
                      <a:pt x="46" y="217"/>
                      <a:pt x="46" y="217"/>
                    </a:cubicBezTo>
                    <a:cubicBezTo>
                      <a:pt x="43" y="221"/>
                      <a:pt x="37" y="223"/>
                      <a:pt x="32" y="223"/>
                    </a:cubicBezTo>
                    <a:close/>
                  </a:path>
                </a:pathLst>
              </a:custGeom>
              <a:solidFill>
                <a:srgbClr val="3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5" name="Freeform 1018"/>
              <p:cNvSpPr>
                <a:spLocks/>
              </p:cNvSpPr>
              <p:nvPr/>
            </p:nvSpPr>
            <p:spPr bwMode="auto">
              <a:xfrm>
                <a:off x="2943" y="1890"/>
                <a:ext cx="860" cy="375"/>
              </a:xfrm>
              <a:custGeom>
                <a:avLst/>
                <a:gdLst>
                  <a:gd name="T0" fmla="*/ 176 w 363"/>
                  <a:gd name="T1" fmla="*/ 158 h 158"/>
                  <a:gd name="T2" fmla="*/ 0 w 363"/>
                  <a:gd name="T3" fmla="*/ 38 h 158"/>
                  <a:gd name="T4" fmla="*/ 3 w 363"/>
                  <a:gd name="T5" fmla="*/ 38 h 158"/>
                  <a:gd name="T6" fmla="*/ 67 w 363"/>
                  <a:gd name="T7" fmla="*/ 122 h 158"/>
                  <a:gd name="T8" fmla="*/ 176 w 363"/>
                  <a:gd name="T9" fmla="*/ 156 h 158"/>
                  <a:gd name="T10" fmla="*/ 176 w 363"/>
                  <a:gd name="T11" fmla="*/ 156 h 158"/>
                  <a:gd name="T12" fmla="*/ 301 w 363"/>
                  <a:gd name="T13" fmla="*/ 100 h 158"/>
                  <a:gd name="T14" fmla="*/ 326 w 363"/>
                  <a:gd name="T15" fmla="*/ 44 h 158"/>
                  <a:gd name="T16" fmla="*/ 326 w 363"/>
                  <a:gd name="T17" fmla="*/ 42 h 158"/>
                  <a:gd name="T18" fmla="*/ 328 w 363"/>
                  <a:gd name="T19" fmla="*/ 43 h 158"/>
                  <a:gd name="T20" fmla="*/ 349 w 363"/>
                  <a:gd name="T21" fmla="*/ 41 h 158"/>
                  <a:gd name="T22" fmla="*/ 359 w 363"/>
                  <a:gd name="T23" fmla="*/ 14 h 158"/>
                  <a:gd name="T24" fmla="*/ 352 w 363"/>
                  <a:gd name="T25" fmla="*/ 3 h 158"/>
                  <a:gd name="T26" fmla="*/ 350 w 363"/>
                  <a:gd name="T27" fmla="*/ 2 h 158"/>
                  <a:gd name="T28" fmla="*/ 351 w 363"/>
                  <a:gd name="T29" fmla="*/ 0 h 158"/>
                  <a:gd name="T30" fmla="*/ 353 w 363"/>
                  <a:gd name="T31" fmla="*/ 1 h 158"/>
                  <a:gd name="T32" fmla="*/ 361 w 363"/>
                  <a:gd name="T33" fmla="*/ 13 h 158"/>
                  <a:gd name="T34" fmla="*/ 351 w 363"/>
                  <a:gd name="T35" fmla="*/ 43 h 158"/>
                  <a:gd name="T36" fmla="*/ 328 w 363"/>
                  <a:gd name="T37" fmla="*/ 46 h 158"/>
                  <a:gd name="T38" fmla="*/ 303 w 363"/>
                  <a:gd name="T39" fmla="*/ 101 h 158"/>
                  <a:gd name="T40" fmla="*/ 176 w 363"/>
                  <a:gd name="T41" fmla="*/ 158 h 158"/>
                  <a:gd name="T42" fmla="*/ 176 w 363"/>
                  <a:gd name="T43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3" h="158">
                    <a:moveTo>
                      <a:pt x="176" y="158"/>
                    </a:moveTo>
                    <a:cubicBezTo>
                      <a:pt x="104" y="158"/>
                      <a:pt x="14" y="109"/>
                      <a:pt x="0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9" y="70"/>
                      <a:pt x="32" y="100"/>
                      <a:pt x="67" y="122"/>
                    </a:cubicBezTo>
                    <a:cubicBezTo>
                      <a:pt x="100" y="144"/>
                      <a:pt x="140" y="156"/>
                      <a:pt x="176" y="156"/>
                    </a:cubicBezTo>
                    <a:cubicBezTo>
                      <a:pt x="176" y="156"/>
                      <a:pt x="176" y="156"/>
                      <a:pt x="176" y="156"/>
                    </a:cubicBezTo>
                    <a:cubicBezTo>
                      <a:pt x="245" y="155"/>
                      <a:pt x="282" y="125"/>
                      <a:pt x="301" y="100"/>
                    </a:cubicBezTo>
                    <a:cubicBezTo>
                      <a:pt x="321" y="72"/>
                      <a:pt x="326" y="45"/>
                      <a:pt x="326" y="44"/>
                    </a:cubicBezTo>
                    <a:cubicBezTo>
                      <a:pt x="326" y="42"/>
                      <a:pt x="326" y="42"/>
                      <a:pt x="326" y="42"/>
                    </a:cubicBezTo>
                    <a:cubicBezTo>
                      <a:pt x="328" y="43"/>
                      <a:pt x="328" y="43"/>
                      <a:pt x="328" y="43"/>
                    </a:cubicBezTo>
                    <a:cubicBezTo>
                      <a:pt x="333" y="48"/>
                      <a:pt x="343" y="49"/>
                      <a:pt x="349" y="41"/>
                    </a:cubicBezTo>
                    <a:cubicBezTo>
                      <a:pt x="355" y="35"/>
                      <a:pt x="360" y="23"/>
                      <a:pt x="359" y="14"/>
                    </a:cubicBezTo>
                    <a:cubicBezTo>
                      <a:pt x="358" y="9"/>
                      <a:pt x="356" y="5"/>
                      <a:pt x="352" y="3"/>
                    </a:cubicBezTo>
                    <a:cubicBezTo>
                      <a:pt x="352" y="3"/>
                      <a:pt x="351" y="2"/>
                      <a:pt x="350" y="2"/>
                    </a:cubicBezTo>
                    <a:cubicBezTo>
                      <a:pt x="351" y="0"/>
                      <a:pt x="351" y="0"/>
                      <a:pt x="351" y="0"/>
                    </a:cubicBezTo>
                    <a:cubicBezTo>
                      <a:pt x="352" y="0"/>
                      <a:pt x="353" y="1"/>
                      <a:pt x="353" y="1"/>
                    </a:cubicBezTo>
                    <a:cubicBezTo>
                      <a:pt x="358" y="4"/>
                      <a:pt x="360" y="8"/>
                      <a:pt x="361" y="13"/>
                    </a:cubicBezTo>
                    <a:cubicBezTo>
                      <a:pt x="363" y="24"/>
                      <a:pt x="357" y="36"/>
                      <a:pt x="351" y="43"/>
                    </a:cubicBezTo>
                    <a:cubicBezTo>
                      <a:pt x="344" y="51"/>
                      <a:pt x="334" y="50"/>
                      <a:pt x="328" y="46"/>
                    </a:cubicBezTo>
                    <a:cubicBezTo>
                      <a:pt x="326" y="53"/>
                      <a:pt x="321" y="77"/>
                      <a:pt x="303" y="101"/>
                    </a:cubicBezTo>
                    <a:cubicBezTo>
                      <a:pt x="284" y="127"/>
                      <a:pt x="246" y="158"/>
                      <a:pt x="176" y="158"/>
                    </a:cubicBezTo>
                    <a:cubicBezTo>
                      <a:pt x="176" y="158"/>
                      <a:pt x="176" y="158"/>
                      <a:pt x="176" y="158"/>
                    </a:cubicBez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6" name="Freeform 1019"/>
              <p:cNvSpPr>
                <a:spLocks/>
              </p:cNvSpPr>
              <p:nvPr/>
            </p:nvSpPr>
            <p:spPr bwMode="auto">
              <a:xfrm>
                <a:off x="3540" y="1626"/>
                <a:ext cx="78" cy="50"/>
              </a:xfrm>
              <a:custGeom>
                <a:avLst/>
                <a:gdLst>
                  <a:gd name="T0" fmla="*/ 1 w 33"/>
                  <a:gd name="T1" fmla="*/ 14 h 21"/>
                  <a:gd name="T2" fmla="*/ 20 w 33"/>
                  <a:gd name="T3" fmla="*/ 10 h 21"/>
                  <a:gd name="T4" fmla="*/ 21 w 33"/>
                  <a:gd name="T5" fmla="*/ 19 h 21"/>
                  <a:gd name="T6" fmla="*/ 1 w 33"/>
                  <a:gd name="T7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1">
                    <a:moveTo>
                      <a:pt x="1" y="14"/>
                    </a:moveTo>
                    <a:cubicBezTo>
                      <a:pt x="0" y="10"/>
                      <a:pt x="6" y="0"/>
                      <a:pt x="20" y="10"/>
                    </a:cubicBezTo>
                    <a:cubicBezTo>
                      <a:pt x="33" y="19"/>
                      <a:pt x="29" y="21"/>
                      <a:pt x="21" y="19"/>
                    </a:cubicBezTo>
                    <a:cubicBezTo>
                      <a:pt x="12" y="16"/>
                      <a:pt x="2" y="19"/>
                      <a:pt x="1" y="14"/>
                    </a:cubicBezTo>
                    <a:close/>
                  </a:path>
                </a:pathLst>
              </a:custGeom>
              <a:solidFill>
                <a:srgbClr val="8C3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7" name="Freeform 1020"/>
              <p:cNvSpPr>
                <a:spLocks/>
              </p:cNvSpPr>
              <p:nvPr/>
            </p:nvSpPr>
            <p:spPr bwMode="auto">
              <a:xfrm>
                <a:off x="3545" y="1652"/>
                <a:ext cx="73" cy="24"/>
              </a:xfrm>
              <a:custGeom>
                <a:avLst/>
                <a:gdLst>
                  <a:gd name="T0" fmla="*/ 15 w 31"/>
                  <a:gd name="T1" fmla="*/ 5 h 10"/>
                  <a:gd name="T2" fmla="*/ 20 w 31"/>
                  <a:gd name="T3" fmla="*/ 0 h 10"/>
                  <a:gd name="T4" fmla="*/ 19 w 31"/>
                  <a:gd name="T5" fmla="*/ 8 h 10"/>
                  <a:gd name="T6" fmla="*/ 0 w 31"/>
                  <a:gd name="T7" fmla="*/ 4 h 10"/>
                  <a:gd name="T8" fmla="*/ 15 w 31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0">
                    <a:moveTo>
                      <a:pt x="15" y="5"/>
                    </a:moveTo>
                    <a:cubicBezTo>
                      <a:pt x="22" y="6"/>
                      <a:pt x="25" y="5"/>
                      <a:pt x="20" y="0"/>
                    </a:cubicBezTo>
                    <a:cubicBezTo>
                      <a:pt x="31" y="8"/>
                      <a:pt x="26" y="10"/>
                      <a:pt x="19" y="8"/>
                    </a:cubicBezTo>
                    <a:cubicBezTo>
                      <a:pt x="10" y="5"/>
                      <a:pt x="2" y="8"/>
                      <a:pt x="0" y="4"/>
                    </a:cubicBezTo>
                    <a:cubicBezTo>
                      <a:pt x="3" y="5"/>
                      <a:pt x="9" y="4"/>
                      <a:pt x="15" y="5"/>
                    </a:cubicBezTo>
                    <a:close/>
                  </a:path>
                </a:pathLst>
              </a:custGeom>
              <a:solidFill>
                <a:srgbClr val="781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8" name="Freeform 1021"/>
              <p:cNvSpPr>
                <a:spLocks noEditPoints="1"/>
              </p:cNvSpPr>
              <p:nvPr/>
            </p:nvSpPr>
            <p:spPr bwMode="auto">
              <a:xfrm>
                <a:off x="3540" y="1638"/>
                <a:ext cx="71" cy="36"/>
              </a:xfrm>
              <a:custGeom>
                <a:avLst/>
                <a:gdLst>
                  <a:gd name="T0" fmla="*/ 26 w 30"/>
                  <a:gd name="T1" fmla="*/ 15 h 15"/>
                  <a:gd name="T2" fmla="*/ 21 w 30"/>
                  <a:gd name="T3" fmla="*/ 14 h 15"/>
                  <a:gd name="T4" fmla="*/ 10 w 30"/>
                  <a:gd name="T5" fmla="*/ 13 h 15"/>
                  <a:gd name="T6" fmla="*/ 0 w 30"/>
                  <a:gd name="T7" fmla="*/ 9 h 15"/>
                  <a:gd name="T8" fmla="*/ 2 w 30"/>
                  <a:gd name="T9" fmla="*/ 3 h 15"/>
                  <a:gd name="T10" fmla="*/ 9 w 30"/>
                  <a:gd name="T11" fmla="*/ 0 h 15"/>
                  <a:gd name="T12" fmla="*/ 21 w 30"/>
                  <a:gd name="T13" fmla="*/ 4 h 15"/>
                  <a:gd name="T14" fmla="*/ 29 w 30"/>
                  <a:gd name="T15" fmla="*/ 14 h 15"/>
                  <a:gd name="T16" fmla="*/ 26 w 30"/>
                  <a:gd name="T17" fmla="*/ 15 h 15"/>
                  <a:gd name="T18" fmla="*/ 9 w 30"/>
                  <a:gd name="T19" fmla="*/ 1 h 15"/>
                  <a:gd name="T20" fmla="*/ 3 w 30"/>
                  <a:gd name="T21" fmla="*/ 4 h 15"/>
                  <a:gd name="T22" fmla="*/ 1 w 30"/>
                  <a:gd name="T23" fmla="*/ 9 h 15"/>
                  <a:gd name="T24" fmla="*/ 10 w 30"/>
                  <a:gd name="T25" fmla="*/ 12 h 15"/>
                  <a:gd name="T26" fmla="*/ 21 w 30"/>
                  <a:gd name="T27" fmla="*/ 13 h 15"/>
                  <a:gd name="T28" fmla="*/ 26 w 30"/>
                  <a:gd name="T29" fmla="*/ 14 h 15"/>
                  <a:gd name="T30" fmla="*/ 28 w 30"/>
                  <a:gd name="T31" fmla="*/ 14 h 15"/>
                  <a:gd name="T32" fmla="*/ 20 w 30"/>
                  <a:gd name="T33" fmla="*/ 5 h 15"/>
                  <a:gd name="T34" fmla="*/ 9 w 30"/>
                  <a:gd name="T3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15">
                    <a:moveTo>
                      <a:pt x="26" y="15"/>
                    </a:moveTo>
                    <a:cubicBezTo>
                      <a:pt x="25" y="15"/>
                      <a:pt x="23" y="15"/>
                      <a:pt x="21" y="14"/>
                    </a:cubicBezTo>
                    <a:cubicBezTo>
                      <a:pt x="17" y="13"/>
                      <a:pt x="13" y="13"/>
                      <a:pt x="10" y="13"/>
                    </a:cubicBezTo>
                    <a:cubicBezTo>
                      <a:pt x="5" y="13"/>
                      <a:pt x="1" y="13"/>
                      <a:pt x="0" y="9"/>
                    </a:cubicBezTo>
                    <a:cubicBezTo>
                      <a:pt x="0" y="7"/>
                      <a:pt x="0" y="5"/>
                      <a:pt x="2" y="3"/>
                    </a:cubicBezTo>
                    <a:cubicBezTo>
                      <a:pt x="3" y="1"/>
                      <a:pt x="5" y="0"/>
                      <a:pt x="9" y="0"/>
                    </a:cubicBezTo>
                    <a:cubicBezTo>
                      <a:pt x="12" y="0"/>
                      <a:pt x="16" y="1"/>
                      <a:pt x="21" y="4"/>
                    </a:cubicBezTo>
                    <a:cubicBezTo>
                      <a:pt x="27" y="9"/>
                      <a:pt x="30" y="12"/>
                      <a:pt x="29" y="14"/>
                    </a:cubicBezTo>
                    <a:cubicBezTo>
                      <a:pt x="29" y="15"/>
                      <a:pt x="28" y="15"/>
                      <a:pt x="26" y="15"/>
                    </a:cubicBezTo>
                    <a:close/>
                    <a:moveTo>
                      <a:pt x="9" y="1"/>
                    </a:moveTo>
                    <a:cubicBezTo>
                      <a:pt x="6" y="1"/>
                      <a:pt x="4" y="2"/>
                      <a:pt x="3" y="4"/>
                    </a:cubicBezTo>
                    <a:cubicBezTo>
                      <a:pt x="1" y="5"/>
                      <a:pt x="1" y="8"/>
                      <a:pt x="1" y="9"/>
                    </a:cubicBezTo>
                    <a:cubicBezTo>
                      <a:pt x="2" y="12"/>
                      <a:pt x="5" y="12"/>
                      <a:pt x="10" y="12"/>
                    </a:cubicBezTo>
                    <a:cubicBezTo>
                      <a:pt x="13" y="12"/>
                      <a:pt x="17" y="12"/>
                      <a:pt x="21" y="13"/>
                    </a:cubicBezTo>
                    <a:cubicBezTo>
                      <a:pt x="23" y="14"/>
                      <a:pt x="25" y="14"/>
                      <a:pt x="26" y="14"/>
                    </a:cubicBezTo>
                    <a:cubicBezTo>
                      <a:pt x="27" y="14"/>
                      <a:pt x="28" y="14"/>
                      <a:pt x="28" y="14"/>
                    </a:cubicBezTo>
                    <a:cubicBezTo>
                      <a:pt x="28" y="13"/>
                      <a:pt x="28" y="11"/>
                      <a:pt x="20" y="5"/>
                    </a:cubicBezTo>
                    <a:cubicBezTo>
                      <a:pt x="16" y="2"/>
                      <a:pt x="12" y="1"/>
                      <a:pt x="9" y="1"/>
                    </a:cubicBezTo>
                    <a:close/>
                  </a:path>
                </a:pathLst>
              </a:custGeom>
              <a:solidFill>
                <a:srgbClr val="2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9" name="Freeform 1022"/>
              <p:cNvSpPr>
                <a:spLocks/>
              </p:cNvSpPr>
              <p:nvPr/>
            </p:nvSpPr>
            <p:spPr bwMode="auto">
              <a:xfrm>
                <a:off x="3542" y="1640"/>
                <a:ext cx="40" cy="15"/>
              </a:xfrm>
              <a:custGeom>
                <a:avLst/>
                <a:gdLst>
                  <a:gd name="T0" fmla="*/ 14 w 17"/>
                  <a:gd name="T1" fmla="*/ 3 h 6"/>
                  <a:gd name="T2" fmla="*/ 3 w 17"/>
                  <a:gd name="T3" fmla="*/ 3 h 6"/>
                  <a:gd name="T4" fmla="*/ 9 w 17"/>
                  <a:gd name="T5" fmla="*/ 5 h 6"/>
                  <a:gd name="T6" fmla="*/ 14 w 17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6">
                    <a:moveTo>
                      <a:pt x="14" y="3"/>
                    </a:moveTo>
                    <a:cubicBezTo>
                      <a:pt x="12" y="1"/>
                      <a:pt x="6" y="0"/>
                      <a:pt x="3" y="3"/>
                    </a:cubicBezTo>
                    <a:cubicBezTo>
                      <a:pt x="0" y="6"/>
                      <a:pt x="4" y="6"/>
                      <a:pt x="9" y="5"/>
                    </a:cubicBezTo>
                    <a:cubicBezTo>
                      <a:pt x="13" y="4"/>
                      <a:pt x="17" y="4"/>
                      <a:pt x="14" y="3"/>
                    </a:cubicBezTo>
                    <a:close/>
                  </a:path>
                </a:pathLst>
              </a:custGeom>
              <a:solidFill>
                <a:srgbClr val="A14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0" name="Freeform 1023"/>
              <p:cNvSpPr>
                <a:spLocks/>
              </p:cNvSpPr>
              <p:nvPr/>
            </p:nvSpPr>
            <p:spPr bwMode="auto">
              <a:xfrm>
                <a:off x="3504" y="1707"/>
                <a:ext cx="107" cy="76"/>
              </a:xfrm>
              <a:custGeom>
                <a:avLst/>
                <a:gdLst>
                  <a:gd name="T0" fmla="*/ 25 w 45"/>
                  <a:gd name="T1" fmla="*/ 29 h 32"/>
                  <a:gd name="T2" fmla="*/ 9 w 45"/>
                  <a:gd name="T3" fmla="*/ 13 h 32"/>
                  <a:gd name="T4" fmla="*/ 43 w 45"/>
                  <a:gd name="T5" fmla="*/ 20 h 32"/>
                  <a:gd name="T6" fmla="*/ 25 w 45"/>
                  <a:gd name="T7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32">
                    <a:moveTo>
                      <a:pt x="25" y="29"/>
                    </a:moveTo>
                    <a:cubicBezTo>
                      <a:pt x="14" y="29"/>
                      <a:pt x="0" y="27"/>
                      <a:pt x="9" y="13"/>
                    </a:cubicBezTo>
                    <a:cubicBezTo>
                      <a:pt x="19" y="0"/>
                      <a:pt x="40" y="4"/>
                      <a:pt x="43" y="20"/>
                    </a:cubicBezTo>
                    <a:cubicBezTo>
                      <a:pt x="45" y="32"/>
                      <a:pt x="35" y="30"/>
                      <a:pt x="25" y="29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1" name="Freeform 1024"/>
              <p:cNvSpPr>
                <a:spLocks/>
              </p:cNvSpPr>
              <p:nvPr/>
            </p:nvSpPr>
            <p:spPr bwMode="auto">
              <a:xfrm>
                <a:off x="3530" y="1721"/>
                <a:ext cx="71" cy="50"/>
              </a:xfrm>
              <a:custGeom>
                <a:avLst/>
                <a:gdLst>
                  <a:gd name="T0" fmla="*/ 17 w 30"/>
                  <a:gd name="T1" fmla="*/ 19 h 21"/>
                  <a:gd name="T2" fmla="*/ 7 w 30"/>
                  <a:gd name="T3" fmla="*/ 9 h 21"/>
                  <a:gd name="T4" fmla="*/ 29 w 30"/>
                  <a:gd name="T5" fmla="*/ 13 h 21"/>
                  <a:gd name="T6" fmla="*/ 17 w 30"/>
                  <a:gd name="T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1">
                    <a:moveTo>
                      <a:pt x="17" y="19"/>
                    </a:moveTo>
                    <a:cubicBezTo>
                      <a:pt x="10" y="19"/>
                      <a:pt x="0" y="18"/>
                      <a:pt x="7" y="9"/>
                    </a:cubicBezTo>
                    <a:cubicBezTo>
                      <a:pt x="13" y="0"/>
                      <a:pt x="27" y="3"/>
                      <a:pt x="29" y="13"/>
                    </a:cubicBezTo>
                    <a:cubicBezTo>
                      <a:pt x="30" y="21"/>
                      <a:pt x="24" y="20"/>
                      <a:pt x="17" y="19"/>
                    </a:cubicBezTo>
                    <a:close/>
                  </a:path>
                </a:pathLst>
              </a:custGeom>
              <a:solidFill>
                <a:srgbClr val="91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2" name="Freeform 1025"/>
              <p:cNvSpPr>
                <a:spLocks noEditPoints="1"/>
              </p:cNvSpPr>
              <p:nvPr/>
            </p:nvSpPr>
            <p:spPr bwMode="auto">
              <a:xfrm>
                <a:off x="3537" y="1726"/>
                <a:ext cx="64" cy="45"/>
              </a:xfrm>
              <a:custGeom>
                <a:avLst/>
                <a:gdLst>
                  <a:gd name="T0" fmla="*/ 9 w 27"/>
                  <a:gd name="T1" fmla="*/ 18 h 19"/>
                  <a:gd name="T2" fmla="*/ 1 w 27"/>
                  <a:gd name="T3" fmla="*/ 14 h 19"/>
                  <a:gd name="T4" fmla="*/ 3 w 27"/>
                  <a:gd name="T5" fmla="*/ 6 h 19"/>
                  <a:gd name="T6" fmla="*/ 16 w 27"/>
                  <a:gd name="T7" fmla="*/ 1 h 19"/>
                  <a:gd name="T8" fmla="*/ 27 w 27"/>
                  <a:gd name="T9" fmla="*/ 11 h 19"/>
                  <a:gd name="T10" fmla="*/ 26 w 27"/>
                  <a:gd name="T11" fmla="*/ 17 h 19"/>
                  <a:gd name="T12" fmla="*/ 17 w 27"/>
                  <a:gd name="T13" fmla="*/ 18 h 19"/>
                  <a:gd name="T14" fmla="*/ 14 w 27"/>
                  <a:gd name="T15" fmla="*/ 18 h 19"/>
                  <a:gd name="T16" fmla="*/ 9 w 27"/>
                  <a:gd name="T17" fmla="*/ 18 h 19"/>
                  <a:gd name="T18" fmla="*/ 16 w 27"/>
                  <a:gd name="T19" fmla="*/ 2 h 19"/>
                  <a:gd name="T20" fmla="*/ 4 w 27"/>
                  <a:gd name="T21" fmla="*/ 7 h 19"/>
                  <a:gd name="T22" fmla="*/ 3 w 27"/>
                  <a:gd name="T23" fmla="*/ 13 h 19"/>
                  <a:gd name="T24" fmla="*/ 9 w 27"/>
                  <a:gd name="T25" fmla="*/ 16 h 19"/>
                  <a:gd name="T26" fmla="*/ 14 w 27"/>
                  <a:gd name="T27" fmla="*/ 17 h 19"/>
                  <a:gd name="T28" fmla="*/ 17 w 27"/>
                  <a:gd name="T29" fmla="*/ 17 h 19"/>
                  <a:gd name="T30" fmla="*/ 25 w 27"/>
                  <a:gd name="T31" fmla="*/ 16 h 19"/>
                  <a:gd name="T32" fmla="*/ 25 w 27"/>
                  <a:gd name="T33" fmla="*/ 11 h 19"/>
                  <a:gd name="T34" fmla="*/ 16 w 27"/>
                  <a:gd name="T35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19">
                    <a:moveTo>
                      <a:pt x="9" y="18"/>
                    </a:moveTo>
                    <a:cubicBezTo>
                      <a:pt x="5" y="17"/>
                      <a:pt x="2" y="16"/>
                      <a:pt x="1" y="14"/>
                    </a:cubicBezTo>
                    <a:cubicBezTo>
                      <a:pt x="0" y="12"/>
                      <a:pt x="1" y="9"/>
                      <a:pt x="3" y="6"/>
                    </a:cubicBezTo>
                    <a:cubicBezTo>
                      <a:pt x="6" y="2"/>
                      <a:pt x="11" y="0"/>
                      <a:pt x="16" y="1"/>
                    </a:cubicBezTo>
                    <a:cubicBezTo>
                      <a:pt x="21" y="2"/>
                      <a:pt x="26" y="6"/>
                      <a:pt x="27" y="11"/>
                    </a:cubicBezTo>
                    <a:cubicBezTo>
                      <a:pt x="27" y="14"/>
                      <a:pt x="27" y="16"/>
                      <a:pt x="26" y="17"/>
                    </a:cubicBezTo>
                    <a:cubicBezTo>
                      <a:pt x="24" y="19"/>
                      <a:pt x="21" y="18"/>
                      <a:pt x="17" y="18"/>
                    </a:cubicBezTo>
                    <a:cubicBezTo>
                      <a:pt x="16" y="18"/>
                      <a:pt x="15" y="18"/>
                      <a:pt x="14" y="18"/>
                    </a:cubicBezTo>
                    <a:cubicBezTo>
                      <a:pt x="12" y="18"/>
                      <a:pt x="11" y="18"/>
                      <a:pt x="9" y="18"/>
                    </a:cubicBezTo>
                    <a:close/>
                    <a:moveTo>
                      <a:pt x="16" y="2"/>
                    </a:moveTo>
                    <a:cubicBezTo>
                      <a:pt x="11" y="2"/>
                      <a:pt x="7" y="4"/>
                      <a:pt x="4" y="7"/>
                    </a:cubicBezTo>
                    <a:cubicBezTo>
                      <a:pt x="2" y="10"/>
                      <a:pt x="2" y="12"/>
                      <a:pt x="3" y="13"/>
                    </a:cubicBezTo>
                    <a:cubicBezTo>
                      <a:pt x="3" y="15"/>
                      <a:pt x="6" y="16"/>
                      <a:pt x="9" y="16"/>
                    </a:cubicBezTo>
                    <a:cubicBezTo>
                      <a:pt x="11" y="16"/>
                      <a:pt x="12" y="17"/>
                      <a:pt x="14" y="17"/>
                    </a:cubicBezTo>
                    <a:cubicBezTo>
                      <a:pt x="15" y="17"/>
                      <a:pt x="16" y="17"/>
                      <a:pt x="17" y="17"/>
                    </a:cubicBezTo>
                    <a:cubicBezTo>
                      <a:pt x="20" y="17"/>
                      <a:pt x="23" y="17"/>
                      <a:pt x="25" y="16"/>
                    </a:cubicBezTo>
                    <a:cubicBezTo>
                      <a:pt x="25" y="15"/>
                      <a:pt x="26" y="14"/>
                      <a:pt x="25" y="11"/>
                    </a:cubicBezTo>
                    <a:cubicBezTo>
                      <a:pt x="24" y="6"/>
                      <a:pt x="20" y="3"/>
                      <a:pt x="16" y="2"/>
                    </a:cubicBezTo>
                    <a:close/>
                  </a:path>
                </a:pathLst>
              </a:custGeom>
              <a:solidFill>
                <a:srgbClr val="450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3" name="Freeform 1026"/>
              <p:cNvSpPr>
                <a:spLocks/>
              </p:cNvSpPr>
              <p:nvPr/>
            </p:nvSpPr>
            <p:spPr bwMode="auto">
              <a:xfrm>
                <a:off x="3559" y="1733"/>
                <a:ext cx="28" cy="24"/>
              </a:xfrm>
              <a:custGeom>
                <a:avLst/>
                <a:gdLst>
                  <a:gd name="T0" fmla="*/ 7 w 12"/>
                  <a:gd name="T1" fmla="*/ 8 h 10"/>
                  <a:gd name="T2" fmla="*/ 3 w 12"/>
                  <a:gd name="T3" fmla="*/ 3 h 10"/>
                  <a:gd name="T4" fmla="*/ 12 w 12"/>
                  <a:gd name="T5" fmla="*/ 7 h 10"/>
                  <a:gd name="T6" fmla="*/ 7 w 12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7" y="8"/>
                    </a:moveTo>
                    <a:cubicBezTo>
                      <a:pt x="4" y="8"/>
                      <a:pt x="0" y="7"/>
                      <a:pt x="3" y="3"/>
                    </a:cubicBezTo>
                    <a:cubicBezTo>
                      <a:pt x="7" y="0"/>
                      <a:pt x="12" y="2"/>
                      <a:pt x="12" y="7"/>
                    </a:cubicBezTo>
                    <a:cubicBezTo>
                      <a:pt x="12" y="10"/>
                      <a:pt x="10" y="9"/>
                      <a:pt x="7" y="8"/>
                    </a:cubicBezTo>
                    <a:close/>
                  </a:path>
                </a:pathLst>
              </a:custGeom>
              <a:solidFill>
                <a:srgbClr val="C4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4" name="Freeform 1027"/>
              <p:cNvSpPr>
                <a:spLocks/>
              </p:cNvSpPr>
              <p:nvPr/>
            </p:nvSpPr>
            <p:spPr bwMode="auto">
              <a:xfrm>
                <a:off x="3573" y="1740"/>
                <a:ext cx="12" cy="10"/>
              </a:xfrm>
              <a:custGeom>
                <a:avLst/>
                <a:gdLst>
                  <a:gd name="T0" fmla="*/ 3 w 5"/>
                  <a:gd name="T1" fmla="*/ 3 h 4"/>
                  <a:gd name="T2" fmla="*/ 1 w 5"/>
                  <a:gd name="T3" fmla="*/ 1 h 4"/>
                  <a:gd name="T4" fmla="*/ 5 w 5"/>
                  <a:gd name="T5" fmla="*/ 3 h 4"/>
                  <a:gd name="T6" fmla="*/ 3 w 5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3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5" y="1"/>
                      <a:pt x="5" y="3"/>
                    </a:cubicBezTo>
                    <a:cubicBezTo>
                      <a:pt x="5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5" name="Freeform 1028"/>
              <p:cNvSpPr>
                <a:spLocks/>
              </p:cNvSpPr>
              <p:nvPr/>
            </p:nvSpPr>
            <p:spPr bwMode="auto">
              <a:xfrm>
                <a:off x="3050" y="1638"/>
                <a:ext cx="73" cy="62"/>
              </a:xfrm>
              <a:custGeom>
                <a:avLst/>
                <a:gdLst>
                  <a:gd name="T0" fmla="*/ 31 w 31"/>
                  <a:gd name="T1" fmla="*/ 14 h 26"/>
                  <a:gd name="T2" fmla="*/ 11 w 31"/>
                  <a:gd name="T3" fmla="*/ 13 h 26"/>
                  <a:gd name="T4" fmla="*/ 12 w 31"/>
                  <a:gd name="T5" fmla="*/ 22 h 26"/>
                  <a:gd name="T6" fmla="*/ 31 w 31"/>
                  <a:gd name="T7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6">
                    <a:moveTo>
                      <a:pt x="31" y="14"/>
                    </a:moveTo>
                    <a:cubicBezTo>
                      <a:pt x="31" y="10"/>
                      <a:pt x="24" y="0"/>
                      <a:pt x="11" y="13"/>
                    </a:cubicBezTo>
                    <a:cubicBezTo>
                      <a:pt x="0" y="24"/>
                      <a:pt x="4" y="26"/>
                      <a:pt x="12" y="22"/>
                    </a:cubicBezTo>
                    <a:cubicBezTo>
                      <a:pt x="21" y="18"/>
                      <a:pt x="31" y="20"/>
                      <a:pt x="31" y="14"/>
                    </a:cubicBezTo>
                    <a:close/>
                  </a:path>
                </a:pathLst>
              </a:custGeom>
              <a:solidFill>
                <a:srgbClr val="8C3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6" name="Freeform 1029"/>
              <p:cNvSpPr>
                <a:spLocks/>
              </p:cNvSpPr>
              <p:nvPr/>
            </p:nvSpPr>
            <p:spPr bwMode="auto">
              <a:xfrm>
                <a:off x="3050" y="1674"/>
                <a:ext cx="73" cy="26"/>
              </a:xfrm>
              <a:custGeom>
                <a:avLst/>
                <a:gdLst>
                  <a:gd name="T0" fmla="*/ 15 w 31"/>
                  <a:gd name="T1" fmla="*/ 3 h 11"/>
                  <a:gd name="T2" fmla="*/ 9 w 31"/>
                  <a:gd name="T3" fmla="*/ 0 h 11"/>
                  <a:gd name="T4" fmla="*/ 12 w 31"/>
                  <a:gd name="T5" fmla="*/ 7 h 11"/>
                  <a:gd name="T6" fmla="*/ 31 w 31"/>
                  <a:gd name="T7" fmla="*/ 1 h 11"/>
                  <a:gd name="T8" fmla="*/ 15 w 31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15" y="3"/>
                    </a:moveTo>
                    <a:cubicBezTo>
                      <a:pt x="9" y="6"/>
                      <a:pt x="5" y="5"/>
                      <a:pt x="9" y="0"/>
                    </a:cubicBezTo>
                    <a:cubicBezTo>
                      <a:pt x="0" y="10"/>
                      <a:pt x="5" y="11"/>
                      <a:pt x="12" y="7"/>
                    </a:cubicBezTo>
                    <a:cubicBezTo>
                      <a:pt x="20" y="3"/>
                      <a:pt x="29" y="4"/>
                      <a:pt x="31" y="1"/>
                    </a:cubicBezTo>
                    <a:cubicBezTo>
                      <a:pt x="27" y="1"/>
                      <a:pt x="21" y="1"/>
                      <a:pt x="15" y="3"/>
                    </a:cubicBezTo>
                    <a:close/>
                  </a:path>
                </a:pathLst>
              </a:custGeom>
              <a:solidFill>
                <a:srgbClr val="781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7" name="Freeform 1030"/>
              <p:cNvSpPr>
                <a:spLocks noEditPoints="1"/>
              </p:cNvSpPr>
              <p:nvPr/>
            </p:nvSpPr>
            <p:spPr bwMode="auto">
              <a:xfrm>
                <a:off x="3057" y="1650"/>
                <a:ext cx="69" cy="47"/>
              </a:xfrm>
              <a:custGeom>
                <a:avLst/>
                <a:gdLst>
                  <a:gd name="T0" fmla="*/ 0 w 29"/>
                  <a:gd name="T1" fmla="*/ 19 h 20"/>
                  <a:gd name="T2" fmla="*/ 8 w 29"/>
                  <a:gd name="T3" fmla="*/ 8 h 20"/>
                  <a:gd name="T4" fmla="*/ 19 w 29"/>
                  <a:gd name="T5" fmla="*/ 1 h 20"/>
                  <a:gd name="T6" fmla="*/ 26 w 29"/>
                  <a:gd name="T7" fmla="*/ 3 h 20"/>
                  <a:gd name="T8" fmla="*/ 29 w 29"/>
                  <a:gd name="T9" fmla="*/ 9 h 20"/>
                  <a:gd name="T10" fmla="*/ 20 w 29"/>
                  <a:gd name="T11" fmla="*/ 15 h 20"/>
                  <a:gd name="T12" fmla="*/ 9 w 29"/>
                  <a:gd name="T13" fmla="*/ 18 h 20"/>
                  <a:gd name="T14" fmla="*/ 4 w 29"/>
                  <a:gd name="T15" fmla="*/ 20 h 20"/>
                  <a:gd name="T16" fmla="*/ 0 w 29"/>
                  <a:gd name="T17" fmla="*/ 19 h 20"/>
                  <a:gd name="T18" fmla="*/ 9 w 29"/>
                  <a:gd name="T19" fmla="*/ 8 h 20"/>
                  <a:gd name="T20" fmla="*/ 2 w 29"/>
                  <a:gd name="T21" fmla="*/ 18 h 20"/>
                  <a:gd name="T22" fmla="*/ 4 w 29"/>
                  <a:gd name="T23" fmla="*/ 19 h 20"/>
                  <a:gd name="T24" fmla="*/ 9 w 29"/>
                  <a:gd name="T25" fmla="*/ 17 h 20"/>
                  <a:gd name="T26" fmla="*/ 20 w 29"/>
                  <a:gd name="T27" fmla="*/ 14 h 20"/>
                  <a:gd name="T28" fmla="*/ 28 w 29"/>
                  <a:gd name="T29" fmla="*/ 9 h 20"/>
                  <a:gd name="T30" fmla="*/ 25 w 29"/>
                  <a:gd name="T31" fmla="*/ 4 h 20"/>
                  <a:gd name="T32" fmla="*/ 19 w 29"/>
                  <a:gd name="T33" fmla="*/ 2 h 20"/>
                  <a:gd name="T34" fmla="*/ 9 w 29"/>
                  <a:gd name="T35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20">
                    <a:moveTo>
                      <a:pt x="0" y="19"/>
                    </a:moveTo>
                    <a:cubicBezTo>
                      <a:pt x="0" y="17"/>
                      <a:pt x="2" y="13"/>
                      <a:pt x="8" y="8"/>
                    </a:cubicBezTo>
                    <a:cubicBezTo>
                      <a:pt x="12" y="4"/>
                      <a:pt x="15" y="2"/>
                      <a:pt x="19" y="1"/>
                    </a:cubicBezTo>
                    <a:cubicBezTo>
                      <a:pt x="22" y="0"/>
                      <a:pt x="25" y="2"/>
                      <a:pt x="26" y="3"/>
                    </a:cubicBezTo>
                    <a:cubicBezTo>
                      <a:pt x="28" y="5"/>
                      <a:pt x="29" y="7"/>
                      <a:pt x="29" y="9"/>
                    </a:cubicBezTo>
                    <a:cubicBezTo>
                      <a:pt x="29" y="13"/>
                      <a:pt x="25" y="14"/>
                      <a:pt x="20" y="15"/>
                    </a:cubicBezTo>
                    <a:cubicBezTo>
                      <a:pt x="17" y="15"/>
                      <a:pt x="13" y="16"/>
                      <a:pt x="9" y="18"/>
                    </a:cubicBezTo>
                    <a:cubicBezTo>
                      <a:pt x="7" y="19"/>
                      <a:pt x="5" y="19"/>
                      <a:pt x="4" y="20"/>
                    </a:cubicBezTo>
                    <a:cubicBezTo>
                      <a:pt x="2" y="20"/>
                      <a:pt x="1" y="19"/>
                      <a:pt x="0" y="19"/>
                    </a:cubicBezTo>
                    <a:close/>
                    <a:moveTo>
                      <a:pt x="9" y="8"/>
                    </a:moveTo>
                    <a:cubicBezTo>
                      <a:pt x="1" y="16"/>
                      <a:pt x="1" y="18"/>
                      <a:pt x="2" y="18"/>
                    </a:cubicBezTo>
                    <a:cubicBezTo>
                      <a:pt x="2" y="19"/>
                      <a:pt x="3" y="19"/>
                      <a:pt x="4" y="19"/>
                    </a:cubicBezTo>
                    <a:cubicBezTo>
                      <a:pt x="5" y="18"/>
                      <a:pt x="7" y="18"/>
                      <a:pt x="9" y="17"/>
                    </a:cubicBezTo>
                    <a:cubicBezTo>
                      <a:pt x="12" y="15"/>
                      <a:pt x="16" y="14"/>
                      <a:pt x="20" y="14"/>
                    </a:cubicBezTo>
                    <a:cubicBezTo>
                      <a:pt x="25" y="13"/>
                      <a:pt x="28" y="12"/>
                      <a:pt x="28" y="9"/>
                    </a:cubicBezTo>
                    <a:cubicBezTo>
                      <a:pt x="28" y="8"/>
                      <a:pt x="27" y="6"/>
                      <a:pt x="25" y="4"/>
                    </a:cubicBezTo>
                    <a:cubicBezTo>
                      <a:pt x="24" y="3"/>
                      <a:pt x="22" y="2"/>
                      <a:pt x="19" y="2"/>
                    </a:cubicBezTo>
                    <a:cubicBezTo>
                      <a:pt x="16" y="3"/>
                      <a:pt x="12" y="5"/>
                      <a:pt x="9" y="8"/>
                    </a:cubicBezTo>
                    <a:close/>
                  </a:path>
                </a:pathLst>
              </a:custGeom>
              <a:solidFill>
                <a:srgbClr val="2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8" name="Freeform 1031"/>
              <p:cNvSpPr>
                <a:spLocks/>
              </p:cNvSpPr>
              <p:nvPr/>
            </p:nvSpPr>
            <p:spPr bwMode="auto">
              <a:xfrm>
                <a:off x="3083" y="1655"/>
                <a:ext cx="38" cy="14"/>
              </a:xfrm>
              <a:custGeom>
                <a:avLst/>
                <a:gdLst>
                  <a:gd name="T0" fmla="*/ 2 w 16"/>
                  <a:gd name="T1" fmla="*/ 4 h 6"/>
                  <a:gd name="T2" fmla="*/ 13 w 16"/>
                  <a:gd name="T3" fmla="*/ 2 h 6"/>
                  <a:gd name="T4" fmla="*/ 8 w 16"/>
                  <a:gd name="T5" fmla="*/ 6 h 6"/>
                  <a:gd name="T6" fmla="*/ 2 w 16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6">
                    <a:moveTo>
                      <a:pt x="2" y="4"/>
                    </a:moveTo>
                    <a:cubicBezTo>
                      <a:pt x="4" y="2"/>
                      <a:pt x="10" y="0"/>
                      <a:pt x="13" y="2"/>
                    </a:cubicBezTo>
                    <a:cubicBezTo>
                      <a:pt x="16" y="5"/>
                      <a:pt x="13" y="6"/>
                      <a:pt x="8" y="6"/>
                    </a:cubicBezTo>
                    <a:cubicBezTo>
                      <a:pt x="3" y="5"/>
                      <a:pt x="0" y="6"/>
                      <a:pt x="2" y="4"/>
                    </a:cubicBezTo>
                    <a:close/>
                  </a:path>
                </a:pathLst>
              </a:custGeom>
              <a:solidFill>
                <a:srgbClr val="A14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9" name="Freeform 1032"/>
              <p:cNvSpPr>
                <a:spLocks/>
              </p:cNvSpPr>
              <p:nvPr/>
            </p:nvSpPr>
            <p:spPr bwMode="auto">
              <a:xfrm>
                <a:off x="3081" y="1723"/>
                <a:ext cx="106" cy="88"/>
              </a:xfrm>
              <a:custGeom>
                <a:avLst/>
                <a:gdLst>
                  <a:gd name="T0" fmla="*/ 21 w 45"/>
                  <a:gd name="T1" fmla="*/ 29 h 37"/>
                  <a:gd name="T2" fmla="*/ 32 w 45"/>
                  <a:gd name="T3" fmla="*/ 11 h 37"/>
                  <a:gd name="T4" fmla="*/ 1 w 45"/>
                  <a:gd name="T5" fmla="*/ 24 h 37"/>
                  <a:gd name="T6" fmla="*/ 21 w 45"/>
                  <a:gd name="T7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37">
                    <a:moveTo>
                      <a:pt x="21" y="29"/>
                    </a:moveTo>
                    <a:cubicBezTo>
                      <a:pt x="31" y="26"/>
                      <a:pt x="45" y="22"/>
                      <a:pt x="32" y="11"/>
                    </a:cubicBezTo>
                    <a:cubicBezTo>
                      <a:pt x="21" y="0"/>
                      <a:pt x="0" y="8"/>
                      <a:pt x="1" y="24"/>
                    </a:cubicBezTo>
                    <a:cubicBezTo>
                      <a:pt x="2" y="37"/>
                      <a:pt x="11" y="33"/>
                      <a:pt x="21" y="29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0" name="Freeform 1033"/>
              <p:cNvSpPr>
                <a:spLocks/>
              </p:cNvSpPr>
              <p:nvPr/>
            </p:nvSpPr>
            <p:spPr bwMode="auto">
              <a:xfrm>
                <a:off x="3104" y="1735"/>
                <a:ext cx="69" cy="57"/>
              </a:xfrm>
              <a:custGeom>
                <a:avLst/>
                <a:gdLst>
                  <a:gd name="T0" fmla="*/ 13 w 29"/>
                  <a:gd name="T1" fmla="*/ 20 h 24"/>
                  <a:gd name="T2" fmla="*/ 21 w 29"/>
                  <a:gd name="T3" fmla="*/ 8 h 24"/>
                  <a:gd name="T4" fmla="*/ 0 w 29"/>
                  <a:gd name="T5" fmla="*/ 16 h 24"/>
                  <a:gd name="T6" fmla="*/ 13 w 29"/>
                  <a:gd name="T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4">
                    <a:moveTo>
                      <a:pt x="13" y="20"/>
                    </a:moveTo>
                    <a:cubicBezTo>
                      <a:pt x="19" y="18"/>
                      <a:pt x="29" y="15"/>
                      <a:pt x="21" y="8"/>
                    </a:cubicBezTo>
                    <a:cubicBezTo>
                      <a:pt x="13" y="0"/>
                      <a:pt x="0" y="5"/>
                      <a:pt x="0" y="16"/>
                    </a:cubicBezTo>
                    <a:cubicBezTo>
                      <a:pt x="0" y="24"/>
                      <a:pt x="6" y="21"/>
                      <a:pt x="13" y="20"/>
                    </a:cubicBezTo>
                    <a:close/>
                  </a:path>
                </a:pathLst>
              </a:custGeom>
              <a:solidFill>
                <a:srgbClr val="91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1" name="Freeform 1034"/>
              <p:cNvSpPr>
                <a:spLocks noEditPoints="1"/>
              </p:cNvSpPr>
              <p:nvPr/>
            </p:nvSpPr>
            <p:spPr bwMode="auto">
              <a:xfrm>
                <a:off x="3102" y="1742"/>
                <a:ext cx="61" cy="48"/>
              </a:xfrm>
              <a:custGeom>
                <a:avLst/>
                <a:gdLst>
                  <a:gd name="T0" fmla="*/ 14 w 26"/>
                  <a:gd name="T1" fmla="*/ 18 h 20"/>
                  <a:gd name="T2" fmla="*/ 11 w 26"/>
                  <a:gd name="T3" fmla="*/ 18 h 20"/>
                  <a:gd name="T4" fmla="*/ 2 w 26"/>
                  <a:gd name="T5" fmla="*/ 19 h 20"/>
                  <a:gd name="T6" fmla="*/ 0 w 26"/>
                  <a:gd name="T7" fmla="*/ 13 h 20"/>
                  <a:gd name="T8" fmla="*/ 9 w 26"/>
                  <a:gd name="T9" fmla="*/ 1 h 20"/>
                  <a:gd name="T10" fmla="*/ 22 w 26"/>
                  <a:gd name="T11" fmla="*/ 4 h 20"/>
                  <a:gd name="T12" fmla="*/ 25 w 26"/>
                  <a:gd name="T13" fmla="*/ 11 h 20"/>
                  <a:gd name="T14" fmla="*/ 18 w 26"/>
                  <a:gd name="T15" fmla="*/ 16 h 20"/>
                  <a:gd name="T16" fmla="*/ 14 w 26"/>
                  <a:gd name="T17" fmla="*/ 18 h 20"/>
                  <a:gd name="T18" fmla="*/ 1 w 26"/>
                  <a:gd name="T19" fmla="*/ 13 h 20"/>
                  <a:gd name="T20" fmla="*/ 3 w 26"/>
                  <a:gd name="T21" fmla="*/ 18 h 20"/>
                  <a:gd name="T22" fmla="*/ 10 w 26"/>
                  <a:gd name="T23" fmla="*/ 17 h 20"/>
                  <a:gd name="T24" fmla="*/ 13 w 26"/>
                  <a:gd name="T25" fmla="*/ 16 h 20"/>
                  <a:gd name="T26" fmla="*/ 18 w 26"/>
                  <a:gd name="T27" fmla="*/ 15 h 20"/>
                  <a:gd name="T28" fmla="*/ 24 w 26"/>
                  <a:gd name="T29" fmla="*/ 11 h 20"/>
                  <a:gd name="T30" fmla="*/ 21 w 26"/>
                  <a:gd name="T31" fmla="*/ 5 h 20"/>
                  <a:gd name="T32" fmla="*/ 9 w 26"/>
                  <a:gd name="T33" fmla="*/ 3 h 20"/>
                  <a:gd name="T34" fmla="*/ 1 w 26"/>
                  <a:gd name="T35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0">
                    <a:moveTo>
                      <a:pt x="14" y="18"/>
                    </a:moveTo>
                    <a:cubicBezTo>
                      <a:pt x="13" y="18"/>
                      <a:pt x="12" y="18"/>
                      <a:pt x="11" y="18"/>
                    </a:cubicBezTo>
                    <a:cubicBezTo>
                      <a:pt x="7" y="19"/>
                      <a:pt x="4" y="20"/>
                      <a:pt x="2" y="19"/>
                    </a:cubicBezTo>
                    <a:cubicBezTo>
                      <a:pt x="1" y="18"/>
                      <a:pt x="0" y="16"/>
                      <a:pt x="0" y="13"/>
                    </a:cubicBezTo>
                    <a:cubicBezTo>
                      <a:pt x="0" y="8"/>
                      <a:pt x="3" y="3"/>
                      <a:pt x="9" y="1"/>
                    </a:cubicBezTo>
                    <a:cubicBezTo>
                      <a:pt x="13" y="0"/>
                      <a:pt x="19" y="1"/>
                      <a:pt x="22" y="4"/>
                    </a:cubicBezTo>
                    <a:cubicBezTo>
                      <a:pt x="25" y="7"/>
                      <a:pt x="26" y="9"/>
                      <a:pt x="25" y="11"/>
                    </a:cubicBezTo>
                    <a:cubicBezTo>
                      <a:pt x="25" y="13"/>
                      <a:pt x="23" y="15"/>
                      <a:pt x="18" y="16"/>
                    </a:cubicBezTo>
                    <a:cubicBezTo>
                      <a:pt x="17" y="17"/>
                      <a:pt x="16" y="17"/>
                      <a:pt x="14" y="18"/>
                    </a:cubicBezTo>
                    <a:close/>
                    <a:moveTo>
                      <a:pt x="1" y="13"/>
                    </a:moveTo>
                    <a:cubicBezTo>
                      <a:pt x="1" y="15"/>
                      <a:pt x="2" y="17"/>
                      <a:pt x="3" y="18"/>
                    </a:cubicBezTo>
                    <a:cubicBezTo>
                      <a:pt x="4" y="19"/>
                      <a:pt x="7" y="18"/>
                      <a:pt x="10" y="17"/>
                    </a:cubicBezTo>
                    <a:cubicBezTo>
                      <a:pt x="11" y="17"/>
                      <a:pt x="12" y="17"/>
                      <a:pt x="13" y="16"/>
                    </a:cubicBezTo>
                    <a:cubicBezTo>
                      <a:pt x="15" y="16"/>
                      <a:pt x="17" y="16"/>
                      <a:pt x="18" y="15"/>
                    </a:cubicBezTo>
                    <a:cubicBezTo>
                      <a:pt x="22" y="14"/>
                      <a:pt x="24" y="12"/>
                      <a:pt x="24" y="11"/>
                    </a:cubicBezTo>
                    <a:cubicBezTo>
                      <a:pt x="24" y="9"/>
                      <a:pt x="23" y="7"/>
                      <a:pt x="21" y="5"/>
                    </a:cubicBezTo>
                    <a:cubicBezTo>
                      <a:pt x="18" y="2"/>
                      <a:pt x="13" y="1"/>
                      <a:pt x="9" y="3"/>
                    </a:cubicBezTo>
                    <a:cubicBezTo>
                      <a:pt x="5" y="4"/>
                      <a:pt x="1" y="7"/>
                      <a:pt x="1" y="13"/>
                    </a:cubicBezTo>
                    <a:close/>
                  </a:path>
                </a:pathLst>
              </a:custGeom>
              <a:solidFill>
                <a:srgbClr val="450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2" name="Freeform 1035"/>
              <p:cNvSpPr>
                <a:spLocks/>
              </p:cNvSpPr>
              <p:nvPr/>
            </p:nvSpPr>
            <p:spPr bwMode="auto">
              <a:xfrm>
                <a:off x="3121" y="1750"/>
                <a:ext cx="31" cy="19"/>
              </a:xfrm>
              <a:custGeom>
                <a:avLst/>
                <a:gdLst>
                  <a:gd name="T0" fmla="*/ 11 w 13"/>
                  <a:gd name="T1" fmla="*/ 4 h 8"/>
                  <a:gd name="T2" fmla="*/ 2 w 13"/>
                  <a:gd name="T3" fmla="*/ 4 h 8"/>
                  <a:gd name="T4" fmla="*/ 6 w 13"/>
                  <a:gd name="T5" fmla="*/ 7 h 8"/>
                  <a:gd name="T6" fmla="*/ 11 w 13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11" y="4"/>
                    </a:moveTo>
                    <a:cubicBezTo>
                      <a:pt x="10" y="0"/>
                      <a:pt x="4" y="0"/>
                      <a:pt x="2" y="4"/>
                    </a:cubicBezTo>
                    <a:cubicBezTo>
                      <a:pt x="0" y="7"/>
                      <a:pt x="3" y="7"/>
                      <a:pt x="6" y="7"/>
                    </a:cubicBezTo>
                    <a:cubicBezTo>
                      <a:pt x="9" y="8"/>
                      <a:pt x="13" y="8"/>
                      <a:pt x="11" y="4"/>
                    </a:cubicBezTo>
                    <a:close/>
                  </a:path>
                </a:pathLst>
              </a:custGeom>
              <a:solidFill>
                <a:srgbClr val="C4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3" name="Freeform 1036"/>
              <p:cNvSpPr>
                <a:spLocks/>
              </p:cNvSpPr>
              <p:nvPr/>
            </p:nvSpPr>
            <p:spPr bwMode="auto">
              <a:xfrm>
                <a:off x="3130" y="1752"/>
                <a:ext cx="12" cy="9"/>
              </a:xfrm>
              <a:custGeom>
                <a:avLst/>
                <a:gdLst>
                  <a:gd name="T0" fmla="*/ 5 w 5"/>
                  <a:gd name="T1" fmla="*/ 2 h 4"/>
                  <a:gd name="T2" fmla="*/ 1 w 5"/>
                  <a:gd name="T3" fmla="*/ 2 h 4"/>
                  <a:gd name="T4" fmla="*/ 2 w 5"/>
                  <a:gd name="T5" fmla="*/ 4 h 4"/>
                  <a:gd name="T6" fmla="*/ 5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1" y="0"/>
                      <a:pt x="1" y="2"/>
                    </a:cubicBezTo>
                    <a:cubicBezTo>
                      <a:pt x="0" y="3"/>
                      <a:pt x="1" y="3"/>
                      <a:pt x="2" y="4"/>
                    </a:cubicBezTo>
                    <a:cubicBezTo>
                      <a:pt x="4" y="4"/>
                      <a:pt x="5" y="4"/>
                      <a:pt x="5" y="2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4" name="Freeform 1037"/>
              <p:cNvSpPr>
                <a:spLocks/>
              </p:cNvSpPr>
              <p:nvPr/>
            </p:nvSpPr>
            <p:spPr bwMode="auto">
              <a:xfrm>
                <a:off x="3121" y="1899"/>
                <a:ext cx="492" cy="264"/>
              </a:xfrm>
              <a:custGeom>
                <a:avLst/>
                <a:gdLst>
                  <a:gd name="T0" fmla="*/ 97 w 208"/>
                  <a:gd name="T1" fmla="*/ 35 h 111"/>
                  <a:gd name="T2" fmla="*/ 187 w 208"/>
                  <a:gd name="T3" fmla="*/ 5 h 111"/>
                  <a:gd name="T4" fmla="*/ 104 w 208"/>
                  <a:gd name="T5" fmla="*/ 106 h 111"/>
                  <a:gd name="T6" fmla="*/ 2 w 208"/>
                  <a:gd name="T7" fmla="*/ 18 h 111"/>
                  <a:gd name="T8" fmla="*/ 97 w 208"/>
                  <a:gd name="T9" fmla="*/ 3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11">
                    <a:moveTo>
                      <a:pt x="97" y="35"/>
                    </a:moveTo>
                    <a:cubicBezTo>
                      <a:pt x="163" y="32"/>
                      <a:pt x="179" y="6"/>
                      <a:pt x="187" y="5"/>
                    </a:cubicBezTo>
                    <a:cubicBezTo>
                      <a:pt x="208" y="3"/>
                      <a:pt x="185" y="101"/>
                      <a:pt x="104" y="106"/>
                    </a:cubicBezTo>
                    <a:cubicBezTo>
                      <a:pt x="23" y="111"/>
                      <a:pt x="0" y="38"/>
                      <a:pt x="2" y="18"/>
                    </a:cubicBezTo>
                    <a:cubicBezTo>
                      <a:pt x="3" y="0"/>
                      <a:pt x="30" y="38"/>
                      <a:pt x="97" y="35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5" name="Freeform 1038"/>
              <p:cNvSpPr>
                <a:spLocks/>
              </p:cNvSpPr>
              <p:nvPr/>
            </p:nvSpPr>
            <p:spPr bwMode="auto">
              <a:xfrm>
                <a:off x="3149" y="1911"/>
                <a:ext cx="441" cy="242"/>
              </a:xfrm>
              <a:custGeom>
                <a:avLst/>
                <a:gdLst>
                  <a:gd name="T0" fmla="*/ 90 w 186"/>
                  <a:gd name="T1" fmla="*/ 31 h 102"/>
                  <a:gd name="T2" fmla="*/ 179 w 186"/>
                  <a:gd name="T3" fmla="*/ 5 h 102"/>
                  <a:gd name="T4" fmla="*/ 98 w 186"/>
                  <a:gd name="T5" fmla="*/ 95 h 102"/>
                  <a:gd name="T6" fmla="*/ 1 w 186"/>
                  <a:gd name="T7" fmla="*/ 16 h 102"/>
                  <a:gd name="T8" fmla="*/ 90 w 186"/>
                  <a:gd name="T9" fmla="*/ 3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02">
                    <a:moveTo>
                      <a:pt x="90" y="31"/>
                    </a:moveTo>
                    <a:cubicBezTo>
                      <a:pt x="141" y="29"/>
                      <a:pt x="171" y="10"/>
                      <a:pt x="179" y="5"/>
                    </a:cubicBezTo>
                    <a:cubicBezTo>
                      <a:pt x="186" y="0"/>
                      <a:pt x="178" y="87"/>
                      <a:pt x="98" y="95"/>
                    </a:cubicBezTo>
                    <a:cubicBezTo>
                      <a:pt x="18" y="102"/>
                      <a:pt x="2" y="28"/>
                      <a:pt x="1" y="16"/>
                    </a:cubicBezTo>
                    <a:cubicBezTo>
                      <a:pt x="0" y="3"/>
                      <a:pt x="25" y="34"/>
                      <a:pt x="90" y="31"/>
                    </a:cubicBezTo>
                    <a:close/>
                  </a:path>
                </a:pathLst>
              </a:custGeom>
              <a:solidFill>
                <a:srgbClr val="964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6" name="Freeform 1039"/>
              <p:cNvSpPr>
                <a:spLocks/>
              </p:cNvSpPr>
              <p:nvPr/>
            </p:nvSpPr>
            <p:spPr bwMode="auto">
              <a:xfrm>
                <a:off x="3197" y="1911"/>
                <a:ext cx="393" cy="226"/>
              </a:xfrm>
              <a:custGeom>
                <a:avLst/>
                <a:gdLst>
                  <a:gd name="T0" fmla="*/ 159 w 166"/>
                  <a:gd name="T1" fmla="*/ 5 h 95"/>
                  <a:gd name="T2" fmla="*/ 70 w 166"/>
                  <a:gd name="T3" fmla="*/ 31 h 95"/>
                  <a:gd name="T4" fmla="*/ 0 w 166"/>
                  <a:gd name="T5" fmla="*/ 20 h 95"/>
                  <a:gd name="T6" fmla="*/ 0 w 166"/>
                  <a:gd name="T7" fmla="*/ 21 h 95"/>
                  <a:gd name="T8" fmla="*/ 139 w 166"/>
                  <a:gd name="T9" fmla="*/ 27 h 95"/>
                  <a:gd name="T10" fmla="*/ 60 w 166"/>
                  <a:gd name="T11" fmla="*/ 94 h 95"/>
                  <a:gd name="T12" fmla="*/ 65 w 166"/>
                  <a:gd name="T13" fmla="*/ 95 h 95"/>
                  <a:gd name="T14" fmla="*/ 78 w 166"/>
                  <a:gd name="T15" fmla="*/ 95 h 95"/>
                  <a:gd name="T16" fmla="*/ 159 w 166"/>
                  <a:gd name="T17" fmla="*/ 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95">
                    <a:moveTo>
                      <a:pt x="159" y="5"/>
                    </a:moveTo>
                    <a:cubicBezTo>
                      <a:pt x="151" y="10"/>
                      <a:pt x="121" y="29"/>
                      <a:pt x="70" y="31"/>
                    </a:cubicBezTo>
                    <a:cubicBezTo>
                      <a:pt x="37" y="33"/>
                      <a:pt x="14" y="25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7" y="39"/>
                      <a:pt x="91" y="42"/>
                      <a:pt x="139" y="27"/>
                    </a:cubicBezTo>
                    <a:cubicBezTo>
                      <a:pt x="145" y="25"/>
                      <a:pt x="135" y="94"/>
                      <a:pt x="60" y="94"/>
                    </a:cubicBezTo>
                    <a:cubicBezTo>
                      <a:pt x="60" y="94"/>
                      <a:pt x="62" y="95"/>
                      <a:pt x="65" y="95"/>
                    </a:cubicBezTo>
                    <a:cubicBezTo>
                      <a:pt x="69" y="95"/>
                      <a:pt x="74" y="95"/>
                      <a:pt x="78" y="95"/>
                    </a:cubicBezTo>
                    <a:cubicBezTo>
                      <a:pt x="158" y="87"/>
                      <a:pt x="166" y="0"/>
                      <a:pt x="159" y="5"/>
                    </a:cubicBezTo>
                    <a:close/>
                  </a:path>
                </a:pathLst>
              </a:custGeom>
              <a:solidFill>
                <a:srgbClr val="7C2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7" name="Freeform 1040"/>
              <p:cNvSpPr>
                <a:spLocks/>
              </p:cNvSpPr>
              <p:nvPr/>
            </p:nvSpPr>
            <p:spPr bwMode="auto">
              <a:xfrm>
                <a:off x="3253" y="2066"/>
                <a:ext cx="223" cy="83"/>
              </a:xfrm>
              <a:custGeom>
                <a:avLst/>
                <a:gdLst>
                  <a:gd name="T0" fmla="*/ 0 w 94"/>
                  <a:gd name="T1" fmla="*/ 12 h 35"/>
                  <a:gd name="T2" fmla="*/ 94 w 94"/>
                  <a:gd name="T3" fmla="*/ 11 h 35"/>
                  <a:gd name="T4" fmla="*/ 0 w 94"/>
                  <a:gd name="T5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35">
                    <a:moveTo>
                      <a:pt x="0" y="12"/>
                    </a:moveTo>
                    <a:cubicBezTo>
                      <a:pt x="21" y="1"/>
                      <a:pt x="73" y="0"/>
                      <a:pt x="94" y="11"/>
                    </a:cubicBezTo>
                    <a:cubicBezTo>
                      <a:pt x="94" y="11"/>
                      <a:pt x="25" y="35"/>
                      <a:pt x="0" y="12"/>
                    </a:cubicBezTo>
                    <a:close/>
                  </a:path>
                </a:pathLst>
              </a:custGeom>
              <a:solidFill>
                <a:srgbClr val="BA5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8" name="Freeform 1041"/>
              <p:cNvSpPr>
                <a:spLocks/>
              </p:cNvSpPr>
              <p:nvPr/>
            </p:nvSpPr>
            <p:spPr bwMode="auto">
              <a:xfrm>
                <a:off x="3149" y="1916"/>
                <a:ext cx="433" cy="178"/>
              </a:xfrm>
              <a:custGeom>
                <a:avLst/>
                <a:gdLst>
                  <a:gd name="T0" fmla="*/ 171 w 183"/>
                  <a:gd name="T1" fmla="*/ 45 h 75"/>
                  <a:gd name="T2" fmla="*/ 179 w 183"/>
                  <a:gd name="T3" fmla="*/ 3 h 75"/>
                  <a:gd name="T4" fmla="*/ 90 w 183"/>
                  <a:gd name="T5" fmla="*/ 29 h 75"/>
                  <a:gd name="T6" fmla="*/ 1 w 183"/>
                  <a:gd name="T7" fmla="*/ 14 h 75"/>
                  <a:gd name="T8" fmla="*/ 14 w 183"/>
                  <a:gd name="T9" fmla="*/ 51 h 75"/>
                  <a:gd name="T10" fmla="*/ 171 w 183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3" h="75">
                    <a:moveTo>
                      <a:pt x="171" y="45"/>
                    </a:moveTo>
                    <a:cubicBezTo>
                      <a:pt x="182" y="22"/>
                      <a:pt x="183" y="0"/>
                      <a:pt x="179" y="3"/>
                    </a:cubicBezTo>
                    <a:cubicBezTo>
                      <a:pt x="171" y="8"/>
                      <a:pt x="141" y="27"/>
                      <a:pt x="90" y="29"/>
                    </a:cubicBezTo>
                    <a:cubicBezTo>
                      <a:pt x="25" y="32"/>
                      <a:pt x="0" y="1"/>
                      <a:pt x="1" y="14"/>
                    </a:cubicBezTo>
                    <a:cubicBezTo>
                      <a:pt x="2" y="20"/>
                      <a:pt x="4" y="32"/>
                      <a:pt x="14" y="51"/>
                    </a:cubicBezTo>
                    <a:cubicBezTo>
                      <a:pt x="68" y="75"/>
                      <a:pt x="141" y="60"/>
                      <a:pt x="171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9" name="Freeform 1042"/>
              <p:cNvSpPr>
                <a:spLocks/>
              </p:cNvSpPr>
              <p:nvPr/>
            </p:nvSpPr>
            <p:spPr bwMode="auto">
              <a:xfrm>
                <a:off x="3180" y="1916"/>
                <a:ext cx="402" cy="123"/>
              </a:xfrm>
              <a:custGeom>
                <a:avLst/>
                <a:gdLst>
                  <a:gd name="T0" fmla="*/ 0 w 170"/>
                  <a:gd name="T1" fmla="*/ 15 h 52"/>
                  <a:gd name="T2" fmla="*/ 146 w 170"/>
                  <a:gd name="T3" fmla="*/ 25 h 52"/>
                  <a:gd name="T4" fmla="*/ 141 w 170"/>
                  <a:gd name="T5" fmla="*/ 52 h 52"/>
                  <a:gd name="T6" fmla="*/ 158 w 170"/>
                  <a:gd name="T7" fmla="*/ 45 h 52"/>
                  <a:gd name="T8" fmla="*/ 166 w 170"/>
                  <a:gd name="T9" fmla="*/ 3 h 52"/>
                  <a:gd name="T10" fmla="*/ 77 w 170"/>
                  <a:gd name="T11" fmla="*/ 29 h 52"/>
                  <a:gd name="T12" fmla="*/ 0 w 170"/>
                  <a:gd name="T13" fmla="*/ 1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52">
                    <a:moveTo>
                      <a:pt x="0" y="15"/>
                    </a:moveTo>
                    <a:cubicBezTo>
                      <a:pt x="43" y="40"/>
                      <a:pt x="98" y="43"/>
                      <a:pt x="146" y="25"/>
                    </a:cubicBezTo>
                    <a:cubicBezTo>
                      <a:pt x="149" y="24"/>
                      <a:pt x="148" y="37"/>
                      <a:pt x="141" y="52"/>
                    </a:cubicBezTo>
                    <a:cubicBezTo>
                      <a:pt x="147" y="49"/>
                      <a:pt x="153" y="47"/>
                      <a:pt x="158" y="45"/>
                    </a:cubicBezTo>
                    <a:cubicBezTo>
                      <a:pt x="169" y="22"/>
                      <a:pt x="170" y="0"/>
                      <a:pt x="166" y="3"/>
                    </a:cubicBezTo>
                    <a:cubicBezTo>
                      <a:pt x="158" y="8"/>
                      <a:pt x="128" y="27"/>
                      <a:pt x="77" y="29"/>
                    </a:cubicBezTo>
                    <a:cubicBezTo>
                      <a:pt x="34" y="31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0" name="Freeform 1043"/>
              <p:cNvSpPr>
                <a:spLocks/>
              </p:cNvSpPr>
              <p:nvPr/>
            </p:nvSpPr>
            <p:spPr bwMode="auto">
              <a:xfrm>
                <a:off x="3218" y="2066"/>
                <a:ext cx="305" cy="78"/>
              </a:xfrm>
              <a:custGeom>
                <a:avLst/>
                <a:gdLst>
                  <a:gd name="T0" fmla="*/ 0 w 129"/>
                  <a:gd name="T1" fmla="*/ 8 h 33"/>
                  <a:gd name="T2" fmla="*/ 69 w 129"/>
                  <a:gd name="T3" fmla="*/ 30 h 33"/>
                  <a:gd name="T4" fmla="*/ 129 w 129"/>
                  <a:gd name="T5" fmla="*/ 0 h 33"/>
                  <a:gd name="T6" fmla="*/ 61 w 129"/>
                  <a:gd name="T7" fmla="*/ 13 h 33"/>
                  <a:gd name="T8" fmla="*/ 0 w 129"/>
                  <a:gd name="T9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3">
                    <a:moveTo>
                      <a:pt x="0" y="8"/>
                    </a:moveTo>
                    <a:cubicBezTo>
                      <a:pt x="8" y="16"/>
                      <a:pt x="30" y="33"/>
                      <a:pt x="69" y="30"/>
                    </a:cubicBezTo>
                    <a:cubicBezTo>
                      <a:pt x="97" y="27"/>
                      <a:pt x="116" y="15"/>
                      <a:pt x="129" y="0"/>
                    </a:cubicBezTo>
                    <a:cubicBezTo>
                      <a:pt x="117" y="4"/>
                      <a:pt x="94" y="12"/>
                      <a:pt x="61" y="13"/>
                    </a:cubicBezTo>
                    <a:cubicBezTo>
                      <a:pt x="24" y="15"/>
                      <a:pt x="13" y="10"/>
                      <a:pt x="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1" name="Freeform 1044"/>
              <p:cNvSpPr>
                <a:spLocks/>
              </p:cNvSpPr>
              <p:nvPr/>
            </p:nvSpPr>
            <p:spPr bwMode="auto">
              <a:xfrm>
                <a:off x="3339" y="2066"/>
                <a:ext cx="184" cy="68"/>
              </a:xfrm>
              <a:custGeom>
                <a:avLst/>
                <a:gdLst>
                  <a:gd name="T0" fmla="*/ 62 w 78"/>
                  <a:gd name="T1" fmla="*/ 5 h 29"/>
                  <a:gd name="T2" fmla="*/ 0 w 78"/>
                  <a:gd name="T3" fmla="*/ 28 h 29"/>
                  <a:gd name="T4" fmla="*/ 16 w 78"/>
                  <a:gd name="T5" fmla="*/ 29 h 29"/>
                  <a:gd name="T6" fmla="*/ 78 w 78"/>
                  <a:gd name="T7" fmla="*/ 0 h 29"/>
                  <a:gd name="T8" fmla="*/ 62 w 78"/>
                  <a:gd name="T9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29">
                    <a:moveTo>
                      <a:pt x="62" y="5"/>
                    </a:moveTo>
                    <a:cubicBezTo>
                      <a:pt x="50" y="18"/>
                      <a:pt x="30" y="28"/>
                      <a:pt x="0" y="28"/>
                    </a:cubicBezTo>
                    <a:cubicBezTo>
                      <a:pt x="0" y="28"/>
                      <a:pt x="7" y="29"/>
                      <a:pt x="16" y="29"/>
                    </a:cubicBezTo>
                    <a:cubicBezTo>
                      <a:pt x="44" y="27"/>
                      <a:pt x="66" y="14"/>
                      <a:pt x="78" y="0"/>
                    </a:cubicBezTo>
                    <a:cubicBezTo>
                      <a:pt x="74" y="2"/>
                      <a:pt x="68" y="3"/>
                      <a:pt x="62" y="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2" name="Freeform 1045"/>
              <p:cNvSpPr>
                <a:spLocks/>
              </p:cNvSpPr>
              <p:nvPr/>
            </p:nvSpPr>
            <p:spPr bwMode="auto">
              <a:xfrm>
                <a:off x="3182" y="2018"/>
                <a:ext cx="372" cy="55"/>
              </a:xfrm>
              <a:custGeom>
                <a:avLst/>
                <a:gdLst>
                  <a:gd name="T0" fmla="*/ 78 w 157"/>
                  <a:gd name="T1" fmla="*/ 21 h 23"/>
                  <a:gd name="T2" fmla="*/ 1 w 157"/>
                  <a:gd name="T3" fmla="*/ 10 h 23"/>
                  <a:gd name="T4" fmla="*/ 0 w 157"/>
                  <a:gd name="T5" fmla="*/ 6 h 23"/>
                  <a:gd name="T6" fmla="*/ 79 w 157"/>
                  <a:gd name="T7" fmla="*/ 19 h 23"/>
                  <a:gd name="T8" fmla="*/ 156 w 157"/>
                  <a:gd name="T9" fmla="*/ 0 h 23"/>
                  <a:gd name="T10" fmla="*/ 157 w 157"/>
                  <a:gd name="T11" fmla="*/ 3 h 23"/>
                  <a:gd name="T12" fmla="*/ 79 w 157"/>
                  <a:gd name="T13" fmla="*/ 21 h 23"/>
                  <a:gd name="T14" fmla="*/ 78 w 157"/>
                  <a:gd name="T15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23">
                    <a:moveTo>
                      <a:pt x="78" y="21"/>
                    </a:moveTo>
                    <a:cubicBezTo>
                      <a:pt x="45" y="23"/>
                      <a:pt x="14" y="16"/>
                      <a:pt x="1" y="10"/>
                    </a:cubicBezTo>
                    <a:cubicBezTo>
                      <a:pt x="0" y="9"/>
                      <a:pt x="0" y="6"/>
                      <a:pt x="0" y="6"/>
                    </a:cubicBezTo>
                    <a:cubicBezTo>
                      <a:pt x="10" y="13"/>
                      <a:pt x="44" y="21"/>
                      <a:pt x="79" y="19"/>
                    </a:cubicBezTo>
                    <a:cubicBezTo>
                      <a:pt x="118" y="16"/>
                      <a:pt x="139" y="8"/>
                      <a:pt x="156" y="0"/>
                    </a:cubicBezTo>
                    <a:cubicBezTo>
                      <a:pt x="157" y="3"/>
                      <a:pt x="157" y="3"/>
                      <a:pt x="157" y="3"/>
                    </a:cubicBezTo>
                    <a:cubicBezTo>
                      <a:pt x="140" y="10"/>
                      <a:pt x="119" y="19"/>
                      <a:pt x="79" y="21"/>
                    </a:cubicBezTo>
                    <a:cubicBezTo>
                      <a:pt x="79" y="21"/>
                      <a:pt x="78" y="21"/>
                      <a:pt x="78" y="2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3" name="Freeform 1046"/>
              <p:cNvSpPr>
                <a:spLocks/>
              </p:cNvSpPr>
              <p:nvPr/>
            </p:nvSpPr>
            <p:spPr bwMode="auto">
              <a:xfrm>
                <a:off x="3216" y="2063"/>
                <a:ext cx="307" cy="38"/>
              </a:xfrm>
              <a:custGeom>
                <a:avLst/>
                <a:gdLst>
                  <a:gd name="T0" fmla="*/ 49 w 130"/>
                  <a:gd name="T1" fmla="*/ 16 h 16"/>
                  <a:gd name="T2" fmla="*/ 8 w 130"/>
                  <a:gd name="T3" fmla="*/ 11 h 16"/>
                  <a:gd name="T4" fmla="*/ 0 w 130"/>
                  <a:gd name="T5" fmla="*/ 10 h 16"/>
                  <a:gd name="T6" fmla="*/ 0 w 130"/>
                  <a:gd name="T7" fmla="*/ 7 h 16"/>
                  <a:gd name="T8" fmla="*/ 8 w 130"/>
                  <a:gd name="T9" fmla="*/ 8 h 16"/>
                  <a:gd name="T10" fmla="*/ 66 w 130"/>
                  <a:gd name="T11" fmla="*/ 13 h 16"/>
                  <a:gd name="T12" fmla="*/ 120 w 130"/>
                  <a:gd name="T13" fmla="*/ 3 h 16"/>
                  <a:gd name="T14" fmla="*/ 129 w 130"/>
                  <a:gd name="T15" fmla="*/ 0 h 16"/>
                  <a:gd name="T16" fmla="*/ 130 w 130"/>
                  <a:gd name="T17" fmla="*/ 3 h 16"/>
                  <a:gd name="T18" fmla="*/ 121 w 130"/>
                  <a:gd name="T19" fmla="*/ 6 h 16"/>
                  <a:gd name="T20" fmla="*/ 66 w 130"/>
                  <a:gd name="T21" fmla="*/ 15 h 16"/>
                  <a:gd name="T22" fmla="*/ 49 w 130"/>
                  <a:gd name="T2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16">
                    <a:moveTo>
                      <a:pt x="49" y="16"/>
                    </a:moveTo>
                    <a:cubicBezTo>
                      <a:pt x="28" y="16"/>
                      <a:pt x="17" y="13"/>
                      <a:pt x="8" y="11"/>
                    </a:cubicBezTo>
                    <a:cubicBezTo>
                      <a:pt x="5" y="11"/>
                      <a:pt x="2" y="10"/>
                      <a:pt x="0" y="1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7"/>
                      <a:pt x="6" y="8"/>
                      <a:pt x="8" y="8"/>
                    </a:cubicBezTo>
                    <a:cubicBezTo>
                      <a:pt x="20" y="11"/>
                      <a:pt x="34" y="14"/>
                      <a:pt x="66" y="13"/>
                    </a:cubicBezTo>
                    <a:cubicBezTo>
                      <a:pt x="92" y="11"/>
                      <a:pt x="109" y="6"/>
                      <a:pt x="120" y="3"/>
                    </a:cubicBezTo>
                    <a:cubicBezTo>
                      <a:pt x="124" y="2"/>
                      <a:pt x="127" y="1"/>
                      <a:pt x="129" y="0"/>
                    </a:cubicBezTo>
                    <a:cubicBezTo>
                      <a:pt x="130" y="3"/>
                      <a:pt x="130" y="3"/>
                      <a:pt x="130" y="3"/>
                    </a:cubicBezTo>
                    <a:cubicBezTo>
                      <a:pt x="127" y="4"/>
                      <a:pt x="124" y="5"/>
                      <a:pt x="121" y="6"/>
                    </a:cubicBezTo>
                    <a:cubicBezTo>
                      <a:pt x="109" y="9"/>
                      <a:pt x="93" y="14"/>
                      <a:pt x="66" y="15"/>
                    </a:cubicBezTo>
                    <a:cubicBezTo>
                      <a:pt x="60" y="16"/>
                      <a:pt x="54" y="16"/>
                      <a:pt x="49" y="16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4" name="Freeform 1047"/>
              <p:cNvSpPr>
                <a:spLocks noEditPoints="1"/>
              </p:cNvSpPr>
              <p:nvPr/>
            </p:nvSpPr>
            <p:spPr bwMode="auto">
              <a:xfrm>
                <a:off x="3149" y="1921"/>
                <a:ext cx="431" cy="223"/>
              </a:xfrm>
              <a:custGeom>
                <a:avLst/>
                <a:gdLst>
                  <a:gd name="T0" fmla="*/ 90 w 182"/>
                  <a:gd name="T1" fmla="*/ 26 h 94"/>
                  <a:gd name="T2" fmla="*/ 149 w 182"/>
                  <a:gd name="T3" fmla="*/ 14 h 94"/>
                  <a:gd name="T4" fmla="*/ 176 w 182"/>
                  <a:gd name="T5" fmla="*/ 2 h 94"/>
                  <a:gd name="T6" fmla="*/ 178 w 182"/>
                  <a:gd name="T7" fmla="*/ 1 h 94"/>
                  <a:gd name="T8" fmla="*/ 178 w 182"/>
                  <a:gd name="T9" fmla="*/ 0 h 94"/>
                  <a:gd name="T10" fmla="*/ 178 w 182"/>
                  <a:gd name="T11" fmla="*/ 0 h 94"/>
                  <a:gd name="T12" fmla="*/ 180 w 182"/>
                  <a:gd name="T13" fmla="*/ 0 h 94"/>
                  <a:gd name="T14" fmla="*/ 181 w 182"/>
                  <a:gd name="T15" fmla="*/ 1 h 94"/>
                  <a:gd name="T16" fmla="*/ 182 w 182"/>
                  <a:gd name="T17" fmla="*/ 4 h 94"/>
                  <a:gd name="T18" fmla="*/ 182 w 182"/>
                  <a:gd name="T19" fmla="*/ 11 h 94"/>
                  <a:gd name="T20" fmla="*/ 179 w 182"/>
                  <a:gd name="T21" fmla="*/ 24 h 94"/>
                  <a:gd name="T22" fmla="*/ 169 w 182"/>
                  <a:gd name="T23" fmla="*/ 49 h 94"/>
                  <a:gd name="T24" fmla="*/ 151 w 182"/>
                  <a:gd name="T25" fmla="*/ 71 h 94"/>
                  <a:gd name="T26" fmla="*/ 125 w 182"/>
                  <a:gd name="T27" fmla="*/ 86 h 94"/>
                  <a:gd name="T28" fmla="*/ 94 w 182"/>
                  <a:gd name="T29" fmla="*/ 94 h 94"/>
                  <a:gd name="T30" fmla="*/ 63 w 182"/>
                  <a:gd name="T31" fmla="*/ 90 h 94"/>
                  <a:gd name="T32" fmla="*/ 37 w 182"/>
                  <a:gd name="T33" fmla="*/ 77 h 94"/>
                  <a:gd name="T34" fmla="*/ 18 w 182"/>
                  <a:gd name="T35" fmla="*/ 57 h 94"/>
                  <a:gd name="T36" fmla="*/ 6 w 182"/>
                  <a:gd name="T37" fmla="*/ 34 h 94"/>
                  <a:gd name="T38" fmla="*/ 2 w 182"/>
                  <a:gd name="T39" fmla="*/ 22 h 94"/>
                  <a:gd name="T40" fmla="*/ 1 w 182"/>
                  <a:gd name="T41" fmla="*/ 15 h 94"/>
                  <a:gd name="T42" fmla="*/ 0 w 182"/>
                  <a:gd name="T43" fmla="*/ 12 h 94"/>
                  <a:gd name="T44" fmla="*/ 0 w 182"/>
                  <a:gd name="T45" fmla="*/ 10 h 94"/>
                  <a:gd name="T46" fmla="*/ 2 w 182"/>
                  <a:gd name="T47" fmla="*/ 8 h 94"/>
                  <a:gd name="T48" fmla="*/ 5 w 182"/>
                  <a:gd name="T49" fmla="*/ 8 h 94"/>
                  <a:gd name="T50" fmla="*/ 7 w 182"/>
                  <a:gd name="T51" fmla="*/ 9 h 94"/>
                  <a:gd name="T52" fmla="*/ 10 w 182"/>
                  <a:gd name="T53" fmla="*/ 10 h 94"/>
                  <a:gd name="T54" fmla="*/ 17 w 182"/>
                  <a:gd name="T55" fmla="*/ 13 h 94"/>
                  <a:gd name="T56" fmla="*/ 30 w 182"/>
                  <a:gd name="T57" fmla="*/ 18 h 94"/>
                  <a:gd name="T58" fmla="*/ 90 w 182"/>
                  <a:gd name="T59" fmla="*/ 26 h 94"/>
                  <a:gd name="T60" fmla="*/ 90 w 182"/>
                  <a:gd name="T61" fmla="*/ 29 h 94"/>
                  <a:gd name="T62" fmla="*/ 29 w 182"/>
                  <a:gd name="T63" fmla="*/ 20 h 94"/>
                  <a:gd name="T64" fmla="*/ 16 w 182"/>
                  <a:gd name="T65" fmla="*/ 15 h 94"/>
                  <a:gd name="T66" fmla="*/ 9 w 182"/>
                  <a:gd name="T67" fmla="*/ 12 h 94"/>
                  <a:gd name="T68" fmla="*/ 6 w 182"/>
                  <a:gd name="T69" fmla="*/ 10 h 94"/>
                  <a:gd name="T70" fmla="*/ 3 w 182"/>
                  <a:gd name="T71" fmla="*/ 10 h 94"/>
                  <a:gd name="T72" fmla="*/ 3 w 182"/>
                  <a:gd name="T73" fmla="*/ 10 h 94"/>
                  <a:gd name="T74" fmla="*/ 3 w 182"/>
                  <a:gd name="T75" fmla="*/ 12 h 94"/>
                  <a:gd name="T76" fmla="*/ 3 w 182"/>
                  <a:gd name="T77" fmla="*/ 15 h 94"/>
                  <a:gd name="T78" fmla="*/ 4 w 182"/>
                  <a:gd name="T79" fmla="*/ 21 h 94"/>
                  <a:gd name="T80" fmla="*/ 8 w 182"/>
                  <a:gd name="T81" fmla="*/ 33 h 94"/>
                  <a:gd name="T82" fmla="*/ 20 w 182"/>
                  <a:gd name="T83" fmla="*/ 56 h 94"/>
                  <a:gd name="T84" fmla="*/ 39 w 182"/>
                  <a:gd name="T85" fmla="*/ 75 h 94"/>
                  <a:gd name="T86" fmla="*/ 65 w 182"/>
                  <a:gd name="T87" fmla="*/ 87 h 94"/>
                  <a:gd name="T88" fmla="*/ 94 w 182"/>
                  <a:gd name="T89" fmla="*/ 89 h 94"/>
                  <a:gd name="T90" fmla="*/ 123 w 182"/>
                  <a:gd name="T91" fmla="*/ 83 h 94"/>
                  <a:gd name="T92" fmla="*/ 148 w 182"/>
                  <a:gd name="T93" fmla="*/ 69 h 94"/>
                  <a:gd name="T94" fmla="*/ 177 w 182"/>
                  <a:gd name="T95" fmla="*/ 24 h 94"/>
                  <a:gd name="T96" fmla="*/ 179 w 182"/>
                  <a:gd name="T97" fmla="*/ 11 h 94"/>
                  <a:gd name="T98" fmla="*/ 180 w 182"/>
                  <a:gd name="T99" fmla="*/ 5 h 94"/>
                  <a:gd name="T100" fmla="*/ 179 w 182"/>
                  <a:gd name="T101" fmla="*/ 2 h 94"/>
                  <a:gd name="T102" fmla="*/ 179 w 182"/>
                  <a:gd name="T103" fmla="*/ 2 h 94"/>
                  <a:gd name="T104" fmla="*/ 179 w 182"/>
                  <a:gd name="T105" fmla="*/ 2 h 94"/>
                  <a:gd name="T106" fmla="*/ 179 w 182"/>
                  <a:gd name="T107" fmla="*/ 2 h 94"/>
                  <a:gd name="T108" fmla="*/ 179 w 182"/>
                  <a:gd name="T109" fmla="*/ 2 h 94"/>
                  <a:gd name="T110" fmla="*/ 178 w 182"/>
                  <a:gd name="T111" fmla="*/ 3 h 94"/>
                  <a:gd name="T112" fmla="*/ 150 w 182"/>
                  <a:gd name="T113" fmla="*/ 17 h 94"/>
                  <a:gd name="T114" fmla="*/ 90 w 182"/>
                  <a:gd name="T115" fmla="*/ 2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94">
                    <a:moveTo>
                      <a:pt x="90" y="26"/>
                    </a:moveTo>
                    <a:cubicBezTo>
                      <a:pt x="110" y="25"/>
                      <a:pt x="130" y="21"/>
                      <a:pt x="149" y="14"/>
                    </a:cubicBezTo>
                    <a:cubicBezTo>
                      <a:pt x="159" y="11"/>
                      <a:pt x="168" y="7"/>
                      <a:pt x="176" y="2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79" y="0"/>
                      <a:pt x="179" y="0"/>
                      <a:pt x="180" y="0"/>
                    </a:cubicBezTo>
                    <a:cubicBezTo>
                      <a:pt x="180" y="0"/>
                      <a:pt x="181" y="1"/>
                      <a:pt x="181" y="1"/>
                    </a:cubicBezTo>
                    <a:cubicBezTo>
                      <a:pt x="182" y="2"/>
                      <a:pt x="182" y="3"/>
                      <a:pt x="182" y="4"/>
                    </a:cubicBezTo>
                    <a:cubicBezTo>
                      <a:pt x="182" y="7"/>
                      <a:pt x="182" y="9"/>
                      <a:pt x="182" y="11"/>
                    </a:cubicBezTo>
                    <a:cubicBezTo>
                      <a:pt x="181" y="15"/>
                      <a:pt x="180" y="20"/>
                      <a:pt x="179" y="24"/>
                    </a:cubicBezTo>
                    <a:cubicBezTo>
                      <a:pt x="177" y="32"/>
                      <a:pt x="173" y="41"/>
                      <a:pt x="169" y="49"/>
                    </a:cubicBezTo>
                    <a:cubicBezTo>
                      <a:pt x="164" y="57"/>
                      <a:pt x="158" y="64"/>
                      <a:pt x="151" y="71"/>
                    </a:cubicBezTo>
                    <a:cubicBezTo>
                      <a:pt x="144" y="77"/>
                      <a:pt x="135" y="83"/>
                      <a:pt x="125" y="86"/>
                    </a:cubicBezTo>
                    <a:cubicBezTo>
                      <a:pt x="115" y="90"/>
                      <a:pt x="105" y="93"/>
                      <a:pt x="94" y="94"/>
                    </a:cubicBezTo>
                    <a:cubicBezTo>
                      <a:pt x="84" y="94"/>
                      <a:pt x="73" y="93"/>
                      <a:pt x="63" y="90"/>
                    </a:cubicBezTo>
                    <a:cubicBezTo>
                      <a:pt x="53" y="88"/>
                      <a:pt x="44" y="83"/>
                      <a:pt x="37" y="77"/>
                    </a:cubicBezTo>
                    <a:cubicBezTo>
                      <a:pt x="29" y="71"/>
                      <a:pt x="23" y="65"/>
                      <a:pt x="18" y="57"/>
                    </a:cubicBezTo>
                    <a:cubicBezTo>
                      <a:pt x="13" y="50"/>
                      <a:pt x="9" y="42"/>
                      <a:pt x="6" y="34"/>
                    </a:cubicBezTo>
                    <a:cubicBezTo>
                      <a:pt x="4" y="30"/>
                      <a:pt x="3" y="26"/>
                      <a:pt x="2" y="22"/>
                    </a:cubicBezTo>
                    <a:cubicBezTo>
                      <a:pt x="2" y="19"/>
                      <a:pt x="1" y="17"/>
                      <a:pt x="1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1" y="9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5" y="8"/>
                      <a:pt x="6" y="8"/>
                      <a:pt x="7" y="9"/>
                    </a:cubicBezTo>
                    <a:cubicBezTo>
                      <a:pt x="8" y="9"/>
                      <a:pt x="9" y="10"/>
                      <a:pt x="10" y="10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1" y="15"/>
                      <a:pt x="26" y="17"/>
                      <a:pt x="30" y="18"/>
                    </a:cubicBezTo>
                    <a:cubicBezTo>
                      <a:pt x="49" y="24"/>
                      <a:pt x="69" y="27"/>
                      <a:pt x="90" y="26"/>
                    </a:cubicBezTo>
                    <a:close/>
                    <a:moveTo>
                      <a:pt x="90" y="29"/>
                    </a:moveTo>
                    <a:cubicBezTo>
                      <a:pt x="69" y="30"/>
                      <a:pt x="48" y="27"/>
                      <a:pt x="29" y="20"/>
                    </a:cubicBezTo>
                    <a:cubicBezTo>
                      <a:pt x="25" y="19"/>
                      <a:pt x="20" y="17"/>
                      <a:pt x="16" y="15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1"/>
                      <a:pt x="7" y="11"/>
                      <a:pt x="6" y="10"/>
                    </a:cubicBezTo>
                    <a:cubicBezTo>
                      <a:pt x="5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2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3" y="17"/>
                      <a:pt x="4" y="19"/>
                      <a:pt x="4" y="21"/>
                    </a:cubicBezTo>
                    <a:cubicBezTo>
                      <a:pt x="5" y="25"/>
                      <a:pt x="6" y="29"/>
                      <a:pt x="8" y="33"/>
                    </a:cubicBezTo>
                    <a:cubicBezTo>
                      <a:pt x="11" y="41"/>
                      <a:pt x="15" y="49"/>
                      <a:pt x="20" y="56"/>
                    </a:cubicBezTo>
                    <a:cubicBezTo>
                      <a:pt x="25" y="63"/>
                      <a:pt x="31" y="70"/>
                      <a:pt x="39" y="75"/>
                    </a:cubicBezTo>
                    <a:cubicBezTo>
                      <a:pt x="46" y="81"/>
                      <a:pt x="55" y="85"/>
                      <a:pt x="65" y="87"/>
                    </a:cubicBezTo>
                    <a:cubicBezTo>
                      <a:pt x="74" y="89"/>
                      <a:pt x="84" y="90"/>
                      <a:pt x="94" y="89"/>
                    </a:cubicBezTo>
                    <a:cubicBezTo>
                      <a:pt x="104" y="89"/>
                      <a:pt x="114" y="87"/>
                      <a:pt x="123" y="83"/>
                    </a:cubicBezTo>
                    <a:cubicBezTo>
                      <a:pt x="133" y="80"/>
                      <a:pt x="141" y="75"/>
                      <a:pt x="148" y="69"/>
                    </a:cubicBezTo>
                    <a:cubicBezTo>
                      <a:pt x="163" y="56"/>
                      <a:pt x="172" y="40"/>
                      <a:pt x="177" y="24"/>
                    </a:cubicBezTo>
                    <a:cubicBezTo>
                      <a:pt x="178" y="19"/>
                      <a:pt x="179" y="15"/>
                      <a:pt x="179" y="11"/>
                    </a:cubicBezTo>
                    <a:cubicBezTo>
                      <a:pt x="180" y="9"/>
                      <a:pt x="180" y="7"/>
                      <a:pt x="180" y="5"/>
                    </a:cubicBezTo>
                    <a:cubicBezTo>
                      <a:pt x="180" y="4"/>
                      <a:pt x="179" y="3"/>
                      <a:pt x="179" y="2"/>
                    </a:cubicBezTo>
                    <a:cubicBezTo>
                      <a:pt x="179" y="2"/>
                      <a:pt x="179" y="2"/>
                      <a:pt x="179" y="2"/>
                    </a:cubicBezTo>
                    <a:cubicBezTo>
                      <a:pt x="179" y="2"/>
                      <a:pt x="179" y="2"/>
                      <a:pt x="179" y="2"/>
                    </a:cubicBezTo>
                    <a:cubicBezTo>
                      <a:pt x="179" y="2"/>
                      <a:pt x="179" y="2"/>
                      <a:pt x="179" y="2"/>
                    </a:cubicBezTo>
                    <a:cubicBezTo>
                      <a:pt x="179" y="2"/>
                      <a:pt x="179" y="2"/>
                      <a:pt x="179" y="2"/>
                    </a:cubicBezTo>
                    <a:cubicBezTo>
                      <a:pt x="178" y="3"/>
                      <a:pt x="178" y="3"/>
                      <a:pt x="178" y="3"/>
                    </a:cubicBezTo>
                    <a:cubicBezTo>
                      <a:pt x="169" y="8"/>
                      <a:pt x="160" y="13"/>
                      <a:pt x="150" y="17"/>
                    </a:cubicBezTo>
                    <a:cubicBezTo>
                      <a:pt x="131" y="24"/>
                      <a:pt x="111" y="28"/>
                      <a:pt x="90" y="29"/>
                    </a:cubicBezTo>
                    <a:close/>
                  </a:path>
                </a:pathLst>
              </a:custGeom>
              <a:solidFill>
                <a:srgbClr val="BA5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5" name="Freeform 1048"/>
              <p:cNvSpPr>
                <a:spLocks/>
              </p:cNvSpPr>
              <p:nvPr/>
            </p:nvSpPr>
            <p:spPr bwMode="auto">
              <a:xfrm>
                <a:off x="3329" y="1797"/>
                <a:ext cx="95" cy="76"/>
              </a:xfrm>
              <a:custGeom>
                <a:avLst/>
                <a:gdLst>
                  <a:gd name="T0" fmla="*/ 8 w 40"/>
                  <a:gd name="T1" fmla="*/ 2 h 32"/>
                  <a:gd name="T2" fmla="*/ 7 w 40"/>
                  <a:gd name="T3" fmla="*/ 25 h 32"/>
                  <a:gd name="T4" fmla="*/ 20 w 40"/>
                  <a:gd name="T5" fmla="*/ 30 h 32"/>
                  <a:gd name="T6" fmla="*/ 23 w 40"/>
                  <a:gd name="T7" fmla="*/ 5 h 32"/>
                  <a:gd name="T8" fmla="*/ 8 w 40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2">
                    <a:moveTo>
                      <a:pt x="8" y="2"/>
                    </a:moveTo>
                    <a:cubicBezTo>
                      <a:pt x="19" y="4"/>
                      <a:pt x="20" y="18"/>
                      <a:pt x="7" y="25"/>
                    </a:cubicBezTo>
                    <a:cubicBezTo>
                      <a:pt x="0" y="28"/>
                      <a:pt x="7" y="32"/>
                      <a:pt x="20" y="30"/>
                    </a:cubicBezTo>
                    <a:cubicBezTo>
                      <a:pt x="40" y="27"/>
                      <a:pt x="30" y="9"/>
                      <a:pt x="23" y="5"/>
                    </a:cubicBezTo>
                    <a:cubicBezTo>
                      <a:pt x="16" y="0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6" name="Freeform 1049"/>
              <p:cNvSpPr>
                <a:spLocks/>
              </p:cNvSpPr>
              <p:nvPr/>
            </p:nvSpPr>
            <p:spPr bwMode="auto">
              <a:xfrm>
                <a:off x="3305" y="1795"/>
                <a:ext cx="102" cy="71"/>
              </a:xfrm>
              <a:custGeom>
                <a:avLst/>
                <a:gdLst>
                  <a:gd name="T0" fmla="*/ 5 w 43"/>
                  <a:gd name="T1" fmla="*/ 30 h 30"/>
                  <a:gd name="T2" fmla="*/ 1 w 43"/>
                  <a:gd name="T3" fmla="*/ 21 h 30"/>
                  <a:gd name="T4" fmla="*/ 2 w 43"/>
                  <a:gd name="T5" fmla="*/ 12 h 30"/>
                  <a:gd name="T6" fmla="*/ 9 w 43"/>
                  <a:gd name="T7" fmla="*/ 4 h 30"/>
                  <a:gd name="T8" fmla="*/ 18 w 43"/>
                  <a:gd name="T9" fmla="*/ 0 h 30"/>
                  <a:gd name="T10" fmla="*/ 28 w 43"/>
                  <a:gd name="T11" fmla="*/ 1 h 30"/>
                  <a:gd name="T12" fmla="*/ 37 w 43"/>
                  <a:gd name="T13" fmla="*/ 6 h 30"/>
                  <a:gd name="T14" fmla="*/ 41 w 43"/>
                  <a:gd name="T15" fmla="*/ 25 h 30"/>
                  <a:gd name="T16" fmla="*/ 35 w 43"/>
                  <a:gd name="T17" fmla="*/ 8 h 30"/>
                  <a:gd name="T18" fmla="*/ 19 w 43"/>
                  <a:gd name="T19" fmla="*/ 4 h 30"/>
                  <a:gd name="T20" fmla="*/ 5 w 43"/>
                  <a:gd name="T21" fmla="*/ 13 h 30"/>
                  <a:gd name="T22" fmla="*/ 5 w 43"/>
                  <a:gd name="T2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30">
                    <a:moveTo>
                      <a:pt x="5" y="30"/>
                    </a:moveTo>
                    <a:cubicBezTo>
                      <a:pt x="3" y="28"/>
                      <a:pt x="1" y="25"/>
                      <a:pt x="1" y="21"/>
                    </a:cubicBezTo>
                    <a:cubicBezTo>
                      <a:pt x="0" y="18"/>
                      <a:pt x="1" y="15"/>
                      <a:pt x="2" y="12"/>
                    </a:cubicBezTo>
                    <a:cubicBezTo>
                      <a:pt x="3" y="9"/>
                      <a:pt x="6" y="6"/>
                      <a:pt x="9" y="4"/>
                    </a:cubicBezTo>
                    <a:cubicBezTo>
                      <a:pt x="11" y="2"/>
                      <a:pt x="15" y="1"/>
                      <a:pt x="18" y="0"/>
                    </a:cubicBezTo>
                    <a:cubicBezTo>
                      <a:pt x="21" y="0"/>
                      <a:pt x="25" y="0"/>
                      <a:pt x="28" y="1"/>
                    </a:cubicBezTo>
                    <a:cubicBezTo>
                      <a:pt x="32" y="2"/>
                      <a:pt x="35" y="4"/>
                      <a:pt x="37" y="6"/>
                    </a:cubicBezTo>
                    <a:cubicBezTo>
                      <a:pt x="42" y="11"/>
                      <a:pt x="43" y="18"/>
                      <a:pt x="41" y="25"/>
                    </a:cubicBezTo>
                    <a:cubicBezTo>
                      <a:pt x="42" y="18"/>
                      <a:pt x="39" y="12"/>
                      <a:pt x="35" y="8"/>
                    </a:cubicBezTo>
                    <a:cubicBezTo>
                      <a:pt x="31" y="4"/>
                      <a:pt x="24" y="3"/>
                      <a:pt x="19" y="4"/>
                    </a:cubicBezTo>
                    <a:cubicBezTo>
                      <a:pt x="13" y="4"/>
                      <a:pt x="7" y="8"/>
                      <a:pt x="5" y="13"/>
                    </a:cubicBezTo>
                    <a:cubicBezTo>
                      <a:pt x="2" y="18"/>
                      <a:pt x="2" y="25"/>
                      <a:pt x="5" y="30"/>
                    </a:cubicBezTo>
                    <a:close/>
                  </a:path>
                </a:pathLst>
              </a:custGeom>
              <a:solidFill>
                <a:srgbClr val="D68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7" name="Freeform 1050"/>
              <p:cNvSpPr>
                <a:spLocks/>
              </p:cNvSpPr>
              <p:nvPr/>
            </p:nvSpPr>
            <p:spPr bwMode="auto">
              <a:xfrm>
                <a:off x="3320" y="1811"/>
                <a:ext cx="35" cy="31"/>
              </a:xfrm>
              <a:custGeom>
                <a:avLst/>
                <a:gdLst>
                  <a:gd name="T0" fmla="*/ 2 w 15"/>
                  <a:gd name="T1" fmla="*/ 11 h 13"/>
                  <a:gd name="T2" fmla="*/ 10 w 15"/>
                  <a:gd name="T3" fmla="*/ 10 h 13"/>
                  <a:gd name="T4" fmla="*/ 13 w 15"/>
                  <a:gd name="T5" fmla="*/ 2 h 13"/>
                  <a:gd name="T6" fmla="*/ 5 w 15"/>
                  <a:gd name="T7" fmla="*/ 3 h 13"/>
                  <a:gd name="T8" fmla="*/ 2 w 15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2" y="11"/>
                    </a:moveTo>
                    <a:cubicBezTo>
                      <a:pt x="3" y="13"/>
                      <a:pt x="7" y="13"/>
                      <a:pt x="10" y="10"/>
                    </a:cubicBezTo>
                    <a:cubicBezTo>
                      <a:pt x="14" y="8"/>
                      <a:pt x="15" y="4"/>
                      <a:pt x="13" y="2"/>
                    </a:cubicBezTo>
                    <a:cubicBezTo>
                      <a:pt x="12" y="0"/>
                      <a:pt x="8" y="0"/>
                      <a:pt x="5" y="3"/>
                    </a:cubicBezTo>
                    <a:cubicBezTo>
                      <a:pt x="1" y="5"/>
                      <a:pt x="0" y="9"/>
                      <a:pt x="2" y="11"/>
                    </a:cubicBezTo>
                    <a:close/>
                  </a:path>
                </a:pathLst>
              </a:custGeom>
              <a:solidFill>
                <a:srgbClr val="FFD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8" name="Freeform 1051"/>
              <p:cNvSpPr>
                <a:spLocks/>
              </p:cNvSpPr>
              <p:nvPr/>
            </p:nvSpPr>
            <p:spPr bwMode="auto">
              <a:xfrm>
                <a:off x="3732" y="1923"/>
                <a:ext cx="40" cy="45"/>
              </a:xfrm>
              <a:custGeom>
                <a:avLst/>
                <a:gdLst>
                  <a:gd name="T0" fmla="*/ 4 w 17"/>
                  <a:gd name="T1" fmla="*/ 19 h 19"/>
                  <a:gd name="T2" fmla="*/ 16 w 17"/>
                  <a:gd name="T3" fmla="*/ 5 h 19"/>
                  <a:gd name="T4" fmla="*/ 6 w 17"/>
                  <a:gd name="T5" fmla="*/ 8 h 19"/>
                  <a:gd name="T6" fmla="*/ 4 w 17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9">
                    <a:moveTo>
                      <a:pt x="4" y="19"/>
                    </a:moveTo>
                    <a:cubicBezTo>
                      <a:pt x="12" y="19"/>
                      <a:pt x="17" y="11"/>
                      <a:pt x="16" y="5"/>
                    </a:cubicBezTo>
                    <a:cubicBezTo>
                      <a:pt x="15" y="0"/>
                      <a:pt x="6" y="1"/>
                      <a:pt x="6" y="8"/>
                    </a:cubicBezTo>
                    <a:cubicBezTo>
                      <a:pt x="6" y="15"/>
                      <a:pt x="0" y="19"/>
                      <a:pt x="4" y="19"/>
                    </a:cubicBezTo>
                    <a:close/>
                  </a:path>
                </a:pathLst>
              </a:custGeom>
              <a:solidFill>
                <a:srgbClr val="D99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9" name="Freeform 1052"/>
              <p:cNvSpPr>
                <a:spLocks/>
              </p:cNvSpPr>
              <p:nvPr/>
            </p:nvSpPr>
            <p:spPr bwMode="auto">
              <a:xfrm>
                <a:off x="2884" y="1925"/>
                <a:ext cx="43" cy="43"/>
              </a:xfrm>
              <a:custGeom>
                <a:avLst/>
                <a:gdLst>
                  <a:gd name="T0" fmla="*/ 13 w 18"/>
                  <a:gd name="T1" fmla="*/ 16 h 18"/>
                  <a:gd name="T2" fmla="*/ 0 w 18"/>
                  <a:gd name="T3" fmla="*/ 7 h 18"/>
                  <a:gd name="T4" fmla="*/ 9 w 18"/>
                  <a:gd name="T5" fmla="*/ 7 h 18"/>
                  <a:gd name="T6" fmla="*/ 13 w 18"/>
                  <a:gd name="T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3" y="16"/>
                    </a:moveTo>
                    <a:cubicBezTo>
                      <a:pt x="6" y="18"/>
                      <a:pt x="0" y="12"/>
                      <a:pt x="0" y="7"/>
                    </a:cubicBezTo>
                    <a:cubicBezTo>
                      <a:pt x="0" y="1"/>
                      <a:pt x="8" y="0"/>
                      <a:pt x="9" y="7"/>
                    </a:cubicBezTo>
                    <a:cubicBezTo>
                      <a:pt x="11" y="14"/>
                      <a:pt x="18" y="15"/>
                      <a:pt x="13" y="16"/>
                    </a:cubicBezTo>
                    <a:close/>
                  </a:path>
                </a:pathLst>
              </a:custGeom>
              <a:solidFill>
                <a:srgbClr val="D99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0" name="Freeform 1053"/>
              <p:cNvSpPr>
                <a:spLocks/>
              </p:cNvSpPr>
              <p:nvPr/>
            </p:nvSpPr>
            <p:spPr bwMode="auto">
              <a:xfrm>
                <a:off x="3026" y="2132"/>
                <a:ext cx="301" cy="492"/>
              </a:xfrm>
              <a:custGeom>
                <a:avLst/>
                <a:gdLst>
                  <a:gd name="T0" fmla="*/ 60 w 127"/>
                  <a:gd name="T1" fmla="*/ 30 h 207"/>
                  <a:gd name="T2" fmla="*/ 52 w 127"/>
                  <a:gd name="T3" fmla="*/ 9 h 207"/>
                  <a:gd name="T4" fmla="*/ 6 w 127"/>
                  <a:gd name="T5" fmla="*/ 14 h 207"/>
                  <a:gd name="T6" fmla="*/ 45 w 127"/>
                  <a:gd name="T7" fmla="*/ 67 h 207"/>
                  <a:gd name="T8" fmla="*/ 54 w 127"/>
                  <a:gd name="T9" fmla="*/ 75 h 207"/>
                  <a:gd name="T10" fmla="*/ 31 w 127"/>
                  <a:gd name="T11" fmla="*/ 131 h 207"/>
                  <a:gd name="T12" fmla="*/ 60 w 127"/>
                  <a:gd name="T13" fmla="*/ 200 h 207"/>
                  <a:gd name="T14" fmla="*/ 115 w 127"/>
                  <a:gd name="T15" fmla="*/ 154 h 207"/>
                  <a:gd name="T16" fmla="*/ 121 w 127"/>
                  <a:gd name="T17" fmla="*/ 81 h 207"/>
                  <a:gd name="T18" fmla="*/ 60 w 127"/>
                  <a:gd name="T19" fmla="*/ 3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207">
                    <a:moveTo>
                      <a:pt x="60" y="30"/>
                    </a:moveTo>
                    <a:cubicBezTo>
                      <a:pt x="68" y="30"/>
                      <a:pt x="75" y="17"/>
                      <a:pt x="52" y="9"/>
                    </a:cubicBezTo>
                    <a:cubicBezTo>
                      <a:pt x="29" y="0"/>
                      <a:pt x="11" y="5"/>
                      <a:pt x="6" y="14"/>
                    </a:cubicBezTo>
                    <a:cubicBezTo>
                      <a:pt x="0" y="26"/>
                      <a:pt x="4" y="54"/>
                      <a:pt x="45" y="67"/>
                    </a:cubicBezTo>
                    <a:cubicBezTo>
                      <a:pt x="45" y="67"/>
                      <a:pt x="46" y="72"/>
                      <a:pt x="54" y="75"/>
                    </a:cubicBezTo>
                    <a:cubicBezTo>
                      <a:pt x="54" y="75"/>
                      <a:pt x="44" y="100"/>
                      <a:pt x="31" y="131"/>
                    </a:cubicBezTo>
                    <a:cubicBezTo>
                      <a:pt x="18" y="163"/>
                      <a:pt x="35" y="192"/>
                      <a:pt x="60" y="200"/>
                    </a:cubicBezTo>
                    <a:cubicBezTo>
                      <a:pt x="84" y="207"/>
                      <a:pt x="109" y="187"/>
                      <a:pt x="115" y="154"/>
                    </a:cubicBezTo>
                    <a:cubicBezTo>
                      <a:pt x="121" y="123"/>
                      <a:pt x="118" y="90"/>
                      <a:pt x="121" y="81"/>
                    </a:cubicBezTo>
                    <a:cubicBezTo>
                      <a:pt x="123" y="72"/>
                      <a:pt x="127" y="49"/>
                      <a:pt x="60" y="30"/>
                    </a:cubicBezTo>
                    <a:close/>
                  </a:path>
                </a:pathLst>
              </a:custGeom>
              <a:solidFill>
                <a:srgbClr val="F7C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1" name="Freeform 1054"/>
              <p:cNvSpPr>
                <a:spLocks/>
              </p:cNvSpPr>
              <p:nvPr/>
            </p:nvSpPr>
            <p:spPr bwMode="auto">
              <a:xfrm>
                <a:off x="3137" y="2180"/>
                <a:ext cx="190" cy="394"/>
              </a:xfrm>
              <a:custGeom>
                <a:avLst/>
                <a:gdLst>
                  <a:gd name="T0" fmla="*/ 13 w 80"/>
                  <a:gd name="T1" fmla="*/ 10 h 166"/>
                  <a:gd name="T2" fmla="*/ 20 w 80"/>
                  <a:gd name="T3" fmla="*/ 0 h 166"/>
                  <a:gd name="T4" fmla="*/ 0 w 80"/>
                  <a:gd name="T5" fmla="*/ 6 h 166"/>
                  <a:gd name="T6" fmla="*/ 44 w 80"/>
                  <a:gd name="T7" fmla="*/ 26 h 166"/>
                  <a:gd name="T8" fmla="*/ 59 w 80"/>
                  <a:gd name="T9" fmla="*/ 60 h 166"/>
                  <a:gd name="T10" fmla="*/ 56 w 80"/>
                  <a:gd name="T11" fmla="*/ 70 h 166"/>
                  <a:gd name="T12" fmla="*/ 65 w 80"/>
                  <a:gd name="T13" fmla="*/ 116 h 166"/>
                  <a:gd name="T14" fmla="*/ 50 w 80"/>
                  <a:gd name="T15" fmla="*/ 166 h 166"/>
                  <a:gd name="T16" fmla="*/ 68 w 80"/>
                  <a:gd name="T17" fmla="*/ 134 h 166"/>
                  <a:gd name="T18" fmla="*/ 74 w 80"/>
                  <a:gd name="T19" fmla="*/ 61 h 166"/>
                  <a:gd name="T20" fmla="*/ 13 w 80"/>
                  <a:gd name="T21" fmla="*/ 1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166">
                    <a:moveTo>
                      <a:pt x="13" y="10"/>
                    </a:moveTo>
                    <a:cubicBezTo>
                      <a:pt x="18" y="10"/>
                      <a:pt x="22" y="6"/>
                      <a:pt x="20" y="0"/>
                    </a:cubicBezTo>
                    <a:cubicBezTo>
                      <a:pt x="8" y="2"/>
                      <a:pt x="0" y="6"/>
                      <a:pt x="0" y="6"/>
                    </a:cubicBezTo>
                    <a:cubicBezTo>
                      <a:pt x="6" y="12"/>
                      <a:pt x="21" y="14"/>
                      <a:pt x="44" y="26"/>
                    </a:cubicBezTo>
                    <a:cubicBezTo>
                      <a:pt x="67" y="38"/>
                      <a:pt x="67" y="56"/>
                      <a:pt x="59" y="60"/>
                    </a:cubicBezTo>
                    <a:cubicBezTo>
                      <a:pt x="50" y="65"/>
                      <a:pt x="51" y="62"/>
                      <a:pt x="56" y="70"/>
                    </a:cubicBezTo>
                    <a:cubicBezTo>
                      <a:pt x="62" y="80"/>
                      <a:pt x="66" y="95"/>
                      <a:pt x="65" y="116"/>
                    </a:cubicBezTo>
                    <a:cubicBezTo>
                      <a:pt x="63" y="137"/>
                      <a:pt x="61" y="156"/>
                      <a:pt x="50" y="166"/>
                    </a:cubicBezTo>
                    <a:cubicBezTo>
                      <a:pt x="60" y="160"/>
                      <a:pt x="66" y="147"/>
                      <a:pt x="68" y="134"/>
                    </a:cubicBezTo>
                    <a:cubicBezTo>
                      <a:pt x="74" y="103"/>
                      <a:pt x="71" y="70"/>
                      <a:pt x="74" y="61"/>
                    </a:cubicBezTo>
                    <a:cubicBezTo>
                      <a:pt x="76" y="52"/>
                      <a:pt x="80" y="29"/>
                      <a:pt x="13" y="10"/>
                    </a:cubicBezTo>
                    <a:close/>
                  </a:path>
                </a:pathLst>
              </a:custGeom>
              <a:solidFill>
                <a:srgbClr val="FFD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2" name="Freeform 1055"/>
              <p:cNvSpPr>
                <a:spLocks/>
              </p:cNvSpPr>
              <p:nvPr/>
            </p:nvSpPr>
            <p:spPr bwMode="auto">
              <a:xfrm>
                <a:off x="3026" y="2132"/>
                <a:ext cx="256" cy="487"/>
              </a:xfrm>
              <a:custGeom>
                <a:avLst/>
                <a:gdLst>
                  <a:gd name="T0" fmla="*/ 108 w 108"/>
                  <a:gd name="T1" fmla="*/ 175 h 205"/>
                  <a:gd name="T2" fmla="*/ 50 w 108"/>
                  <a:gd name="T3" fmla="*/ 143 h 205"/>
                  <a:gd name="T4" fmla="*/ 66 w 108"/>
                  <a:gd name="T5" fmla="*/ 83 h 205"/>
                  <a:gd name="T6" fmla="*/ 80 w 108"/>
                  <a:gd name="T7" fmla="*/ 75 h 205"/>
                  <a:gd name="T8" fmla="*/ 57 w 108"/>
                  <a:gd name="T9" fmla="*/ 66 h 205"/>
                  <a:gd name="T10" fmla="*/ 25 w 108"/>
                  <a:gd name="T11" fmla="*/ 34 h 205"/>
                  <a:gd name="T12" fmla="*/ 42 w 108"/>
                  <a:gd name="T13" fmla="*/ 22 h 205"/>
                  <a:gd name="T14" fmla="*/ 63 w 108"/>
                  <a:gd name="T15" fmla="*/ 30 h 205"/>
                  <a:gd name="T16" fmla="*/ 52 w 108"/>
                  <a:gd name="T17" fmla="*/ 9 h 205"/>
                  <a:gd name="T18" fmla="*/ 6 w 108"/>
                  <a:gd name="T19" fmla="*/ 14 h 205"/>
                  <a:gd name="T20" fmla="*/ 45 w 108"/>
                  <a:gd name="T21" fmla="*/ 67 h 205"/>
                  <a:gd name="T22" fmla="*/ 54 w 108"/>
                  <a:gd name="T23" fmla="*/ 75 h 205"/>
                  <a:gd name="T24" fmla="*/ 31 w 108"/>
                  <a:gd name="T25" fmla="*/ 131 h 205"/>
                  <a:gd name="T26" fmla="*/ 60 w 108"/>
                  <a:gd name="T27" fmla="*/ 200 h 205"/>
                  <a:gd name="T28" fmla="*/ 108 w 108"/>
                  <a:gd name="T29" fmla="*/ 17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8" h="205">
                    <a:moveTo>
                      <a:pt x="108" y="175"/>
                    </a:moveTo>
                    <a:cubicBezTo>
                      <a:pt x="78" y="191"/>
                      <a:pt x="52" y="175"/>
                      <a:pt x="50" y="143"/>
                    </a:cubicBezTo>
                    <a:cubicBezTo>
                      <a:pt x="49" y="121"/>
                      <a:pt x="57" y="83"/>
                      <a:pt x="66" y="83"/>
                    </a:cubicBezTo>
                    <a:cubicBezTo>
                      <a:pt x="75" y="83"/>
                      <a:pt x="89" y="75"/>
                      <a:pt x="80" y="75"/>
                    </a:cubicBezTo>
                    <a:cubicBezTo>
                      <a:pt x="72" y="75"/>
                      <a:pt x="64" y="72"/>
                      <a:pt x="57" y="66"/>
                    </a:cubicBezTo>
                    <a:cubicBezTo>
                      <a:pt x="45" y="56"/>
                      <a:pt x="29" y="49"/>
                      <a:pt x="25" y="34"/>
                    </a:cubicBezTo>
                    <a:cubicBezTo>
                      <a:pt x="18" y="12"/>
                      <a:pt x="36" y="14"/>
                      <a:pt x="42" y="22"/>
                    </a:cubicBezTo>
                    <a:cubicBezTo>
                      <a:pt x="46" y="28"/>
                      <a:pt x="55" y="29"/>
                      <a:pt x="63" y="30"/>
                    </a:cubicBezTo>
                    <a:cubicBezTo>
                      <a:pt x="69" y="27"/>
                      <a:pt x="73" y="16"/>
                      <a:pt x="52" y="9"/>
                    </a:cubicBezTo>
                    <a:cubicBezTo>
                      <a:pt x="29" y="0"/>
                      <a:pt x="11" y="5"/>
                      <a:pt x="6" y="14"/>
                    </a:cubicBezTo>
                    <a:cubicBezTo>
                      <a:pt x="0" y="26"/>
                      <a:pt x="4" y="54"/>
                      <a:pt x="45" y="67"/>
                    </a:cubicBezTo>
                    <a:cubicBezTo>
                      <a:pt x="45" y="67"/>
                      <a:pt x="46" y="72"/>
                      <a:pt x="54" y="75"/>
                    </a:cubicBezTo>
                    <a:cubicBezTo>
                      <a:pt x="54" y="75"/>
                      <a:pt x="44" y="100"/>
                      <a:pt x="31" y="131"/>
                    </a:cubicBezTo>
                    <a:cubicBezTo>
                      <a:pt x="18" y="163"/>
                      <a:pt x="35" y="192"/>
                      <a:pt x="60" y="200"/>
                    </a:cubicBezTo>
                    <a:cubicBezTo>
                      <a:pt x="79" y="205"/>
                      <a:pt x="98" y="195"/>
                      <a:pt x="108" y="175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3" name="Freeform 1056"/>
              <p:cNvSpPr>
                <a:spLocks/>
              </p:cNvSpPr>
              <p:nvPr/>
            </p:nvSpPr>
            <p:spPr bwMode="auto">
              <a:xfrm>
                <a:off x="3026" y="2132"/>
                <a:ext cx="237" cy="485"/>
              </a:xfrm>
              <a:custGeom>
                <a:avLst/>
                <a:gdLst>
                  <a:gd name="T0" fmla="*/ 75 w 100"/>
                  <a:gd name="T1" fmla="*/ 191 h 204"/>
                  <a:gd name="T2" fmla="*/ 38 w 100"/>
                  <a:gd name="T3" fmla="*/ 147 h 204"/>
                  <a:gd name="T4" fmla="*/ 54 w 100"/>
                  <a:gd name="T5" fmla="*/ 86 h 204"/>
                  <a:gd name="T6" fmla="*/ 70 w 100"/>
                  <a:gd name="T7" fmla="*/ 79 h 204"/>
                  <a:gd name="T8" fmla="*/ 67 w 100"/>
                  <a:gd name="T9" fmla="*/ 75 h 204"/>
                  <a:gd name="T10" fmla="*/ 46 w 100"/>
                  <a:gd name="T11" fmla="*/ 64 h 204"/>
                  <a:gd name="T12" fmla="*/ 16 w 100"/>
                  <a:gd name="T13" fmla="*/ 41 h 204"/>
                  <a:gd name="T14" fmla="*/ 27 w 100"/>
                  <a:gd name="T15" fmla="*/ 9 h 204"/>
                  <a:gd name="T16" fmla="*/ 58 w 100"/>
                  <a:gd name="T17" fmla="*/ 20 h 204"/>
                  <a:gd name="T18" fmla="*/ 44 w 100"/>
                  <a:gd name="T19" fmla="*/ 22 h 204"/>
                  <a:gd name="T20" fmla="*/ 63 w 100"/>
                  <a:gd name="T21" fmla="*/ 30 h 204"/>
                  <a:gd name="T22" fmla="*/ 52 w 100"/>
                  <a:gd name="T23" fmla="*/ 9 h 204"/>
                  <a:gd name="T24" fmla="*/ 6 w 100"/>
                  <a:gd name="T25" fmla="*/ 14 h 204"/>
                  <a:gd name="T26" fmla="*/ 45 w 100"/>
                  <a:gd name="T27" fmla="*/ 67 h 204"/>
                  <a:gd name="T28" fmla="*/ 54 w 100"/>
                  <a:gd name="T29" fmla="*/ 75 h 204"/>
                  <a:gd name="T30" fmla="*/ 31 w 100"/>
                  <a:gd name="T31" fmla="*/ 131 h 204"/>
                  <a:gd name="T32" fmla="*/ 60 w 100"/>
                  <a:gd name="T33" fmla="*/ 200 h 204"/>
                  <a:gd name="T34" fmla="*/ 100 w 100"/>
                  <a:gd name="T35" fmla="*/ 185 h 204"/>
                  <a:gd name="T36" fmla="*/ 75 w 100"/>
                  <a:gd name="T37" fmla="*/ 19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204">
                    <a:moveTo>
                      <a:pt x="75" y="191"/>
                    </a:moveTo>
                    <a:cubicBezTo>
                      <a:pt x="50" y="190"/>
                      <a:pt x="37" y="166"/>
                      <a:pt x="38" y="147"/>
                    </a:cubicBezTo>
                    <a:cubicBezTo>
                      <a:pt x="40" y="126"/>
                      <a:pt x="51" y="95"/>
                      <a:pt x="54" y="86"/>
                    </a:cubicBezTo>
                    <a:cubicBezTo>
                      <a:pt x="57" y="78"/>
                      <a:pt x="63" y="80"/>
                      <a:pt x="70" y="79"/>
                    </a:cubicBezTo>
                    <a:cubicBezTo>
                      <a:pt x="76" y="78"/>
                      <a:pt x="78" y="77"/>
                      <a:pt x="67" y="75"/>
                    </a:cubicBezTo>
                    <a:cubicBezTo>
                      <a:pt x="53" y="72"/>
                      <a:pt x="56" y="68"/>
                      <a:pt x="46" y="64"/>
                    </a:cubicBezTo>
                    <a:cubicBezTo>
                      <a:pt x="32" y="57"/>
                      <a:pt x="25" y="55"/>
                      <a:pt x="16" y="41"/>
                    </a:cubicBezTo>
                    <a:cubicBezTo>
                      <a:pt x="8" y="28"/>
                      <a:pt x="11" y="11"/>
                      <a:pt x="27" y="9"/>
                    </a:cubicBezTo>
                    <a:cubicBezTo>
                      <a:pt x="43" y="6"/>
                      <a:pt x="59" y="14"/>
                      <a:pt x="58" y="20"/>
                    </a:cubicBezTo>
                    <a:cubicBezTo>
                      <a:pt x="58" y="25"/>
                      <a:pt x="47" y="25"/>
                      <a:pt x="44" y="22"/>
                    </a:cubicBezTo>
                    <a:cubicBezTo>
                      <a:pt x="44" y="22"/>
                      <a:pt x="46" y="28"/>
                      <a:pt x="63" y="30"/>
                    </a:cubicBezTo>
                    <a:cubicBezTo>
                      <a:pt x="69" y="27"/>
                      <a:pt x="73" y="16"/>
                      <a:pt x="52" y="9"/>
                    </a:cubicBezTo>
                    <a:cubicBezTo>
                      <a:pt x="29" y="0"/>
                      <a:pt x="11" y="5"/>
                      <a:pt x="6" y="14"/>
                    </a:cubicBezTo>
                    <a:cubicBezTo>
                      <a:pt x="0" y="26"/>
                      <a:pt x="4" y="54"/>
                      <a:pt x="45" y="67"/>
                    </a:cubicBezTo>
                    <a:cubicBezTo>
                      <a:pt x="45" y="67"/>
                      <a:pt x="46" y="72"/>
                      <a:pt x="54" y="75"/>
                    </a:cubicBezTo>
                    <a:cubicBezTo>
                      <a:pt x="54" y="75"/>
                      <a:pt x="44" y="100"/>
                      <a:pt x="31" y="131"/>
                    </a:cubicBezTo>
                    <a:cubicBezTo>
                      <a:pt x="18" y="163"/>
                      <a:pt x="35" y="192"/>
                      <a:pt x="60" y="200"/>
                    </a:cubicBezTo>
                    <a:cubicBezTo>
                      <a:pt x="74" y="204"/>
                      <a:pt x="92" y="198"/>
                      <a:pt x="100" y="185"/>
                    </a:cubicBezTo>
                    <a:cubicBezTo>
                      <a:pt x="93" y="189"/>
                      <a:pt x="85" y="192"/>
                      <a:pt x="75" y="191"/>
                    </a:cubicBezTo>
                    <a:close/>
                  </a:path>
                </a:pathLst>
              </a:custGeom>
              <a:solidFill>
                <a:srgbClr val="D99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4" name="Freeform 1057"/>
              <p:cNvSpPr>
                <a:spLocks noEditPoints="1"/>
              </p:cNvSpPr>
              <p:nvPr/>
            </p:nvSpPr>
            <p:spPr bwMode="auto">
              <a:xfrm>
                <a:off x="3029" y="2139"/>
                <a:ext cx="291" cy="475"/>
              </a:xfrm>
              <a:custGeom>
                <a:avLst/>
                <a:gdLst>
                  <a:gd name="T0" fmla="*/ 69 w 123"/>
                  <a:gd name="T1" fmla="*/ 200 h 200"/>
                  <a:gd name="T2" fmla="*/ 69 w 123"/>
                  <a:gd name="T3" fmla="*/ 200 h 200"/>
                  <a:gd name="T4" fmla="*/ 58 w 123"/>
                  <a:gd name="T5" fmla="*/ 198 h 200"/>
                  <a:gd name="T6" fmla="*/ 29 w 123"/>
                  <a:gd name="T7" fmla="*/ 173 h 200"/>
                  <a:gd name="T8" fmla="*/ 29 w 123"/>
                  <a:gd name="T9" fmla="*/ 128 h 200"/>
                  <a:gd name="T10" fmla="*/ 52 w 123"/>
                  <a:gd name="T11" fmla="*/ 73 h 200"/>
                  <a:gd name="T12" fmla="*/ 43 w 123"/>
                  <a:gd name="T13" fmla="*/ 65 h 200"/>
                  <a:gd name="T14" fmla="*/ 4 w 123"/>
                  <a:gd name="T15" fmla="*/ 34 h 200"/>
                  <a:gd name="T16" fmla="*/ 4 w 123"/>
                  <a:gd name="T17" fmla="*/ 11 h 200"/>
                  <a:gd name="T18" fmla="*/ 28 w 123"/>
                  <a:gd name="T19" fmla="*/ 0 h 200"/>
                  <a:gd name="T20" fmla="*/ 51 w 123"/>
                  <a:gd name="T21" fmla="*/ 4 h 200"/>
                  <a:gd name="T22" fmla="*/ 68 w 123"/>
                  <a:gd name="T23" fmla="*/ 21 h 200"/>
                  <a:gd name="T24" fmla="*/ 64 w 123"/>
                  <a:gd name="T25" fmla="*/ 27 h 200"/>
                  <a:gd name="T26" fmla="*/ 119 w 123"/>
                  <a:gd name="T27" fmla="*/ 59 h 200"/>
                  <a:gd name="T28" fmla="*/ 121 w 123"/>
                  <a:gd name="T29" fmla="*/ 78 h 200"/>
                  <a:gd name="T30" fmla="*/ 120 w 123"/>
                  <a:gd name="T31" fmla="*/ 99 h 200"/>
                  <a:gd name="T32" fmla="*/ 116 w 123"/>
                  <a:gd name="T33" fmla="*/ 151 h 200"/>
                  <a:gd name="T34" fmla="*/ 69 w 123"/>
                  <a:gd name="T35" fmla="*/ 200 h 200"/>
                  <a:gd name="T36" fmla="*/ 28 w 123"/>
                  <a:gd name="T37" fmla="*/ 2 h 200"/>
                  <a:gd name="T38" fmla="*/ 6 w 123"/>
                  <a:gd name="T39" fmla="*/ 12 h 200"/>
                  <a:gd name="T40" fmla="*/ 7 w 123"/>
                  <a:gd name="T41" fmla="*/ 33 h 200"/>
                  <a:gd name="T42" fmla="*/ 44 w 123"/>
                  <a:gd name="T43" fmla="*/ 63 h 200"/>
                  <a:gd name="T44" fmla="*/ 45 w 123"/>
                  <a:gd name="T45" fmla="*/ 63 h 200"/>
                  <a:gd name="T46" fmla="*/ 45 w 123"/>
                  <a:gd name="T47" fmla="*/ 64 h 200"/>
                  <a:gd name="T48" fmla="*/ 54 w 123"/>
                  <a:gd name="T49" fmla="*/ 71 h 200"/>
                  <a:gd name="T50" fmla="*/ 55 w 123"/>
                  <a:gd name="T51" fmla="*/ 71 h 200"/>
                  <a:gd name="T52" fmla="*/ 54 w 123"/>
                  <a:gd name="T53" fmla="*/ 72 h 200"/>
                  <a:gd name="T54" fmla="*/ 31 w 123"/>
                  <a:gd name="T55" fmla="*/ 129 h 200"/>
                  <a:gd name="T56" fmla="*/ 32 w 123"/>
                  <a:gd name="T57" fmla="*/ 172 h 200"/>
                  <a:gd name="T58" fmla="*/ 59 w 123"/>
                  <a:gd name="T59" fmla="*/ 196 h 200"/>
                  <a:gd name="T60" fmla="*/ 69 w 123"/>
                  <a:gd name="T61" fmla="*/ 197 h 200"/>
                  <a:gd name="T62" fmla="*/ 113 w 123"/>
                  <a:gd name="T63" fmla="*/ 151 h 200"/>
                  <a:gd name="T64" fmla="*/ 117 w 123"/>
                  <a:gd name="T65" fmla="*/ 99 h 200"/>
                  <a:gd name="T66" fmla="*/ 118 w 123"/>
                  <a:gd name="T67" fmla="*/ 77 h 200"/>
                  <a:gd name="T68" fmla="*/ 117 w 123"/>
                  <a:gd name="T69" fmla="*/ 60 h 200"/>
                  <a:gd name="T70" fmla="*/ 59 w 123"/>
                  <a:gd name="T71" fmla="*/ 28 h 200"/>
                  <a:gd name="T72" fmla="*/ 52 w 123"/>
                  <a:gd name="T73" fmla="*/ 26 h 200"/>
                  <a:gd name="T74" fmla="*/ 59 w 123"/>
                  <a:gd name="T75" fmla="*/ 26 h 200"/>
                  <a:gd name="T76" fmla="*/ 65 w 123"/>
                  <a:gd name="T77" fmla="*/ 20 h 200"/>
                  <a:gd name="T78" fmla="*/ 50 w 123"/>
                  <a:gd name="T79" fmla="*/ 7 h 200"/>
                  <a:gd name="T80" fmla="*/ 28 w 123"/>
                  <a:gd name="T81" fmla="*/ 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3" h="200">
                    <a:moveTo>
                      <a:pt x="69" y="200"/>
                    </a:moveTo>
                    <a:cubicBezTo>
                      <a:pt x="69" y="200"/>
                      <a:pt x="69" y="200"/>
                      <a:pt x="69" y="200"/>
                    </a:cubicBezTo>
                    <a:cubicBezTo>
                      <a:pt x="65" y="200"/>
                      <a:pt x="62" y="199"/>
                      <a:pt x="58" y="198"/>
                    </a:cubicBezTo>
                    <a:cubicBezTo>
                      <a:pt x="46" y="194"/>
                      <a:pt x="35" y="185"/>
                      <a:pt x="29" y="173"/>
                    </a:cubicBezTo>
                    <a:cubicBezTo>
                      <a:pt x="23" y="159"/>
                      <a:pt x="23" y="143"/>
                      <a:pt x="29" y="128"/>
                    </a:cubicBezTo>
                    <a:cubicBezTo>
                      <a:pt x="40" y="100"/>
                      <a:pt x="49" y="78"/>
                      <a:pt x="52" y="73"/>
                    </a:cubicBezTo>
                    <a:cubicBezTo>
                      <a:pt x="45" y="70"/>
                      <a:pt x="43" y="67"/>
                      <a:pt x="43" y="65"/>
                    </a:cubicBezTo>
                    <a:cubicBezTo>
                      <a:pt x="18" y="57"/>
                      <a:pt x="8" y="44"/>
                      <a:pt x="4" y="34"/>
                    </a:cubicBezTo>
                    <a:cubicBezTo>
                      <a:pt x="0" y="24"/>
                      <a:pt x="2" y="15"/>
                      <a:pt x="4" y="11"/>
                    </a:cubicBezTo>
                    <a:cubicBezTo>
                      <a:pt x="8" y="4"/>
                      <a:pt x="16" y="0"/>
                      <a:pt x="28" y="0"/>
                    </a:cubicBezTo>
                    <a:cubicBezTo>
                      <a:pt x="35" y="0"/>
                      <a:pt x="43" y="2"/>
                      <a:pt x="51" y="4"/>
                    </a:cubicBezTo>
                    <a:cubicBezTo>
                      <a:pt x="67" y="10"/>
                      <a:pt x="68" y="18"/>
                      <a:pt x="68" y="21"/>
                    </a:cubicBezTo>
                    <a:cubicBezTo>
                      <a:pt x="67" y="23"/>
                      <a:pt x="66" y="26"/>
                      <a:pt x="64" y="27"/>
                    </a:cubicBezTo>
                    <a:cubicBezTo>
                      <a:pt x="93" y="36"/>
                      <a:pt x="112" y="47"/>
                      <a:pt x="119" y="59"/>
                    </a:cubicBezTo>
                    <a:cubicBezTo>
                      <a:pt x="123" y="67"/>
                      <a:pt x="122" y="74"/>
                      <a:pt x="121" y="78"/>
                    </a:cubicBezTo>
                    <a:cubicBezTo>
                      <a:pt x="120" y="82"/>
                      <a:pt x="120" y="89"/>
                      <a:pt x="120" y="99"/>
                    </a:cubicBezTo>
                    <a:cubicBezTo>
                      <a:pt x="119" y="113"/>
                      <a:pt x="119" y="133"/>
                      <a:pt x="116" y="151"/>
                    </a:cubicBezTo>
                    <a:cubicBezTo>
                      <a:pt x="110" y="180"/>
                      <a:pt x="91" y="200"/>
                      <a:pt x="69" y="200"/>
                    </a:cubicBezTo>
                    <a:close/>
                    <a:moveTo>
                      <a:pt x="28" y="2"/>
                    </a:moveTo>
                    <a:cubicBezTo>
                      <a:pt x="17" y="2"/>
                      <a:pt x="9" y="6"/>
                      <a:pt x="6" y="12"/>
                    </a:cubicBezTo>
                    <a:cubicBezTo>
                      <a:pt x="4" y="16"/>
                      <a:pt x="3" y="24"/>
                      <a:pt x="7" y="33"/>
                    </a:cubicBezTo>
                    <a:cubicBezTo>
                      <a:pt x="10" y="42"/>
                      <a:pt x="20" y="55"/>
                      <a:pt x="44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5" y="64"/>
                      <a:pt x="46" y="68"/>
                      <a:pt x="54" y="71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3"/>
                      <a:pt x="44" y="97"/>
                      <a:pt x="31" y="129"/>
                    </a:cubicBezTo>
                    <a:cubicBezTo>
                      <a:pt x="25" y="143"/>
                      <a:pt x="25" y="159"/>
                      <a:pt x="32" y="172"/>
                    </a:cubicBezTo>
                    <a:cubicBezTo>
                      <a:pt x="37" y="183"/>
                      <a:pt x="47" y="192"/>
                      <a:pt x="59" y="196"/>
                    </a:cubicBezTo>
                    <a:cubicBezTo>
                      <a:pt x="62" y="197"/>
                      <a:pt x="66" y="197"/>
                      <a:pt x="69" y="197"/>
                    </a:cubicBezTo>
                    <a:cubicBezTo>
                      <a:pt x="90" y="197"/>
                      <a:pt x="108" y="178"/>
                      <a:pt x="113" y="151"/>
                    </a:cubicBezTo>
                    <a:cubicBezTo>
                      <a:pt x="117" y="133"/>
                      <a:pt x="117" y="113"/>
                      <a:pt x="117" y="99"/>
                    </a:cubicBezTo>
                    <a:cubicBezTo>
                      <a:pt x="117" y="89"/>
                      <a:pt x="117" y="81"/>
                      <a:pt x="118" y="77"/>
                    </a:cubicBezTo>
                    <a:cubicBezTo>
                      <a:pt x="120" y="73"/>
                      <a:pt x="121" y="67"/>
                      <a:pt x="117" y="60"/>
                    </a:cubicBezTo>
                    <a:cubicBezTo>
                      <a:pt x="110" y="48"/>
                      <a:pt x="91" y="37"/>
                      <a:pt x="59" y="28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2" y="26"/>
                      <a:pt x="65" y="23"/>
                      <a:pt x="65" y="20"/>
                    </a:cubicBezTo>
                    <a:cubicBezTo>
                      <a:pt x="66" y="15"/>
                      <a:pt x="61" y="10"/>
                      <a:pt x="50" y="7"/>
                    </a:cubicBezTo>
                    <a:cubicBezTo>
                      <a:pt x="42" y="4"/>
                      <a:pt x="35" y="2"/>
                      <a:pt x="28" y="2"/>
                    </a:cubicBez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5" name="Freeform 1058"/>
              <p:cNvSpPr>
                <a:spLocks/>
              </p:cNvSpPr>
              <p:nvPr/>
            </p:nvSpPr>
            <p:spPr bwMode="auto">
              <a:xfrm>
                <a:off x="3126" y="2182"/>
                <a:ext cx="45" cy="24"/>
              </a:xfrm>
              <a:custGeom>
                <a:avLst/>
                <a:gdLst>
                  <a:gd name="T0" fmla="*/ 1 w 19"/>
                  <a:gd name="T1" fmla="*/ 0 h 10"/>
                  <a:gd name="T2" fmla="*/ 9 w 19"/>
                  <a:gd name="T3" fmla="*/ 5 h 10"/>
                  <a:gd name="T4" fmla="*/ 19 w 19"/>
                  <a:gd name="T5" fmla="*/ 8 h 10"/>
                  <a:gd name="T6" fmla="*/ 18 w 19"/>
                  <a:gd name="T7" fmla="*/ 10 h 10"/>
                  <a:gd name="T8" fmla="*/ 8 w 19"/>
                  <a:gd name="T9" fmla="*/ 7 h 10"/>
                  <a:gd name="T10" fmla="*/ 4 w 19"/>
                  <a:gd name="T11" fmla="*/ 4 h 10"/>
                  <a:gd name="T12" fmla="*/ 0 w 19"/>
                  <a:gd name="T13" fmla="*/ 1 h 10"/>
                  <a:gd name="T14" fmla="*/ 1 w 19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1" y="0"/>
                    </a:moveTo>
                    <a:cubicBezTo>
                      <a:pt x="3" y="3"/>
                      <a:pt x="6" y="4"/>
                      <a:pt x="9" y="5"/>
                    </a:cubicBezTo>
                    <a:cubicBezTo>
                      <a:pt x="12" y="7"/>
                      <a:pt x="15" y="7"/>
                      <a:pt x="19" y="8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5" y="9"/>
                      <a:pt x="12" y="8"/>
                      <a:pt x="8" y="7"/>
                    </a:cubicBezTo>
                    <a:cubicBezTo>
                      <a:pt x="7" y="6"/>
                      <a:pt x="5" y="6"/>
                      <a:pt x="4" y="4"/>
                    </a:cubicBezTo>
                    <a:cubicBezTo>
                      <a:pt x="2" y="3"/>
                      <a:pt x="1" y="2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6" name="Freeform 1059"/>
              <p:cNvSpPr>
                <a:spLocks/>
              </p:cNvSpPr>
              <p:nvPr/>
            </p:nvSpPr>
            <p:spPr bwMode="auto">
              <a:xfrm>
                <a:off x="3154" y="2308"/>
                <a:ext cx="31" cy="9"/>
              </a:xfrm>
              <a:custGeom>
                <a:avLst/>
                <a:gdLst>
                  <a:gd name="T0" fmla="*/ 0 w 13"/>
                  <a:gd name="T1" fmla="*/ 0 h 4"/>
                  <a:gd name="T2" fmla="*/ 7 w 13"/>
                  <a:gd name="T3" fmla="*/ 2 h 4"/>
                  <a:gd name="T4" fmla="*/ 13 w 13"/>
                  <a:gd name="T5" fmla="*/ 2 h 4"/>
                  <a:gd name="T6" fmla="*/ 13 w 13"/>
                  <a:gd name="T7" fmla="*/ 3 h 4"/>
                  <a:gd name="T8" fmla="*/ 7 w 13"/>
                  <a:gd name="T9" fmla="*/ 3 h 4"/>
                  <a:gd name="T10" fmla="*/ 0 w 13"/>
                  <a:gd name="T11" fmla="*/ 2 h 4"/>
                  <a:gd name="T12" fmla="*/ 0 w 1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cubicBezTo>
                      <a:pt x="3" y="1"/>
                      <a:pt x="5" y="1"/>
                      <a:pt x="7" y="2"/>
                    </a:cubicBezTo>
                    <a:cubicBezTo>
                      <a:pt x="9" y="2"/>
                      <a:pt x="11" y="2"/>
                      <a:pt x="13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9" y="4"/>
                      <a:pt x="7" y="3"/>
                    </a:cubicBezTo>
                    <a:cubicBezTo>
                      <a:pt x="4" y="3"/>
                      <a:pt x="2" y="3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7" name="Freeform 1060"/>
              <p:cNvSpPr>
                <a:spLocks/>
              </p:cNvSpPr>
              <p:nvPr/>
            </p:nvSpPr>
            <p:spPr bwMode="auto">
              <a:xfrm>
                <a:off x="3287" y="2320"/>
                <a:ext cx="28" cy="16"/>
              </a:xfrm>
              <a:custGeom>
                <a:avLst/>
                <a:gdLst>
                  <a:gd name="T0" fmla="*/ 12 w 12"/>
                  <a:gd name="T1" fmla="*/ 1 h 7"/>
                  <a:gd name="T2" fmla="*/ 11 w 12"/>
                  <a:gd name="T3" fmla="*/ 3 h 7"/>
                  <a:gd name="T4" fmla="*/ 10 w 12"/>
                  <a:gd name="T5" fmla="*/ 4 h 7"/>
                  <a:gd name="T6" fmla="*/ 7 w 12"/>
                  <a:gd name="T7" fmla="*/ 6 h 7"/>
                  <a:gd name="T8" fmla="*/ 0 w 12"/>
                  <a:gd name="T9" fmla="*/ 6 h 7"/>
                  <a:gd name="T10" fmla="*/ 0 w 12"/>
                  <a:gd name="T11" fmla="*/ 6 h 7"/>
                  <a:gd name="T12" fmla="*/ 6 w 12"/>
                  <a:gd name="T13" fmla="*/ 4 h 7"/>
                  <a:gd name="T14" fmla="*/ 8 w 12"/>
                  <a:gd name="T15" fmla="*/ 3 h 7"/>
                  <a:gd name="T16" fmla="*/ 9 w 12"/>
                  <a:gd name="T17" fmla="*/ 1 h 7"/>
                  <a:gd name="T18" fmla="*/ 10 w 12"/>
                  <a:gd name="T19" fmla="*/ 0 h 7"/>
                  <a:gd name="T20" fmla="*/ 12 w 12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7">
                    <a:moveTo>
                      <a:pt x="12" y="1"/>
                    </a:moveTo>
                    <a:cubicBezTo>
                      <a:pt x="12" y="1"/>
                      <a:pt x="11" y="2"/>
                      <a:pt x="11" y="3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4" y="7"/>
                      <a:pt x="2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4" y="5"/>
                      <a:pt x="6" y="4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9" y="1"/>
                      <a:pt x="10" y="1"/>
                      <a:pt x="10" y="0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8" name="Freeform 1061"/>
              <p:cNvSpPr>
                <a:spLocks/>
              </p:cNvSpPr>
              <p:nvPr/>
            </p:nvSpPr>
            <p:spPr bwMode="auto">
              <a:xfrm>
                <a:off x="3490" y="2156"/>
                <a:ext cx="227" cy="356"/>
              </a:xfrm>
              <a:custGeom>
                <a:avLst/>
                <a:gdLst>
                  <a:gd name="T0" fmla="*/ 72 w 96"/>
                  <a:gd name="T1" fmla="*/ 4 h 150"/>
                  <a:gd name="T2" fmla="*/ 77 w 96"/>
                  <a:gd name="T3" fmla="*/ 83 h 150"/>
                  <a:gd name="T4" fmla="*/ 51 w 96"/>
                  <a:gd name="T5" fmla="*/ 150 h 150"/>
                  <a:gd name="T6" fmla="*/ 0 w 96"/>
                  <a:gd name="T7" fmla="*/ 95 h 150"/>
                  <a:gd name="T8" fmla="*/ 37 w 96"/>
                  <a:gd name="T9" fmla="*/ 0 h 150"/>
                  <a:gd name="T10" fmla="*/ 72 w 96"/>
                  <a:gd name="T11" fmla="*/ 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50">
                    <a:moveTo>
                      <a:pt x="72" y="4"/>
                    </a:moveTo>
                    <a:cubicBezTo>
                      <a:pt x="88" y="10"/>
                      <a:pt x="96" y="24"/>
                      <a:pt x="77" y="83"/>
                    </a:cubicBezTo>
                    <a:cubicBezTo>
                      <a:pt x="58" y="141"/>
                      <a:pt x="51" y="150"/>
                      <a:pt x="51" y="15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F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9" name="Freeform 1062"/>
              <p:cNvSpPr>
                <a:spLocks/>
              </p:cNvSpPr>
              <p:nvPr/>
            </p:nvSpPr>
            <p:spPr bwMode="auto">
              <a:xfrm>
                <a:off x="3502" y="2239"/>
                <a:ext cx="147" cy="235"/>
              </a:xfrm>
              <a:custGeom>
                <a:avLst/>
                <a:gdLst>
                  <a:gd name="T0" fmla="*/ 57 w 62"/>
                  <a:gd name="T1" fmla="*/ 91 h 99"/>
                  <a:gd name="T2" fmla="*/ 44 w 62"/>
                  <a:gd name="T3" fmla="*/ 62 h 99"/>
                  <a:gd name="T4" fmla="*/ 35 w 62"/>
                  <a:gd name="T5" fmla="*/ 31 h 99"/>
                  <a:gd name="T6" fmla="*/ 62 w 62"/>
                  <a:gd name="T7" fmla="*/ 0 h 99"/>
                  <a:gd name="T8" fmla="*/ 24 w 62"/>
                  <a:gd name="T9" fmla="*/ 14 h 99"/>
                  <a:gd name="T10" fmla="*/ 26 w 62"/>
                  <a:gd name="T11" fmla="*/ 93 h 99"/>
                  <a:gd name="T12" fmla="*/ 57 w 62"/>
                  <a:gd name="T13" fmla="*/ 9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99">
                    <a:moveTo>
                      <a:pt x="57" y="91"/>
                    </a:moveTo>
                    <a:cubicBezTo>
                      <a:pt x="60" y="84"/>
                      <a:pt x="48" y="68"/>
                      <a:pt x="44" y="62"/>
                    </a:cubicBezTo>
                    <a:cubicBezTo>
                      <a:pt x="37" y="51"/>
                      <a:pt x="35" y="39"/>
                      <a:pt x="35" y="31"/>
                    </a:cubicBezTo>
                    <a:cubicBezTo>
                      <a:pt x="35" y="20"/>
                      <a:pt x="44" y="20"/>
                      <a:pt x="62" y="0"/>
                    </a:cubicBezTo>
                    <a:cubicBezTo>
                      <a:pt x="62" y="0"/>
                      <a:pt x="43" y="2"/>
                      <a:pt x="24" y="14"/>
                    </a:cubicBezTo>
                    <a:cubicBezTo>
                      <a:pt x="0" y="30"/>
                      <a:pt x="26" y="93"/>
                      <a:pt x="26" y="93"/>
                    </a:cubicBezTo>
                    <a:cubicBezTo>
                      <a:pt x="38" y="99"/>
                      <a:pt x="55" y="96"/>
                      <a:pt x="57" y="91"/>
                    </a:cubicBezTo>
                    <a:close/>
                  </a:path>
                </a:pathLst>
              </a:custGeom>
              <a:solidFill>
                <a:srgbClr val="F5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0" name="Freeform 1063"/>
              <p:cNvSpPr>
                <a:spLocks/>
              </p:cNvSpPr>
              <p:nvPr/>
            </p:nvSpPr>
            <p:spPr bwMode="auto">
              <a:xfrm>
                <a:off x="3537" y="2253"/>
                <a:ext cx="100" cy="195"/>
              </a:xfrm>
              <a:custGeom>
                <a:avLst/>
                <a:gdLst>
                  <a:gd name="T0" fmla="*/ 39 w 42"/>
                  <a:gd name="T1" fmla="*/ 0 h 82"/>
                  <a:gd name="T2" fmla="*/ 18 w 42"/>
                  <a:gd name="T3" fmla="*/ 14 h 82"/>
                  <a:gd name="T4" fmla="*/ 14 w 42"/>
                  <a:gd name="T5" fmla="*/ 31 h 82"/>
                  <a:gd name="T6" fmla="*/ 22 w 42"/>
                  <a:gd name="T7" fmla="*/ 57 h 82"/>
                  <a:gd name="T8" fmla="*/ 42 w 42"/>
                  <a:gd name="T9" fmla="*/ 82 h 82"/>
                  <a:gd name="T10" fmla="*/ 10 w 42"/>
                  <a:gd name="T11" fmla="*/ 67 h 82"/>
                  <a:gd name="T12" fmla="*/ 0 w 42"/>
                  <a:gd name="T13" fmla="*/ 9 h 82"/>
                  <a:gd name="T14" fmla="*/ 39 w 42"/>
                  <a:gd name="T1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82">
                    <a:moveTo>
                      <a:pt x="39" y="0"/>
                    </a:moveTo>
                    <a:cubicBezTo>
                      <a:pt x="30" y="7"/>
                      <a:pt x="24" y="10"/>
                      <a:pt x="18" y="14"/>
                    </a:cubicBezTo>
                    <a:cubicBezTo>
                      <a:pt x="12" y="18"/>
                      <a:pt x="12" y="21"/>
                      <a:pt x="14" y="31"/>
                    </a:cubicBezTo>
                    <a:cubicBezTo>
                      <a:pt x="16" y="39"/>
                      <a:pt x="20" y="54"/>
                      <a:pt x="22" y="57"/>
                    </a:cubicBezTo>
                    <a:cubicBezTo>
                      <a:pt x="25" y="60"/>
                      <a:pt x="38" y="69"/>
                      <a:pt x="42" y="82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3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1" name="Freeform 1064"/>
              <p:cNvSpPr>
                <a:spLocks noEditPoints="1"/>
              </p:cNvSpPr>
              <p:nvPr/>
            </p:nvSpPr>
            <p:spPr bwMode="auto">
              <a:xfrm>
                <a:off x="3488" y="2151"/>
                <a:ext cx="232" cy="366"/>
              </a:xfrm>
              <a:custGeom>
                <a:avLst/>
                <a:gdLst>
                  <a:gd name="T0" fmla="*/ 52 w 98"/>
                  <a:gd name="T1" fmla="*/ 154 h 154"/>
                  <a:gd name="T2" fmla="*/ 0 w 98"/>
                  <a:gd name="T3" fmla="*/ 97 h 154"/>
                  <a:gd name="T4" fmla="*/ 37 w 98"/>
                  <a:gd name="T5" fmla="*/ 0 h 154"/>
                  <a:gd name="T6" fmla="*/ 74 w 98"/>
                  <a:gd name="T7" fmla="*/ 5 h 154"/>
                  <a:gd name="T8" fmla="*/ 79 w 98"/>
                  <a:gd name="T9" fmla="*/ 85 h 154"/>
                  <a:gd name="T10" fmla="*/ 53 w 98"/>
                  <a:gd name="T11" fmla="*/ 153 h 154"/>
                  <a:gd name="T12" fmla="*/ 52 w 98"/>
                  <a:gd name="T13" fmla="*/ 154 h 154"/>
                  <a:gd name="T14" fmla="*/ 3 w 98"/>
                  <a:gd name="T15" fmla="*/ 96 h 154"/>
                  <a:gd name="T16" fmla="*/ 52 w 98"/>
                  <a:gd name="T17" fmla="*/ 150 h 154"/>
                  <a:gd name="T18" fmla="*/ 77 w 98"/>
                  <a:gd name="T19" fmla="*/ 84 h 154"/>
                  <a:gd name="T20" fmla="*/ 73 w 98"/>
                  <a:gd name="T21" fmla="*/ 7 h 154"/>
                  <a:gd name="T22" fmla="*/ 39 w 98"/>
                  <a:gd name="T23" fmla="*/ 3 h 154"/>
                  <a:gd name="T24" fmla="*/ 3 w 98"/>
                  <a:gd name="T25" fmla="*/ 9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" h="154">
                    <a:moveTo>
                      <a:pt x="52" y="154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91" y="11"/>
                      <a:pt x="98" y="27"/>
                      <a:pt x="79" y="85"/>
                    </a:cubicBezTo>
                    <a:cubicBezTo>
                      <a:pt x="60" y="143"/>
                      <a:pt x="54" y="153"/>
                      <a:pt x="53" y="153"/>
                    </a:cubicBezTo>
                    <a:lnTo>
                      <a:pt x="52" y="154"/>
                    </a:lnTo>
                    <a:close/>
                    <a:moveTo>
                      <a:pt x="3" y="96"/>
                    </a:moveTo>
                    <a:cubicBezTo>
                      <a:pt x="52" y="150"/>
                      <a:pt x="52" y="150"/>
                      <a:pt x="52" y="150"/>
                    </a:cubicBezTo>
                    <a:cubicBezTo>
                      <a:pt x="54" y="146"/>
                      <a:pt x="62" y="131"/>
                      <a:pt x="77" y="84"/>
                    </a:cubicBezTo>
                    <a:cubicBezTo>
                      <a:pt x="95" y="29"/>
                      <a:pt x="89" y="13"/>
                      <a:pt x="73" y="7"/>
                    </a:cubicBezTo>
                    <a:cubicBezTo>
                      <a:pt x="39" y="3"/>
                      <a:pt x="39" y="3"/>
                      <a:pt x="39" y="3"/>
                    </a:cubicBezTo>
                    <a:lnTo>
                      <a:pt x="3" y="96"/>
                    </a:lnTo>
                    <a:close/>
                  </a:path>
                </a:pathLst>
              </a:custGeom>
              <a:solidFill>
                <a:srgbClr val="96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2" name="Freeform 1065"/>
              <p:cNvSpPr>
                <a:spLocks/>
              </p:cNvSpPr>
              <p:nvPr/>
            </p:nvSpPr>
            <p:spPr bwMode="auto">
              <a:xfrm>
                <a:off x="3464" y="2398"/>
                <a:ext cx="204" cy="240"/>
              </a:xfrm>
              <a:custGeom>
                <a:avLst/>
                <a:gdLst>
                  <a:gd name="T0" fmla="*/ 0 w 86"/>
                  <a:gd name="T1" fmla="*/ 84 h 101"/>
                  <a:gd name="T2" fmla="*/ 72 w 86"/>
                  <a:gd name="T3" fmla="*/ 65 h 101"/>
                  <a:gd name="T4" fmla="*/ 41 w 86"/>
                  <a:gd name="T5" fmla="*/ 0 h 101"/>
                  <a:gd name="T6" fmla="*/ 0 w 86"/>
                  <a:gd name="T7" fmla="*/ 8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01">
                    <a:moveTo>
                      <a:pt x="0" y="84"/>
                    </a:moveTo>
                    <a:cubicBezTo>
                      <a:pt x="12" y="99"/>
                      <a:pt x="59" y="101"/>
                      <a:pt x="72" y="65"/>
                    </a:cubicBezTo>
                    <a:cubicBezTo>
                      <a:pt x="86" y="27"/>
                      <a:pt x="65" y="3"/>
                      <a:pt x="41" y="0"/>
                    </a:cubicBez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E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3" name="Freeform 1066"/>
              <p:cNvSpPr>
                <a:spLocks/>
              </p:cNvSpPr>
              <p:nvPr/>
            </p:nvSpPr>
            <p:spPr bwMode="auto">
              <a:xfrm>
                <a:off x="3464" y="2429"/>
                <a:ext cx="168" cy="207"/>
              </a:xfrm>
              <a:custGeom>
                <a:avLst/>
                <a:gdLst>
                  <a:gd name="T0" fmla="*/ 55 w 71"/>
                  <a:gd name="T1" fmla="*/ 73 h 87"/>
                  <a:gd name="T2" fmla="*/ 51 w 71"/>
                  <a:gd name="T3" fmla="*/ 0 h 87"/>
                  <a:gd name="T4" fmla="*/ 0 w 71"/>
                  <a:gd name="T5" fmla="*/ 71 h 87"/>
                  <a:gd name="T6" fmla="*/ 55 w 71"/>
                  <a:gd name="T7" fmla="*/ 7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7">
                    <a:moveTo>
                      <a:pt x="55" y="73"/>
                    </a:moveTo>
                    <a:cubicBezTo>
                      <a:pt x="71" y="44"/>
                      <a:pt x="57" y="7"/>
                      <a:pt x="51" y="0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8" y="82"/>
                      <a:pt x="33" y="87"/>
                      <a:pt x="55" y="73"/>
                    </a:cubicBezTo>
                    <a:close/>
                  </a:path>
                </a:pathLst>
              </a:custGeom>
              <a:solidFill>
                <a:srgbClr val="FFC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4" name="Freeform 1067"/>
              <p:cNvSpPr>
                <a:spLocks/>
              </p:cNvSpPr>
              <p:nvPr/>
            </p:nvSpPr>
            <p:spPr bwMode="auto">
              <a:xfrm>
                <a:off x="3464" y="2455"/>
                <a:ext cx="142" cy="169"/>
              </a:xfrm>
              <a:custGeom>
                <a:avLst/>
                <a:gdLst>
                  <a:gd name="T0" fmla="*/ 52 w 60"/>
                  <a:gd name="T1" fmla="*/ 0 h 71"/>
                  <a:gd name="T2" fmla="*/ 0 w 60"/>
                  <a:gd name="T3" fmla="*/ 60 h 71"/>
                  <a:gd name="T4" fmla="*/ 34 w 60"/>
                  <a:gd name="T5" fmla="*/ 69 h 71"/>
                  <a:gd name="T6" fmla="*/ 56 w 60"/>
                  <a:gd name="T7" fmla="*/ 42 h 71"/>
                  <a:gd name="T8" fmla="*/ 52 w 60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1">
                    <a:moveTo>
                      <a:pt x="52" y="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5" y="67"/>
                      <a:pt x="18" y="71"/>
                      <a:pt x="34" y="69"/>
                    </a:cubicBezTo>
                    <a:cubicBezTo>
                      <a:pt x="48" y="64"/>
                      <a:pt x="54" y="52"/>
                      <a:pt x="56" y="42"/>
                    </a:cubicBezTo>
                    <a:cubicBezTo>
                      <a:pt x="60" y="25"/>
                      <a:pt x="56" y="7"/>
                      <a:pt x="52" y="0"/>
                    </a:cubicBezTo>
                    <a:close/>
                  </a:path>
                </a:pathLst>
              </a:custGeom>
              <a:solidFill>
                <a:srgbClr val="F7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5" name="Freeform 1068"/>
              <p:cNvSpPr>
                <a:spLocks noEditPoints="1"/>
              </p:cNvSpPr>
              <p:nvPr/>
            </p:nvSpPr>
            <p:spPr bwMode="auto">
              <a:xfrm>
                <a:off x="3462" y="2396"/>
                <a:ext cx="191" cy="228"/>
              </a:xfrm>
              <a:custGeom>
                <a:avLst/>
                <a:gdLst>
                  <a:gd name="T0" fmla="*/ 29 w 81"/>
                  <a:gd name="T1" fmla="*/ 96 h 96"/>
                  <a:gd name="T2" fmla="*/ 29 w 81"/>
                  <a:gd name="T3" fmla="*/ 96 h 96"/>
                  <a:gd name="T4" fmla="*/ 0 w 81"/>
                  <a:gd name="T5" fmla="*/ 86 h 96"/>
                  <a:gd name="T6" fmla="*/ 0 w 81"/>
                  <a:gd name="T7" fmla="*/ 85 h 96"/>
                  <a:gd name="T8" fmla="*/ 41 w 81"/>
                  <a:gd name="T9" fmla="*/ 0 h 96"/>
                  <a:gd name="T10" fmla="*/ 42 w 81"/>
                  <a:gd name="T11" fmla="*/ 0 h 96"/>
                  <a:gd name="T12" fmla="*/ 72 w 81"/>
                  <a:gd name="T13" fmla="*/ 18 h 96"/>
                  <a:gd name="T14" fmla="*/ 74 w 81"/>
                  <a:gd name="T15" fmla="*/ 66 h 96"/>
                  <a:gd name="T16" fmla="*/ 29 w 81"/>
                  <a:gd name="T17" fmla="*/ 96 h 96"/>
                  <a:gd name="T18" fmla="*/ 3 w 81"/>
                  <a:gd name="T19" fmla="*/ 85 h 96"/>
                  <a:gd name="T20" fmla="*/ 29 w 81"/>
                  <a:gd name="T21" fmla="*/ 94 h 96"/>
                  <a:gd name="T22" fmla="*/ 29 w 81"/>
                  <a:gd name="T23" fmla="*/ 94 h 96"/>
                  <a:gd name="T24" fmla="*/ 72 w 81"/>
                  <a:gd name="T25" fmla="*/ 66 h 96"/>
                  <a:gd name="T26" fmla="*/ 70 w 81"/>
                  <a:gd name="T27" fmla="*/ 20 h 96"/>
                  <a:gd name="T28" fmla="*/ 43 w 81"/>
                  <a:gd name="T29" fmla="*/ 3 h 96"/>
                  <a:gd name="T30" fmla="*/ 3 w 81"/>
                  <a:gd name="T31" fmla="*/ 8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1" h="96">
                    <a:moveTo>
                      <a:pt x="29" y="96"/>
                    </a:moveTo>
                    <a:cubicBezTo>
                      <a:pt x="29" y="96"/>
                      <a:pt x="29" y="96"/>
                      <a:pt x="29" y="96"/>
                    </a:cubicBezTo>
                    <a:cubicBezTo>
                      <a:pt x="16" y="96"/>
                      <a:pt x="5" y="92"/>
                      <a:pt x="0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5" y="1"/>
                      <a:pt x="66" y="8"/>
                      <a:pt x="72" y="18"/>
                    </a:cubicBezTo>
                    <a:cubicBezTo>
                      <a:pt x="80" y="31"/>
                      <a:pt x="81" y="48"/>
                      <a:pt x="74" y="66"/>
                    </a:cubicBezTo>
                    <a:cubicBezTo>
                      <a:pt x="67" y="89"/>
                      <a:pt x="46" y="96"/>
                      <a:pt x="29" y="96"/>
                    </a:cubicBezTo>
                    <a:close/>
                    <a:moveTo>
                      <a:pt x="3" y="85"/>
                    </a:moveTo>
                    <a:cubicBezTo>
                      <a:pt x="7" y="90"/>
                      <a:pt x="18" y="94"/>
                      <a:pt x="29" y="94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45" y="94"/>
                      <a:pt x="65" y="87"/>
                      <a:pt x="72" y="66"/>
                    </a:cubicBezTo>
                    <a:cubicBezTo>
                      <a:pt x="78" y="48"/>
                      <a:pt x="78" y="32"/>
                      <a:pt x="70" y="20"/>
                    </a:cubicBezTo>
                    <a:cubicBezTo>
                      <a:pt x="64" y="10"/>
                      <a:pt x="54" y="4"/>
                      <a:pt x="43" y="3"/>
                    </a:cubicBezTo>
                    <a:lnTo>
                      <a:pt x="3" y="85"/>
                    </a:lnTo>
                    <a:close/>
                  </a:path>
                </a:pathLst>
              </a:custGeom>
              <a:solidFill>
                <a:srgbClr val="96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6" name="Freeform 1069"/>
              <p:cNvSpPr>
                <a:spLocks/>
              </p:cNvSpPr>
              <p:nvPr/>
            </p:nvSpPr>
            <p:spPr bwMode="auto">
              <a:xfrm>
                <a:off x="3391" y="2123"/>
                <a:ext cx="307" cy="518"/>
              </a:xfrm>
              <a:custGeom>
                <a:avLst/>
                <a:gdLst>
                  <a:gd name="T0" fmla="*/ 87 w 130"/>
                  <a:gd name="T1" fmla="*/ 5 h 218"/>
                  <a:gd name="T2" fmla="*/ 128 w 130"/>
                  <a:gd name="T3" fmla="*/ 15 h 218"/>
                  <a:gd name="T4" fmla="*/ 76 w 130"/>
                  <a:gd name="T5" fmla="*/ 67 h 218"/>
                  <a:gd name="T6" fmla="*/ 72 w 130"/>
                  <a:gd name="T7" fmla="*/ 88 h 218"/>
                  <a:gd name="T8" fmla="*/ 64 w 130"/>
                  <a:gd name="T9" fmla="*/ 202 h 218"/>
                  <a:gd name="T10" fmla="*/ 3 w 130"/>
                  <a:gd name="T11" fmla="*/ 119 h 218"/>
                  <a:gd name="T12" fmla="*/ 2 w 130"/>
                  <a:gd name="T13" fmla="*/ 66 h 218"/>
                  <a:gd name="T14" fmla="*/ 53 w 130"/>
                  <a:gd name="T15" fmla="*/ 31 h 218"/>
                  <a:gd name="T16" fmla="*/ 87 w 130"/>
                  <a:gd name="T17" fmla="*/ 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218">
                    <a:moveTo>
                      <a:pt x="87" y="5"/>
                    </a:moveTo>
                    <a:cubicBezTo>
                      <a:pt x="111" y="0"/>
                      <a:pt x="127" y="4"/>
                      <a:pt x="128" y="15"/>
                    </a:cubicBezTo>
                    <a:cubicBezTo>
                      <a:pt x="130" y="29"/>
                      <a:pt x="117" y="48"/>
                      <a:pt x="76" y="67"/>
                    </a:cubicBezTo>
                    <a:cubicBezTo>
                      <a:pt x="68" y="71"/>
                      <a:pt x="69" y="76"/>
                      <a:pt x="72" y="88"/>
                    </a:cubicBezTo>
                    <a:cubicBezTo>
                      <a:pt x="74" y="98"/>
                      <a:pt x="105" y="186"/>
                      <a:pt x="64" y="202"/>
                    </a:cubicBezTo>
                    <a:cubicBezTo>
                      <a:pt x="22" y="218"/>
                      <a:pt x="2" y="176"/>
                      <a:pt x="3" y="119"/>
                    </a:cubicBezTo>
                    <a:cubicBezTo>
                      <a:pt x="4" y="88"/>
                      <a:pt x="6" y="79"/>
                      <a:pt x="2" y="66"/>
                    </a:cubicBezTo>
                    <a:cubicBezTo>
                      <a:pt x="0" y="58"/>
                      <a:pt x="2" y="41"/>
                      <a:pt x="53" y="31"/>
                    </a:cubicBezTo>
                    <a:cubicBezTo>
                      <a:pt x="53" y="31"/>
                      <a:pt x="54" y="11"/>
                      <a:pt x="87" y="5"/>
                    </a:cubicBezTo>
                    <a:close/>
                  </a:path>
                </a:pathLst>
              </a:custGeom>
              <a:solidFill>
                <a:srgbClr val="F7C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7" name="Freeform 1070"/>
              <p:cNvSpPr>
                <a:spLocks/>
              </p:cNvSpPr>
              <p:nvPr/>
            </p:nvSpPr>
            <p:spPr bwMode="auto">
              <a:xfrm>
                <a:off x="3514" y="2127"/>
                <a:ext cx="187" cy="366"/>
              </a:xfrm>
              <a:custGeom>
                <a:avLst/>
                <a:gdLst>
                  <a:gd name="T0" fmla="*/ 24 w 79"/>
                  <a:gd name="T1" fmla="*/ 65 h 154"/>
                  <a:gd name="T2" fmla="*/ 76 w 79"/>
                  <a:gd name="T3" fmla="*/ 13 h 154"/>
                  <a:gd name="T4" fmla="*/ 40 w 79"/>
                  <a:gd name="T5" fmla="*/ 3 h 154"/>
                  <a:gd name="T6" fmla="*/ 67 w 79"/>
                  <a:gd name="T7" fmla="*/ 14 h 154"/>
                  <a:gd name="T8" fmla="*/ 35 w 79"/>
                  <a:gd name="T9" fmla="*/ 52 h 154"/>
                  <a:gd name="T10" fmla="*/ 3 w 79"/>
                  <a:gd name="T11" fmla="*/ 77 h 154"/>
                  <a:gd name="T12" fmla="*/ 9 w 79"/>
                  <a:gd name="T13" fmla="*/ 89 h 154"/>
                  <a:gd name="T14" fmla="*/ 29 w 79"/>
                  <a:gd name="T15" fmla="*/ 154 h 154"/>
                  <a:gd name="T16" fmla="*/ 32 w 79"/>
                  <a:gd name="T17" fmla="*/ 141 h 154"/>
                  <a:gd name="T18" fmla="*/ 20 w 79"/>
                  <a:gd name="T19" fmla="*/ 86 h 154"/>
                  <a:gd name="T20" fmla="*/ 24 w 79"/>
                  <a:gd name="T21" fmla="*/ 65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4">
                    <a:moveTo>
                      <a:pt x="24" y="65"/>
                    </a:moveTo>
                    <a:cubicBezTo>
                      <a:pt x="65" y="46"/>
                      <a:pt x="79" y="26"/>
                      <a:pt x="76" y="13"/>
                    </a:cubicBezTo>
                    <a:cubicBezTo>
                      <a:pt x="73" y="2"/>
                      <a:pt x="58" y="0"/>
                      <a:pt x="40" y="3"/>
                    </a:cubicBezTo>
                    <a:cubicBezTo>
                      <a:pt x="52" y="3"/>
                      <a:pt x="65" y="6"/>
                      <a:pt x="67" y="14"/>
                    </a:cubicBezTo>
                    <a:cubicBezTo>
                      <a:pt x="70" y="22"/>
                      <a:pt x="63" y="36"/>
                      <a:pt x="35" y="52"/>
                    </a:cubicBezTo>
                    <a:cubicBezTo>
                      <a:pt x="15" y="63"/>
                      <a:pt x="6" y="67"/>
                      <a:pt x="3" y="77"/>
                    </a:cubicBezTo>
                    <a:cubicBezTo>
                      <a:pt x="0" y="91"/>
                      <a:pt x="7" y="95"/>
                      <a:pt x="9" y="89"/>
                    </a:cubicBezTo>
                    <a:cubicBezTo>
                      <a:pt x="11" y="83"/>
                      <a:pt x="29" y="125"/>
                      <a:pt x="29" y="154"/>
                    </a:cubicBezTo>
                    <a:cubicBezTo>
                      <a:pt x="29" y="154"/>
                      <a:pt x="29" y="149"/>
                      <a:pt x="32" y="141"/>
                    </a:cubicBezTo>
                    <a:cubicBezTo>
                      <a:pt x="29" y="116"/>
                      <a:pt x="21" y="91"/>
                      <a:pt x="20" y="86"/>
                    </a:cubicBezTo>
                    <a:cubicBezTo>
                      <a:pt x="17" y="74"/>
                      <a:pt x="16" y="69"/>
                      <a:pt x="24" y="65"/>
                    </a:cubicBezTo>
                    <a:close/>
                  </a:path>
                </a:pathLst>
              </a:custGeom>
              <a:solidFill>
                <a:srgbClr val="FFD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8" name="Freeform 1071"/>
              <p:cNvSpPr>
                <a:spLocks/>
              </p:cNvSpPr>
              <p:nvPr/>
            </p:nvSpPr>
            <p:spPr bwMode="auto">
              <a:xfrm>
                <a:off x="3391" y="2137"/>
                <a:ext cx="229" cy="489"/>
              </a:xfrm>
              <a:custGeom>
                <a:avLst/>
                <a:gdLst>
                  <a:gd name="T0" fmla="*/ 27 w 97"/>
                  <a:gd name="T1" fmla="*/ 46 h 206"/>
                  <a:gd name="T2" fmla="*/ 78 w 97"/>
                  <a:gd name="T3" fmla="*/ 25 h 206"/>
                  <a:gd name="T4" fmla="*/ 92 w 97"/>
                  <a:gd name="T5" fmla="*/ 10 h 206"/>
                  <a:gd name="T6" fmla="*/ 73 w 97"/>
                  <a:gd name="T7" fmla="*/ 13 h 206"/>
                  <a:gd name="T8" fmla="*/ 87 w 97"/>
                  <a:gd name="T9" fmla="*/ 0 h 206"/>
                  <a:gd name="T10" fmla="*/ 53 w 97"/>
                  <a:gd name="T11" fmla="*/ 25 h 206"/>
                  <a:gd name="T12" fmla="*/ 2 w 97"/>
                  <a:gd name="T13" fmla="*/ 60 h 206"/>
                  <a:gd name="T14" fmla="*/ 3 w 97"/>
                  <a:gd name="T15" fmla="*/ 113 h 206"/>
                  <a:gd name="T16" fmla="*/ 56 w 97"/>
                  <a:gd name="T17" fmla="*/ 197 h 206"/>
                  <a:gd name="T18" fmla="*/ 81 w 97"/>
                  <a:gd name="T19" fmla="*/ 123 h 206"/>
                  <a:gd name="T20" fmla="*/ 61 w 97"/>
                  <a:gd name="T21" fmla="*/ 184 h 206"/>
                  <a:gd name="T22" fmla="*/ 34 w 97"/>
                  <a:gd name="T23" fmla="*/ 173 h 206"/>
                  <a:gd name="T24" fmla="*/ 27 w 97"/>
                  <a:gd name="T25" fmla="*/ 84 h 206"/>
                  <a:gd name="T26" fmla="*/ 34 w 97"/>
                  <a:gd name="T27" fmla="*/ 70 h 206"/>
                  <a:gd name="T28" fmla="*/ 27 w 97"/>
                  <a:gd name="T29" fmla="*/ 4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206">
                    <a:moveTo>
                      <a:pt x="27" y="46"/>
                    </a:moveTo>
                    <a:cubicBezTo>
                      <a:pt x="40" y="37"/>
                      <a:pt x="57" y="33"/>
                      <a:pt x="78" y="25"/>
                    </a:cubicBezTo>
                    <a:cubicBezTo>
                      <a:pt x="96" y="19"/>
                      <a:pt x="97" y="7"/>
                      <a:pt x="92" y="10"/>
                    </a:cubicBezTo>
                    <a:cubicBezTo>
                      <a:pt x="86" y="14"/>
                      <a:pt x="75" y="16"/>
                      <a:pt x="73" y="13"/>
                    </a:cubicBezTo>
                    <a:cubicBezTo>
                      <a:pt x="71" y="9"/>
                      <a:pt x="77" y="2"/>
                      <a:pt x="87" y="0"/>
                    </a:cubicBezTo>
                    <a:cubicBezTo>
                      <a:pt x="56" y="3"/>
                      <a:pt x="53" y="25"/>
                      <a:pt x="53" y="25"/>
                    </a:cubicBezTo>
                    <a:cubicBezTo>
                      <a:pt x="2" y="35"/>
                      <a:pt x="0" y="52"/>
                      <a:pt x="2" y="60"/>
                    </a:cubicBezTo>
                    <a:cubicBezTo>
                      <a:pt x="6" y="73"/>
                      <a:pt x="4" y="82"/>
                      <a:pt x="3" y="113"/>
                    </a:cubicBezTo>
                    <a:cubicBezTo>
                      <a:pt x="2" y="165"/>
                      <a:pt x="18" y="206"/>
                      <a:pt x="56" y="197"/>
                    </a:cubicBezTo>
                    <a:cubicBezTo>
                      <a:pt x="88" y="192"/>
                      <a:pt x="87" y="156"/>
                      <a:pt x="81" y="123"/>
                    </a:cubicBezTo>
                    <a:cubicBezTo>
                      <a:pt x="83" y="143"/>
                      <a:pt x="82" y="180"/>
                      <a:pt x="61" y="184"/>
                    </a:cubicBezTo>
                    <a:cubicBezTo>
                      <a:pt x="52" y="186"/>
                      <a:pt x="41" y="182"/>
                      <a:pt x="34" y="173"/>
                    </a:cubicBezTo>
                    <a:cubicBezTo>
                      <a:pt x="15" y="149"/>
                      <a:pt x="15" y="103"/>
                      <a:pt x="27" y="84"/>
                    </a:cubicBezTo>
                    <a:cubicBezTo>
                      <a:pt x="33" y="74"/>
                      <a:pt x="48" y="72"/>
                      <a:pt x="34" y="70"/>
                    </a:cubicBezTo>
                    <a:cubicBezTo>
                      <a:pt x="21" y="68"/>
                      <a:pt x="18" y="53"/>
                      <a:pt x="27" y="46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9" name="Freeform 1072"/>
              <p:cNvSpPr>
                <a:spLocks/>
              </p:cNvSpPr>
              <p:nvPr/>
            </p:nvSpPr>
            <p:spPr bwMode="auto">
              <a:xfrm>
                <a:off x="3391" y="2144"/>
                <a:ext cx="210" cy="499"/>
              </a:xfrm>
              <a:custGeom>
                <a:avLst/>
                <a:gdLst>
                  <a:gd name="T0" fmla="*/ 86 w 89"/>
                  <a:gd name="T1" fmla="*/ 12 h 210"/>
                  <a:gd name="T2" fmla="*/ 67 w 89"/>
                  <a:gd name="T3" fmla="*/ 14 h 210"/>
                  <a:gd name="T4" fmla="*/ 75 w 89"/>
                  <a:gd name="T5" fmla="*/ 0 h 210"/>
                  <a:gd name="T6" fmla="*/ 53 w 89"/>
                  <a:gd name="T7" fmla="*/ 22 h 210"/>
                  <a:gd name="T8" fmla="*/ 2 w 89"/>
                  <a:gd name="T9" fmla="*/ 57 h 210"/>
                  <a:gd name="T10" fmla="*/ 3 w 89"/>
                  <a:gd name="T11" fmla="*/ 110 h 210"/>
                  <a:gd name="T12" fmla="*/ 64 w 89"/>
                  <a:gd name="T13" fmla="*/ 192 h 210"/>
                  <a:gd name="T14" fmla="*/ 18 w 89"/>
                  <a:gd name="T15" fmla="*/ 166 h 210"/>
                  <a:gd name="T16" fmla="*/ 12 w 89"/>
                  <a:gd name="T17" fmla="*/ 81 h 210"/>
                  <a:gd name="T18" fmla="*/ 23 w 89"/>
                  <a:gd name="T19" fmla="*/ 67 h 210"/>
                  <a:gd name="T20" fmla="*/ 12 w 89"/>
                  <a:gd name="T21" fmla="*/ 48 h 210"/>
                  <a:gd name="T22" fmla="*/ 64 w 89"/>
                  <a:gd name="T23" fmla="*/ 23 h 210"/>
                  <a:gd name="T24" fmla="*/ 86 w 89"/>
                  <a:gd name="T25" fmla="*/ 1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210">
                    <a:moveTo>
                      <a:pt x="86" y="12"/>
                    </a:moveTo>
                    <a:cubicBezTo>
                      <a:pt x="84" y="13"/>
                      <a:pt x="73" y="17"/>
                      <a:pt x="67" y="14"/>
                    </a:cubicBezTo>
                    <a:cubicBezTo>
                      <a:pt x="62" y="12"/>
                      <a:pt x="67" y="4"/>
                      <a:pt x="75" y="0"/>
                    </a:cubicBezTo>
                    <a:cubicBezTo>
                      <a:pt x="56" y="5"/>
                      <a:pt x="53" y="22"/>
                      <a:pt x="53" y="22"/>
                    </a:cubicBezTo>
                    <a:cubicBezTo>
                      <a:pt x="2" y="32"/>
                      <a:pt x="0" y="49"/>
                      <a:pt x="2" y="57"/>
                    </a:cubicBezTo>
                    <a:cubicBezTo>
                      <a:pt x="6" y="70"/>
                      <a:pt x="4" y="79"/>
                      <a:pt x="3" y="110"/>
                    </a:cubicBezTo>
                    <a:cubicBezTo>
                      <a:pt x="2" y="163"/>
                      <a:pt x="20" y="210"/>
                      <a:pt x="64" y="192"/>
                    </a:cubicBezTo>
                    <a:cubicBezTo>
                      <a:pt x="46" y="195"/>
                      <a:pt x="29" y="188"/>
                      <a:pt x="18" y="166"/>
                    </a:cubicBezTo>
                    <a:cubicBezTo>
                      <a:pt x="6" y="141"/>
                      <a:pt x="9" y="93"/>
                      <a:pt x="12" y="81"/>
                    </a:cubicBezTo>
                    <a:cubicBezTo>
                      <a:pt x="15" y="71"/>
                      <a:pt x="31" y="69"/>
                      <a:pt x="23" y="67"/>
                    </a:cubicBezTo>
                    <a:cubicBezTo>
                      <a:pt x="15" y="65"/>
                      <a:pt x="7" y="59"/>
                      <a:pt x="12" y="48"/>
                    </a:cubicBezTo>
                    <a:cubicBezTo>
                      <a:pt x="16" y="36"/>
                      <a:pt x="40" y="29"/>
                      <a:pt x="64" y="23"/>
                    </a:cubicBezTo>
                    <a:cubicBezTo>
                      <a:pt x="87" y="17"/>
                      <a:pt x="89" y="11"/>
                      <a:pt x="86" y="12"/>
                    </a:cubicBezTo>
                    <a:close/>
                  </a:path>
                </a:pathLst>
              </a:custGeom>
              <a:solidFill>
                <a:srgbClr val="D99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10" name="Freeform 1073"/>
              <p:cNvSpPr>
                <a:spLocks noEditPoints="1"/>
              </p:cNvSpPr>
              <p:nvPr/>
            </p:nvSpPr>
            <p:spPr bwMode="auto">
              <a:xfrm>
                <a:off x="3391" y="2127"/>
                <a:ext cx="312" cy="487"/>
              </a:xfrm>
              <a:custGeom>
                <a:avLst/>
                <a:gdLst>
                  <a:gd name="T0" fmla="*/ 47 w 132"/>
                  <a:gd name="T1" fmla="*/ 205 h 205"/>
                  <a:gd name="T2" fmla="*/ 22 w 132"/>
                  <a:gd name="T3" fmla="*/ 194 h 205"/>
                  <a:gd name="T4" fmla="*/ 2 w 132"/>
                  <a:gd name="T5" fmla="*/ 117 h 205"/>
                  <a:gd name="T6" fmla="*/ 3 w 132"/>
                  <a:gd name="T7" fmla="*/ 100 h 205"/>
                  <a:gd name="T8" fmla="*/ 1 w 132"/>
                  <a:gd name="T9" fmla="*/ 65 h 205"/>
                  <a:gd name="T10" fmla="*/ 3 w 132"/>
                  <a:gd name="T11" fmla="*/ 51 h 205"/>
                  <a:gd name="T12" fmla="*/ 52 w 132"/>
                  <a:gd name="T13" fmla="*/ 28 h 205"/>
                  <a:gd name="T14" fmla="*/ 87 w 132"/>
                  <a:gd name="T15" fmla="*/ 1 h 205"/>
                  <a:gd name="T16" fmla="*/ 104 w 132"/>
                  <a:gd name="T17" fmla="*/ 0 h 205"/>
                  <a:gd name="T18" fmla="*/ 130 w 132"/>
                  <a:gd name="T19" fmla="*/ 13 h 205"/>
                  <a:gd name="T20" fmla="*/ 77 w 132"/>
                  <a:gd name="T21" fmla="*/ 66 h 205"/>
                  <a:gd name="T22" fmla="*/ 73 w 132"/>
                  <a:gd name="T23" fmla="*/ 86 h 205"/>
                  <a:gd name="T24" fmla="*/ 74 w 132"/>
                  <a:gd name="T25" fmla="*/ 92 h 205"/>
                  <a:gd name="T26" fmla="*/ 64 w 132"/>
                  <a:gd name="T27" fmla="*/ 201 h 205"/>
                  <a:gd name="T28" fmla="*/ 47 w 132"/>
                  <a:gd name="T29" fmla="*/ 205 h 205"/>
                  <a:gd name="T30" fmla="*/ 104 w 132"/>
                  <a:gd name="T31" fmla="*/ 2 h 205"/>
                  <a:gd name="T32" fmla="*/ 88 w 132"/>
                  <a:gd name="T33" fmla="*/ 4 h 205"/>
                  <a:gd name="T34" fmla="*/ 55 w 132"/>
                  <a:gd name="T35" fmla="*/ 29 h 205"/>
                  <a:gd name="T36" fmla="*/ 55 w 132"/>
                  <a:gd name="T37" fmla="*/ 30 h 205"/>
                  <a:gd name="T38" fmla="*/ 54 w 132"/>
                  <a:gd name="T39" fmla="*/ 30 h 205"/>
                  <a:gd name="T40" fmla="*/ 5 w 132"/>
                  <a:gd name="T41" fmla="*/ 52 h 205"/>
                  <a:gd name="T42" fmla="*/ 3 w 132"/>
                  <a:gd name="T43" fmla="*/ 64 h 205"/>
                  <a:gd name="T44" fmla="*/ 5 w 132"/>
                  <a:gd name="T45" fmla="*/ 100 h 205"/>
                  <a:gd name="T46" fmla="*/ 5 w 132"/>
                  <a:gd name="T47" fmla="*/ 117 h 205"/>
                  <a:gd name="T48" fmla="*/ 24 w 132"/>
                  <a:gd name="T49" fmla="*/ 192 h 205"/>
                  <a:gd name="T50" fmla="*/ 63 w 132"/>
                  <a:gd name="T51" fmla="*/ 199 h 205"/>
                  <a:gd name="T52" fmla="*/ 72 w 132"/>
                  <a:gd name="T53" fmla="*/ 93 h 205"/>
                  <a:gd name="T54" fmla="*/ 70 w 132"/>
                  <a:gd name="T55" fmla="*/ 87 h 205"/>
                  <a:gd name="T56" fmla="*/ 76 w 132"/>
                  <a:gd name="T57" fmla="*/ 64 h 205"/>
                  <a:gd name="T58" fmla="*/ 127 w 132"/>
                  <a:gd name="T59" fmla="*/ 13 h 205"/>
                  <a:gd name="T60" fmla="*/ 104 w 132"/>
                  <a:gd name="T61" fmla="*/ 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2" h="205">
                    <a:moveTo>
                      <a:pt x="47" y="205"/>
                    </a:moveTo>
                    <a:cubicBezTo>
                      <a:pt x="38" y="205"/>
                      <a:pt x="29" y="201"/>
                      <a:pt x="22" y="194"/>
                    </a:cubicBezTo>
                    <a:cubicBezTo>
                      <a:pt x="9" y="180"/>
                      <a:pt x="1" y="152"/>
                      <a:pt x="2" y="117"/>
                    </a:cubicBezTo>
                    <a:cubicBezTo>
                      <a:pt x="2" y="111"/>
                      <a:pt x="2" y="105"/>
                      <a:pt x="3" y="100"/>
                    </a:cubicBezTo>
                    <a:cubicBezTo>
                      <a:pt x="3" y="82"/>
                      <a:pt x="4" y="75"/>
                      <a:pt x="1" y="65"/>
                    </a:cubicBezTo>
                    <a:cubicBezTo>
                      <a:pt x="0" y="60"/>
                      <a:pt x="1" y="55"/>
                      <a:pt x="3" y="51"/>
                    </a:cubicBezTo>
                    <a:cubicBezTo>
                      <a:pt x="9" y="41"/>
                      <a:pt x="26" y="34"/>
                      <a:pt x="52" y="28"/>
                    </a:cubicBezTo>
                    <a:cubicBezTo>
                      <a:pt x="53" y="24"/>
                      <a:pt x="57" y="7"/>
                      <a:pt x="87" y="1"/>
                    </a:cubicBezTo>
                    <a:cubicBezTo>
                      <a:pt x="94" y="0"/>
                      <a:pt x="99" y="0"/>
                      <a:pt x="104" y="0"/>
                    </a:cubicBezTo>
                    <a:cubicBezTo>
                      <a:pt x="119" y="0"/>
                      <a:pt x="128" y="4"/>
                      <a:pt x="130" y="13"/>
                    </a:cubicBezTo>
                    <a:cubicBezTo>
                      <a:pt x="132" y="30"/>
                      <a:pt x="113" y="49"/>
                      <a:pt x="77" y="66"/>
                    </a:cubicBezTo>
                    <a:cubicBezTo>
                      <a:pt x="70" y="69"/>
                      <a:pt x="70" y="73"/>
                      <a:pt x="73" y="86"/>
                    </a:cubicBezTo>
                    <a:cubicBezTo>
                      <a:pt x="73" y="87"/>
                      <a:pt x="74" y="89"/>
                      <a:pt x="74" y="92"/>
                    </a:cubicBezTo>
                    <a:cubicBezTo>
                      <a:pt x="81" y="115"/>
                      <a:pt x="102" y="187"/>
                      <a:pt x="64" y="201"/>
                    </a:cubicBezTo>
                    <a:cubicBezTo>
                      <a:pt x="58" y="203"/>
                      <a:pt x="53" y="205"/>
                      <a:pt x="47" y="205"/>
                    </a:cubicBezTo>
                    <a:close/>
                    <a:moveTo>
                      <a:pt x="104" y="2"/>
                    </a:moveTo>
                    <a:cubicBezTo>
                      <a:pt x="99" y="2"/>
                      <a:pt x="94" y="3"/>
                      <a:pt x="88" y="4"/>
                    </a:cubicBezTo>
                    <a:cubicBezTo>
                      <a:pt x="56" y="9"/>
                      <a:pt x="55" y="28"/>
                      <a:pt x="55" y="29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27" y="36"/>
                      <a:pt x="11" y="43"/>
                      <a:pt x="5" y="52"/>
                    </a:cubicBezTo>
                    <a:cubicBezTo>
                      <a:pt x="3" y="56"/>
                      <a:pt x="2" y="60"/>
                      <a:pt x="3" y="64"/>
                    </a:cubicBezTo>
                    <a:cubicBezTo>
                      <a:pt x="6" y="74"/>
                      <a:pt x="6" y="82"/>
                      <a:pt x="5" y="100"/>
                    </a:cubicBezTo>
                    <a:cubicBezTo>
                      <a:pt x="5" y="105"/>
                      <a:pt x="5" y="111"/>
                      <a:pt x="5" y="117"/>
                    </a:cubicBezTo>
                    <a:cubicBezTo>
                      <a:pt x="4" y="151"/>
                      <a:pt x="11" y="178"/>
                      <a:pt x="24" y="192"/>
                    </a:cubicBezTo>
                    <a:cubicBezTo>
                      <a:pt x="34" y="203"/>
                      <a:pt x="48" y="205"/>
                      <a:pt x="63" y="199"/>
                    </a:cubicBezTo>
                    <a:cubicBezTo>
                      <a:pt x="99" y="185"/>
                      <a:pt x="79" y="116"/>
                      <a:pt x="72" y="93"/>
                    </a:cubicBezTo>
                    <a:cubicBezTo>
                      <a:pt x="71" y="90"/>
                      <a:pt x="71" y="88"/>
                      <a:pt x="70" y="87"/>
                    </a:cubicBezTo>
                    <a:cubicBezTo>
                      <a:pt x="68" y="75"/>
                      <a:pt x="67" y="68"/>
                      <a:pt x="76" y="64"/>
                    </a:cubicBezTo>
                    <a:cubicBezTo>
                      <a:pt x="126" y="40"/>
                      <a:pt x="128" y="21"/>
                      <a:pt x="127" y="13"/>
                    </a:cubicBezTo>
                    <a:cubicBezTo>
                      <a:pt x="126" y="6"/>
                      <a:pt x="118" y="2"/>
                      <a:pt x="104" y="2"/>
                    </a:cubicBez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11" name="Freeform 1074"/>
              <p:cNvSpPr>
                <a:spLocks/>
              </p:cNvSpPr>
              <p:nvPr/>
            </p:nvSpPr>
            <p:spPr bwMode="auto">
              <a:xfrm>
                <a:off x="3516" y="2177"/>
                <a:ext cx="74" cy="22"/>
              </a:xfrm>
              <a:custGeom>
                <a:avLst/>
                <a:gdLst>
                  <a:gd name="T0" fmla="*/ 0 w 31"/>
                  <a:gd name="T1" fmla="*/ 7 h 9"/>
                  <a:gd name="T2" fmla="*/ 15 w 31"/>
                  <a:gd name="T3" fmla="*/ 4 h 9"/>
                  <a:gd name="T4" fmla="*/ 23 w 31"/>
                  <a:gd name="T5" fmla="*/ 2 h 9"/>
                  <a:gd name="T6" fmla="*/ 30 w 31"/>
                  <a:gd name="T7" fmla="*/ 0 h 9"/>
                  <a:gd name="T8" fmla="*/ 31 w 31"/>
                  <a:gd name="T9" fmla="*/ 1 h 9"/>
                  <a:gd name="T10" fmla="*/ 23 w 31"/>
                  <a:gd name="T11" fmla="*/ 4 h 9"/>
                  <a:gd name="T12" fmla="*/ 16 w 31"/>
                  <a:gd name="T13" fmla="*/ 6 h 9"/>
                  <a:gd name="T14" fmla="*/ 1 w 31"/>
                  <a:gd name="T15" fmla="*/ 9 h 9"/>
                  <a:gd name="T16" fmla="*/ 0 w 31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9">
                    <a:moveTo>
                      <a:pt x="0" y="7"/>
                    </a:moveTo>
                    <a:cubicBezTo>
                      <a:pt x="5" y="6"/>
                      <a:pt x="10" y="5"/>
                      <a:pt x="15" y="4"/>
                    </a:cubicBezTo>
                    <a:cubicBezTo>
                      <a:pt x="18" y="4"/>
                      <a:pt x="20" y="3"/>
                      <a:pt x="23" y="2"/>
                    </a:cubicBezTo>
                    <a:cubicBezTo>
                      <a:pt x="25" y="2"/>
                      <a:pt x="28" y="1"/>
                      <a:pt x="30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28" y="2"/>
                      <a:pt x="26" y="3"/>
                      <a:pt x="23" y="4"/>
                    </a:cubicBezTo>
                    <a:cubicBezTo>
                      <a:pt x="21" y="5"/>
                      <a:pt x="18" y="5"/>
                      <a:pt x="16" y="6"/>
                    </a:cubicBezTo>
                    <a:cubicBezTo>
                      <a:pt x="11" y="7"/>
                      <a:pt x="6" y="8"/>
                      <a:pt x="1" y="9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12" name="Freeform 1075"/>
              <p:cNvSpPr>
                <a:spLocks/>
              </p:cNvSpPr>
              <p:nvPr/>
            </p:nvSpPr>
            <p:spPr bwMode="auto">
              <a:xfrm>
                <a:off x="3533" y="2279"/>
                <a:ext cx="38" cy="36"/>
              </a:xfrm>
              <a:custGeom>
                <a:avLst/>
                <a:gdLst>
                  <a:gd name="T0" fmla="*/ 16 w 16"/>
                  <a:gd name="T1" fmla="*/ 3 h 15"/>
                  <a:gd name="T2" fmla="*/ 7 w 16"/>
                  <a:gd name="T3" fmla="*/ 7 h 15"/>
                  <a:gd name="T4" fmla="*/ 3 w 16"/>
                  <a:gd name="T5" fmla="*/ 11 h 15"/>
                  <a:gd name="T6" fmla="*/ 1 w 16"/>
                  <a:gd name="T7" fmla="*/ 15 h 15"/>
                  <a:gd name="T8" fmla="*/ 0 w 16"/>
                  <a:gd name="T9" fmla="*/ 15 h 15"/>
                  <a:gd name="T10" fmla="*/ 2 w 16"/>
                  <a:gd name="T11" fmla="*/ 10 h 15"/>
                  <a:gd name="T12" fmla="*/ 6 w 16"/>
                  <a:gd name="T13" fmla="*/ 6 h 15"/>
                  <a:gd name="T14" fmla="*/ 15 w 16"/>
                  <a:gd name="T15" fmla="*/ 0 h 15"/>
                  <a:gd name="T16" fmla="*/ 16 w 16"/>
                  <a:gd name="T17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5">
                    <a:moveTo>
                      <a:pt x="16" y="3"/>
                    </a:moveTo>
                    <a:cubicBezTo>
                      <a:pt x="13" y="4"/>
                      <a:pt x="9" y="5"/>
                      <a:pt x="7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2" y="12"/>
                      <a:pt x="1" y="14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1" y="12"/>
                      <a:pt x="2" y="10"/>
                    </a:cubicBezTo>
                    <a:cubicBezTo>
                      <a:pt x="3" y="9"/>
                      <a:pt x="4" y="7"/>
                      <a:pt x="6" y="6"/>
                    </a:cubicBezTo>
                    <a:cubicBezTo>
                      <a:pt x="8" y="4"/>
                      <a:pt x="12" y="2"/>
                      <a:pt x="15" y="0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13" name="Freeform 1076"/>
              <p:cNvSpPr>
                <a:spLocks/>
              </p:cNvSpPr>
              <p:nvPr/>
            </p:nvSpPr>
            <p:spPr bwMode="auto">
              <a:xfrm>
                <a:off x="3393" y="2279"/>
                <a:ext cx="33" cy="27"/>
              </a:xfrm>
              <a:custGeom>
                <a:avLst/>
                <a:gdLst>
                  <a:gd name="T0" fmla="*/ 2 w 14"/>
                  <a:gd name="T1" fmla="*/ 0 h 11"/>
                  <a:gd name="T2" fmla="*/ 7 w 14"/>
                  <a:gd name="T3" fmla="*/ 7 h 11"/>
                  <a:gd name="T4" fmla="*/ 14 w 14"/>
                  <a:gd name="T5" fmla="*/ 10 h 11"/>
                  <a:gd name="T6" fmla="*/ 14 w 14"/>
                  <a:gd name="T7" fmla="*/ 11 h 11"/>
                  <a:gd name="T8" fmla="*/ 6 w 14"/>
                  <a:gd name="T9" fmla="*/ 8 h 11"/>
                  <a:gd name="T10" fmla="*/ 0 w 14"/>
                  <a:gd name="T11" fmla="*/ 1 h 11"/>
                  <a:gd name="T12" fmla="*/ 2 w 1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1">
                    <a:moveTo>
                      <a:pt x="2" y="0"/>
                    </a:moveTo>
                    <a:cubicBezTo>
                      <a:pt x="3" y="3"/>
                      <a:pt x="5" y="5"/>
                      <a:pt x="7" y="7"/>
                    </a:cubicBezTo>
                    <a:cubicBezTo>
                      <a:pt x="9" y="9"/>
                      <a:pt x="11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1" y="11"/>
                      <a:pt x="8" y="10"/>
                      <a:pt x="6" y="8"/>
                    </a:cubicBezTo>
                    <a:cubicBezTo>
                      <a:pt x="3" y="6"/>
                      <a:pt x="1" y="4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</p:grpSp>
      </p:grpSp>
      <p:pic>
        <p:nvPicPr>
          <p:cNvPr id="476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514" y="3371767"/>
            <a:ext cx="5065787" cy="3560072"/>
          </a:xfrm>
          <a:prstGeom prst="rect">
            <a:avLst/>
          </a:prstGeom>
        </p:spPr>
      </p:pic>
      <p:sp>
        <p:nvSpPr>
          <p:cNvPr id="477" name="Rectangle 476"/>
          <p:cNvSpPr/>
          <p:nvPr/>
        </p:nvSpPr>
        <p:spPr>
          <a:xfrm>
            <a:off x="3781210" y="405924"/>
            <a:ext cx="6083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</a:p>
        </p:txBody>
      </p:sp>
      <p:sp>
        <p:nvSpPr>
          <p:cNvPr id="478" name="Rectangle 477"/>
          <p:cNvSpPr/>
          <p:nvPr/>
        </p:nvSpPr>
        <p:spPr>
          <a:xfrm>
            <a:off x="4176373" y="1855877"/>
            <a:ext cx="5966697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</p:txBody>
      </p:sp>
      <p:sp>
        <p:nvSpPr>
          <p:cNvPr id="479" name="Rectangle 478"/>
          <p:cNvSpPr/>
          <p:nvPr/>
        </p:nvSpPr>
        <p:spPr>
          <a:xfrm>
            <a:off x="3045727" y="2991552"/>
            <a:ext cx="8478615" cy="12078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</p:txBody>
      </p:sp>
      <p:pic>
        <p:nvPicPr>
          <p:cNvPr id="481" name="图片 2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33144"/>
            <a:ext cx="6155737" cy="2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" grpId="0" animBg="1"/>
      <p:bldP spid="47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76" y="546325"/>
            <a:ext cx="11237976" cy="5555135"/>
          </a:xfrm>
          <a:prstGeom prst="rect">
            <a:avLst/>
          </a:prstGeom>
        </p:spPr>
      </p:pic>
      <p:sp>
        <p:nvSpPr>
          <p:cNvPr id="5" name="Thought Bubble: Cloud 4"/>
          <p:cNvSpPr/>
          <p:nvPr/>
        </p:nvSpPr>
        <p:spPr>
          <a:xfrm>
            <a:off x="7329054" y="3053586"/>
            <a:ext cx="3782290" cy="2590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hought Bubble: Cloud 5"/>
          <p:cNvSpPr/>
          <p:nvPr/>
        </p:nvSpPr>
        <p:spPr>
          <a:xfrm>
            <a:off x="6071264" y="0"/>
            <a:ext cx="3782290" cy="2590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</a:p>
        </p:txBody>
      </p:sp>
    </p:spTree>
    <p:extLst>
      <p:ext uri="{BB962C8B-B14F-4D97-AF65-F5344CB8AC3E}">
        <p14:creationId xmlns:p14="http://schemas.microsoft.com/office/powerpoint/2010/main" val="30227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22" y="188754"/>
            <a:ext cx="8523134" cy="2809034"/>
          </a:xfrm>
          <a:prstGeom prst="rect">
            <a:avLst/>
          </a:prstGeom>
        </p:spPr>
      </p:pic>
      <p:sp>
        <p:nvSpPr>
          <p:cNvPr id="5" name="Thought Bubble: Cloud 4"/>
          <p:cNvSpPr/>
          <p:nvPr/>
        </p:nvSpPr>
        <p:spPr>
          <a:xfrm>
            <a:off x="8700655" y="0"/>
            <a:ext cx="3491345" cy="28682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hought Bubble: Cloud 5"/>
          <p:cNvSpPr/>
          <p:nvPr/>
        </p:nvSpPr>
        <p:spPr>
          <a:xfrm>
            <a:off x="8555182" y="1891142"/>
            <a:ext cx="3782290" cy="2590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21" y="3643625"/>
            <a:ext cx="6992165" cy="233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1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25852" y="105491"/>
            <a:ext cx="56769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ặn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877496" y="1599371"/>
            <a:ext cx="8241827" cy="1559464"/>
            <a:chOff x="3382640" y="1405409"/>
            <a:chExt cx="6743503" cy="1587173"/>
          </a:xfrm>
        </p:grpSpPr>
        <p:grpSp>
          <p:nvGrpSpPr>
            <p:cNvPr id="25" name="组合 33">
              <a:extLst/>
            </p:cNvPr>
            <p:cNvGrpSpPr/>
            <p:nvPr/>
          </p:nvGrpSpPr>
          <p:grpSpPr>
            <a:xfrm>
              <a:off x="3382640" y="1405409"/>
              <a:ext cx="5816778" cy="1587173"/>
              <a:chOff x="6635262" y="1512276"/>
              <a:chExt cx="3681045" cy="45468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矩形: 圆角 34">
                <a:extLst/>
              </p:cNvPr>
              <p:cNvSpPr/>
              <p:nvPr/>
            </p:nvSpPr>
            <p:spPr>
              <a:xfrm>
                <a:off x="7197969" y="1512276"/>
                <a:ext cx="3118338" cy="454685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070C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39" name="椭圆 35">
                <a:extLst/>
              </p:cNvPr>
              <p:cNvSpPr/>
              <p:nvPr/>
            </p:nvSpPr>
            <p:spPr>
              <a:xfrm>
                <a:off x="6635262" y="1512276"/>
                <a:ext cx="445477" cy="445477"/>
              </a:xfrm>
              <a:prstGeom prst="ellipse">
                <a:avLst/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4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字魂70号-灵悦黑体" panose="00000500000000000000" pitchFamily="2" charset="-122"/>
                    <a:ea typeface="字魂70号-灵悦黑体" panose="00000500000000000000" pitchFamily="2" charset="-122"/>
                  </a:rPr>
                  <a:t>1</a:t>
                </a:r>
                <a:endParaRPr lang="zh-CN" altLang="en-US" sz="3200" b="1" dirty="0">
                  <a:solidFill>
                    <a:srgbClr val="0070C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484045" y="1799428"/>
              <a:ext cx="5642098" cy="59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trị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877496" y="3514394"/>
            <a:ext cx="8366523" cy="1559464"/>
            <a:chOff x="3382640" y="1405409"/>
            <a:chExt cx="6845528" cy="1587173"/>
          </a:xfrm>
        </p:grpSpPr>
        <p:grpSp>
          <p:nvGrpSpPr>
            <p:cNvPr id="41" name="组合 33">
              <a:extLst/>
            </p:cNvPr>
            <p:cNvGrpSpPr/>
            <p:nvPr/>
          </p:nvGrpSpPr>
          <p:grpSpPr>
            <a:xfrm>
              <a:off x="3382640" y="1405409"/>
              <a:ext cx="5816778" cy="1587173"/>
              <a:chOff x="6635262" y="1512276"/>
              <a:chExt cx="3681045" cy="45468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矩形: 圆角 34">
                <a:extLst/>
              </p:cNvPr>
              <p:cNvSpPr/>
              <p:nvPr/>
            </p:nvSpPr>
            <p:spPr>
              <a:xfrm>
                <a:off x="7197969" y="1512276"/>
                <a:ext cx="3118338" cy="454685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070C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44" name="椭圆 35">
                <a:extLst/>
              </p:cNvPr>
              <p:cNvSpPr/>
              <p:nvPr/>
            </p:nvSpPr>
            <p:spPr>
              <a:xfrm>
                <a:off x="6635262" y="1512276"/>
                <a:ext cx="445477" cy="445477"/>
              </a:xfrm>
              <a:prstGeom prst="ellipse">
                <a:avLst/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4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字魂70号-灵悦黑体" panose="00000500000000000000" pitchFamily="2" charset="-122"/>
                    <a:ea typeface="字魂70号-灵悦黑体" panose="00000500000000000000" pitchFamily="2" charset="-122"/>
                  </a:rPr>
                  <a:t>2</a:t>
                </a:r>
                <a:endParaRPr lang="zh-CN" altLang="en-US" sz="3200" b="1" dirty="0">
                  <a:solidFill>
                    <a:srgbClr val="0070C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586070" y="1644315"/>
              <a:ext cx="5642098" cy="109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4128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64623" y="2263039"/>
            <a:ext cx="8739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HP001 4H" panose="020B0603050302020204" pitchFamily="34" charset="0"/>
              </a:rPr>
              <a:t>Luyện</a:t>
            </a:r>
            <a:r>
              <a:rPr lang="en-US" sz="3200" b="1" dirty="0" smtClean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từ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và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câu</a:t>
            </a:r>
            <a:endParaRPr lang="en-US" sz="3200" b="1" dirty="0">
              <a:latin typeface="HP001 4H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Luyện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tập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về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cấu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tạo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của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tiếng</a:t>
            </a:r>
            <a:r>
              <a:rPr lang="en-US" sz="3200" b="1" dirty="0">
                <a:latin typeface="HP001 4H" panose="020B0603050302020204" pitchFamily="34" charset="0"/>
              </a:rPr>
              <a:t>  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latin typeface="HP001 4H" panose="020B06030503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4623" y="434240"/>
            <a:ext cx="8739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HP001 4H" panose="020B0603050302020204" pitchFamily="34" charset="0"/>
              </a:rPr>
              <a:t>Toán</a:t>
            </a:r>
            <a:r>
              <a:rPr lang="en-US" sz="3200" b="1" dirty="0" smtClean="0">
                <a:latin typeface="HP001 4H" panose="020B0603050302020204" pitchFamily="34" charset="0"/>
              </a:rPr>
              <a:t> </a:t>
            </a:r>
            <a:endParaRPr lang="en-US" sz="3200" b="1" dirty="0">
              <a:latin typeface="HP001 4H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H" panose="020B0603050302020204" pitchFamily="34" charset="0"/>
              </a:rPr>
              <a:t>Luyện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tập</a:t>
            </a:r>
            <a:endParaRPr lang="en-US" sz="3200" b="1" dirty="0">
              <a:latin typeface="HP001 4H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HP001 4H" panose="020B0603050302020204" pitchFamily="34" charset="0"/>
              </a:rPr>
              <a:t> </a:t>
            </a:r>
            <a:endParaRPr lang="en-US" sz="3200" b="1" dirty="0">
              <a:latin typeface="HP001 4H" panose="020B06030503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81055" y="2133604"/>
            <a:ext cx="3491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0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图片 2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3706" y="-19051"/>
            <a:ext cx="4038055" cy="1790701"/>
          </a:xfrm>
          <a:prstGeom prst="rect">
            <a:avLst/>
          </a:prstGeom>
        </p:spPr>
      </p:pic>
      <p:pic>
        <p:nvPicPr>
          <p:cNvPr id="12" name="图片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1674" flipH="1" flipV="1">
            <a:off x="87854" y="2041049"/>
            <a:ext cx="3120489" cy="3646737"/>
          </a:xfrm>
          <a:prstGeom prst="rect">
            <a:avLst/>
          </a:prstGeom>
        </p:spPr>
      </p:pic>
      <p:grpSp>
        <p:nvGrpSpPr>
          <p:cNvPr id="475" name="Group 474"/>
          <p:cNvGrpSpPr/>
          <p:nvPr/>
        </p:nvGrpSpPr>
        <p:grpSpPr>
          <a:xfrm>
            <a:off x="2647400" y="4899814"/>
            <a:ext cx="6467569" cy="1677512"/>
            <a:chOff x="858468" y="-97376"/>
            <a:chExt cx="4097172" cy="1848168"/>
          </a:xfrm>
        </p:grpSpPr>
        <p:grpSp>
          <p:nvGrpSpPr>
            <p:cNvPr id="214" name="后"/>
            <p:cNvGrpSpPr/>
            <p:nvPr/>
          </p:nvGrpSpPr>
          <p:grpSpPr>
            <a:xfrm>
              <a:off x="858468" y="-97376"/>
              <a:ext cx="4097172" cy="1485663"/>
              <a:chOff x="1110797" y="655640"/>
              <a:chExt cx="6869112" cy="2490788"/>
            </a:xfrm>
          </p:grpSpPr>
          <p:grpSp>
            <p:nvGrpSpPr>
              <p:cNvPr id="215" name="Group 1338"/>
              <p:cNvGrpSpPr>
                <a:grpSpLocks noChangeAspect="1"/>
              </p:cNvGrpSpPr>
              <p:nvPr/>
            </p:nvGrpSpPr>
            <p:grpSpPr bwMode="auto">
              <a:xfrm>
                <a:off x="3400425" y="1944687"/>
                <a:ext cx="641350" cy="685799"/>
                <a:chOff x="2142" y="1225"/>
                <a:chExt cx="404" cy="432"/>
              </a:xfrm>
            </p:grpSpPr>
            <p:sp>
              <p:nvSpPr>
                <p:cNvPr id="472" name="Freeform 1339"/>
                <p:cNvSpPr>
                  <a:spLocks/>
                </p:cNvSpPr>
                <p:nvPr/>
              </p:nvSpPr>
              <p:spPr bwMode="auto">
                <a:xfrm>
                  <a:off x="2142" y="1225"/>
                  <a:ext cx="404" cy="432"/>
                </a:xfrm>
                <a:custGeom>
                  <a:avLst/>
                  <a:gdLst>
                    <a:gd name="T0" fmla="*/ 48 w 168"/>
                    <a:gd name="T1" fmla="*/ 0 h 180"/>
                    <a:gd name="T2" fmla="*/ 150 w 168"/>
                    <a:gd name="T3" fmla="*/ 8 h 180"/>
                    <a:gd name="T4" fmla="*/ 168 w 168"/>
                    <a:gd name="T5" fmla="*/ 161 h 180"/>
                    <a:gd name="T6" fmla="*/ 88 w 168"/>
                    <a:gd name="T7" fmla="*/ 178 h 180"/>
                    <a:gd name="T8" fmla="*/ 0 w 168"/>
                    <a:gd name="T9" fmla="*/ 151 h 180"/>
                    <a:gd name="T10" fmla="*/ 48 w 168"/>
                    <a:gd name="T11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8" h="180">
                      <a:moveTo>
                        <a:pt x="48" y="0"/>
                      </a:moveTo>
                      <a:cubicBezTo>
                        <a:pt x="150" y="8"/>
                        <a:pt x="150" y="8"/>
                        <a:pt x="150" y="8"/>
                      </a:cubicBezTo>
                      <a:cubicBezTo>
                        <a:pt x="168" y="161"/>
                        <a:pt x="168" y="161"/>
                        <a:pt x="168" y="161"/>
                      </a:cubicBezTo>
                      <a:cubicBezTo>
                        <a:pt x="168" y="161"/>
                        <a:pt x="147" y="180"/>
                        <a:pt x="88" y="178"/>
                      </a:cubicBezTo>
                      <a:cubicBezTo>
                        <a:pt x="24" y="176"/>
                        <a:pt x="0" y="151"/>
                        <a:pt x="0" y="151"/>
                      </a:cubicBez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A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473" name="Freeform 1340"/>
                <p:cNvSpPr>
                  <a:spLocks/>
                </p:cNvSpPr>
                <p:nvPr/>
              </p:nvSpPr>
              <p:spPr bwMode="auto">
                <a:xfrm>
                  <a:off x="2193" y="1225"/>
                  <a:ext cx="353" cy="432"/>
                </a:xfrm>
                <a:custGeom>
                  <a:avLst/>
                  <a:gdLst>
                    <a:gd name="T0" fmla="*/ 125 w 147"/>
                    <a:gd name="T1" fmla="*/ 148 h 180"/>
                    <a:gd name="T2" fmla="*/ 79 w 147"/>
                    <a:gd name="T3" fmla="*/ 125 h 180"/>
                    <a:gd name="T4" fmla="*/ 79 w 147"/>
                    <a:gd name="T5" fmla="*/ 47 h 180"/>
                    <a:gd name="T6" fmla="*/ 101 w 147"/>
                    <a:gd name="T7" fmla="*/ 25 h 180"/>
                    <a:gd name="T8" fmla="*/ 119 w 147"/>
                    <a:gd name="T9" fmla="*/ 8 h 180"/>
                    <a:gd name="T10" fmla="*/ 33 w 147"/>
                    <a:gd name="T11" fmla="*/ 0 h 180"/>
                    <a:gd name="T12" fmla="*/ 2 w 147"/>
                    <a:gd name="T13" fmla="*/ 165 h 180"/>
                    <a:gd name="T14" fmla="*/ 67 w 147"/>
                    <a:gd name="T15" fmla="*/ 178 h 180"/>
                    <a:gd name="T16" fmla="*/ 147 w 147"/>
                    <a:gd name="T17" fmla="*/ 161 h 180"/>
                    <a:gd name="T18" fmla="*/ 125 w 147"/>
                    <a:gd name="T19" fmla="*/ 14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7" h="180">
                      <a:moveTo>
                        <a:pt x="125" y="148"/>
                      </a:moveTo>
                      <a:cubicBezTo>
                        <a:pt x="83" y="151"/>
                        <a:pt x="76" y="133"/>
                        <a:pt x="79" y="125"/>
                      </a:cubicBezTo>
                      <a:cubicBezTo>
                        <a:pt x="83" y="110"/>
                        <a:pt x="78" y="65"/>
                        <a:pt x="79" y="47"/>
                      </a:cubicBezTo>
                      <a:cubicBezTo>
                        <a:pt x="80" y="34"/>
                        <a:pt x="86" y="28"/>
                        <a:pt x="101" y="25"/>
                      </a:cubicBezTo>
                      <a:cubicBezTo>
                        <a:pt x="119" y="8"/>
                        <a:pt x="119" y="8"/>
                        <a:pt x="119" y="8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9" y="3"/>
                        <a:pt x="0" y="160"/>
                        <a:pt x="2" y="165"/>
                      </a:cubicBezTo>
                      <a:cubicBezTo>
                        <a:pt x="16" y="171"/>
                        <a:pt x="37" y="177"/>
                        <a:pt x="67" y="178"/>
                      </a:cubicBezTo>
                      <a:cubicBezTo>
                        <a:pt x="126" y="180"/>
                        <a:pt x="147" y="161"/>
                        <a:pt x="147" y="161"/>
                      </a:cubicBezTo>
                      <a:cubicBezTo>
                        <a:pt x="147" y="161"/>
                        <a:pt x="133" y="147"/>
                        <a:pt x="125" y="148"/>
                      </a:cubicBezTo>
                      <a:close/>
                    </a:path>
                  </a:pathLst>
                </a:custGeom>
                <a:solidFill>
                  <a:srgbClr val="F5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474" name="Freeform 1341"/>
                <p:cNvSpPr>
                  <a:spLocks/>
                </p:cNvSpPr>
                <p:nvPr/>
              </p:nvSpPr>
              <p:spPr bwMode="auto">
                <a:xfrm>
                  <a:off x="2205" y="1227"/>
                  <a:ext cx="310" cy="430"/>
                </a:xfrm>
                <a:custGeom>
                  <a:avLst/>
                  <a:gdLst>
                    <a:gd name="T0" fmla="*/ 129 w 129"/>
                    <a:gd name="T1" fmla="*/ 167 h 179"/>
                    <a:gd name="T2" fmla="*/ 126 w 129"/>
                    <a:gd name="T3" fmla="*/ 151 h 179"/>
                    <a:gd name="T4" fmla="*/ 57 w 129"/>
                    <a:gd name="T5" fmla="*/ 148 h 179"/>
                    <a:gd name="T6" fmla="*/ 62 w 129"/>
                    <a:gd name="T7" fmla="*/ 109 h 179"/>
                    <a:gd name="T8" fmla="*/ 64 w 129"/>
                    <a:gd name="T9" fmla="*/ 39 h 179"/>
                    <a:gd name="T10" fmla="*/ 66 w 129"/>
                    <a:gd name="T11" fmla="*/ 20 h 179"/>
                    <a:gd name="T12" fmla="*/ 95 w 129"/>
                    <a:gd name="T13" fmla="*/ 18 h 179"/>
                    <a:gd name="T14" fmla="*/ 98 w 129"/>
                    <a:gd name="T15" fmla="*/ 6 h 179"/>
                    <a:gd name="T16" fmla="*/ 39 w 129"/>
                    <a:gd name="T17" fmla="*/ 0 h 179"/>
                    <a:gd name="T18" fmla="*/ 4 w 129"/>
                    <a:gd name="T19" fmla="*/ 153 h 179"/>
                    <a:gd name="T20" fmla="*/ 129 w 129"/>
                    <a:gd name="T21" fmla="*/ 167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9" h="179">
                      <a:moveTo>
                        <a:pt x="129" y="167"/>
                      </a:moveTo>
                      <a:cubicBezTo>
                        <a:pt x="127" y="160"/>
                        <a:pt x="126" y="151"/>
                        <a:pt x="126" y="151"/>
                      </a:cubicBezTo>
                      <a:cubicBezTo>
                        <a:pt x="102" y="159"/>
                        <a:pt x="63" y="154"/>
                        <a:pt x="57" y="148"/>
                      </a:cubicBezTo>
                      <a:cubicBezTo>
                        <a:pt x="50" y="142"/>
                        <a:pt x="58" y="136"/>
                        <a:pt x="62" y="109"/>
                      </a:cubicBezTo>
                      <a:cubicBezTo>
                        <a:pt x="67" y="78"/>
                        <a:pt x="61" y="54"/>
                        <a:pt x="64" y="39"/>
                      </a:cubicBezTo>
                      <a:cubicBezTo>
                        <a:pt x="68" y="23"/>
                        <a:pt x="61" y="20"/>
                        <a:pt x="66" y="20"/>
                      </a:cubicBezTo>
                      <a:cubicBezTo>
                        <a:pt x="82" y="20"/>
                        <a:pt x="88" y="15"/>
                        <a:pt x="95" y="18"/>
                      </a:cubicBezTo>
                      <a:cubicBezTo>
                        <a:pt x="98" y="6"/>
                        <a:pt x="98" y="6"/>
                        <a:pt x="98" y="6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28" y="33"/>
                        <a:pt x="0" y="126"/>
                        <a:pt x="4" y="153"/>
                      </a:cubicBezTo>
                      <a:cubicBezTo>
                        <a:pt x="7" y="179"/>
                        <a:pt x="97" y="171"/>
                        <a:pt x="129" y="167"/>
                      </a:cubicBezTo>
                      <a:close/>
                    </a:path>
                  </a:pathLst>
                </a:custGeom>
                <a:solidFill>
                  <a:srgbClr val="E36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</p:grpSp>
          <p:grpSp>
            <p:nvGrpSpPr>
              <p:cNvPr id="216" name="后"/>
              <p:cNvGrpSpPr>
                <a:grpSpLocks noChangeAspect="1"/>
              </p:cNvGrpSpPr>
              <p:nvPr/>
            </p:nvGrpSpPr>
            <p:grpSpPr bwMode="auto">
              <a:xfrm>
                <a:off x="1110797" y="655640"/>
                <a:ext cx="6869112" cy="2490788"/>
                <a:chOff x="1678" y="1346"/>
                <a:chExt cx="4327" cy="1569"/>
              </a:xfrm>
            </p:grpSpPr>
            <p:grpSp>
              <p:nvGrpSpPr>
                <p:cNvPr id="217" name="Group 1281"/>
                <p:cNvGrpSpPr>
                  <a:grpSpLocks/>
                </p:cNvGrpSpPr>
                <p:nvPr/>
              </p:nvGrpSpPr>
              <p:grpSpPr bwMode="auto">
                <a:xfrm>
                  <a:off x="1678" y="1346"/>
                  <a:ext cx="3949" cy="1569"/>
                  <a:chOff x="1678" y="1346"/>
                  <a:chExt cx="3949" cy="1569"/>
                </a:xfrm>
              </p:grpSpPr>
              <p:sp>
                <p:nvSpPr>
                  <p:cNvPr id="272" name="Freeform 1081"/>
                  <p:cNvSpPr>
                    <a:spLocks/>
                  </p:cNvSpPr>
                  <p:nvPr/>
                </p:nvSpPr>
                <p:spPr bwMode="auto">
                  <a:xfrm>
                    <a:off x="3890" y="2269"/>
                    <a:ext cx="483" cy="589"/>
                  </a:xfrm>
                  <a:custGeom>
                    <a:avLst/>
                    <a:gdLst>
                      <a:gd name="T0" fmla="*/ 158 w 204"/>
                      <a:gd name="T1" fmla="*/ 1 h 248"/>
                      <a:gd name="T2" fmla="*/ 169 w 204"/>
                      <a:gd name="T3" fmla="*/ 80 h 248"/>
                      <a:gd name="T4" fmla="*/ 174 w 204"/>
                      <a:gd name="T5" fmla="*/ 152 h 248"/>
                      <a:gd name="T6" fmla="*/ 156 w 204"/>
                      <a:gd name="T7" fmla="*/ 232 h 248"/>
                      <a:gd name="T8" fmla="*/ 20 w 204"/>
                      <a:gd name="T9" fmla="*/ 221 h 248"/>
                      <a:gd name="T10" fmla="*/ 11 w 204"/>
                      <a:gd name="T11" fmla="*/ 179 h 248"/>
                      <a:gd name="T12" fmla="*/ 24 w 204"/>
                      <a:gd name="T13" fmla="*/ 113 h 248"/>
                      <a:gd name="T14" fmla="*/ 21 w 204"/>
                      <a:gd name="T15" fmla="*/ 24 h 248"/>
                      <a:gd name="T16" fmla="*/ 72 w 204"/>
                      <a:gd name="T17" fmla="*/ 1 h 248"/>
                      <a:gd name="T18" fmla="*/ 158 w 204"/>
                      <a:gd name="T19" fmla="*/ 1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04" h="248">
                        <a:moveTo>
                          <a:pt x="158" y="1"/>
                        </a:moveTo>
                        <a:cubicBezTo>
                          <a:pt x="171" y="22"/>
                          <a:pt x="182" y="39"/>
                          <a:pt x="169" y="80"/>
                        </a:cubicBezTo>
                        <a:cubicBezTo>
                          <a:pt x="160" y="107"/>
                          <a:pt x="165" y="123"/>
                          <a:pt x="174" y="152"/>
                        </a:cubicBezTo>
                        <a:cubicBezTo>
                          <a:pt x="183" y="179"/>
                          <a:pt x="204" y="216"/>
                          <a:pt x="156" y="232"/>
                        </a:cubicBezTo>
                        <a:cubicBezTo>
                          <a:pt x="104" y="248"/>
                          <a:pt x="45" y="236"/>
                          <a:pt x="20" y="221"/>
                        </a:cubicBezTo>
                        <a:cubicBezTo>
                          <a:pt x="0" y="209"/>
                          <a:pt x="8" y="191"/>
                          <a:pt x="11" y="179"/>
                        </a:cubicBezTo>
                        <a:cubicBezTo>
                          <a:pt x="13" y="167"/>
                          <a:pt x="22" y="135"/>
                          <a:pt x="24" y="113"/>
                        </a:cubicBezTo>
                        <a:cubicBezTo>
                          <a:pt x="26" y="84"/>
                          <a:pt x="21" y="24"/>
                          <a:pt x="21" y="24"/>
                        </a:cubicBezTo>
                        <a:cubicBezTo>
                          <a:pt x="21" y="24"/>
                          <a:pt x="46" y="0"/>
                          <a:pt x="72" y="1"/>
                        </a:cubicBezTo>
                        <a:cubicBezTo>
                          <a:pt x="98" y="2"/>
                          <a:pt x="158" y="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00DE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3" name="Freeform 1082"/>
                  <p:cNvSpPr>
                    <a:spLocks/>
                  </p:cNvSpPr>
                  <p:nvPr/>
                </p:nvSpPr>
                <p:spPr bwMode="auto">
                  <a:xfrm>
                    <a:off x="3935" y="2272"/>
                    <a:ext cx="215" cy="536"/>
                  </a:xfrm>
                  <a:custGeom>
                    <a:avLst/>
                    <a:gdLst>
                      <a:gd name="T0" fmla="*/ 78 w 91"/>
                      <a:gd name="T1" fmla="*/ 98 h 226"/>
                      <a:gd name="T2" fmla="*/ 66 w 91"/>
                      <a:gd name="T3" fmla="*/ 75 h 226"/>
                      <a:gd name="T4" fmla="*/ 65 w 91"/>
                      <a:gd name="T5" fmla="*/ 42 h 226"/>
                      <a:gd name="T6" fmla="*/ 87 w 91"/>
                      <a:gd name="T7" fmla="*/ 40 h 226"/>
                      <a:gd name="T8" fmla="*/ 48 w 91"/>
                      <a:gd name="T9" fmla="*/ 0 h 226"/>
                      <a:gd name="T10" fmla="*/ 0 w 91"/>
                      <a:gd name="T11" fmla="*/ 220 h 226"/>
                      <a:gd name="T12" fmla="*/ 13 w 91"/>
                      <a:gd name="T13" fmla="*/ 226 h 226"/>
                      <a:gd name="T14" fmla="*/ 43 w 91"/>
                      <a:gd name="T15" fmla="*/ 177 h 226"/>
                      <a:gd name="T16" fmla="*/ 68 w 91"/>
                      <a:gd name="T17" fmla="*/ 136 h 226"/>
                      <a:gd name="T18" fmla="*/ 78 w 91"/>
                      <a:gd name="T19" fmla="*/ 98 h 2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1" h="226">
                        <a:moveTo>
                          <a:pt x="78" y="98"/>
                        </a:moveTo>
                        <a:cubicBezTo>
                          <a:pt x="68" y="89"/>
                          <a:pt x="65" y="85"/>
                          <a:pt x="66" y="75"/>
                        </a:cubicBezTo>
                        <a:cubicBezTo>
                          <a:pt x="67" y="65"/>
                          <a:pt x="66" y="51"/>
                          <a:pt x="65" y="42"/>
                        </a:cubicBezTo>
                        <a:cubicBezTo>
                          <a:pt x="65" y="32"/>
                          <a:pt x="76" y="36"/>
                          <a:pt x="87" y="40"/>
                        </a:cubicBezTo>
                        <a:cubicBezTo>
                          <a:pt x="87" y="40"/>
                          <a:pt x="56" y="8"/>
                          <a:pt x="48" y="0"/>
                        </a:cubicBezTo>
                        <a:cubicBezTo>
                          <a:pt x="0" y="220"/>
                          <a:pt x="0" y="220"/>
                          <a:pt x="0" y="220"/>
                        </a:cubicBezTo>
                        <a:cubicBezTo>
                          <a:pt x="3" y="222"/>
                          <a:pt x="9" y="224"/>
                          <a:pt x="13" y="226"/>
                        </a:cubicBezTo>
                        <a:cubicBezTo>
                          <a:pt x="24" y="212"/>
                          <a:pt x="35" y="195"/>
                          <a:pt x="43" y="177"/>
                        </a:cubicBezTo>
                        <a:cubicBezTo>
                          <a:pt x="57" y="150"/>
                          <a:pt x="59" y="142"/>
                          <a:pt x="68" y="136"/>
                        </a:cubicBezTo>
                        <a:cubicBezTo>
                          <a:pt x="91" y="122"/>
                          <a:pt x="89" y="108"/>
                          <a:pt x="78" y="98"/>
                        </a:cubicBezTo>
                        <a:close/>
                      </a:path>
                    </a:pathLst>
                  </a:custGeom>
                  <a:solidFill>
                    <a:srgbClr val="00BF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4" name="Freeform 1083"/>
                  <p:cNvSpPr>
                    <a:spLocks/>
                  </p:cNvSpPr>
                  <p:nvPr/>
                </p:nvSpPr>
                <p:spPr bwMode="auto">
                  <a:xfrm>
                    <a:off x="3949" y="2295"/>
                    <a:ext cx="185" cy="525"/>
                  </a:xfrm>
                  <a:custGeom>
                    <a:avLst/>
                    <a:gdLst>
                      <a:gd name="T0" fmla="*/ 51 w 78"/>
                      <a:gd name="T1" fmla="*/ 6 h 221"/>
                      <a:gd name="T2" fmla="*/ 57 w 78"/>
                      <a:gd name="T3" fmla="*/ 68 h 221"/>
                      <a:gd name="T4" fmla="*/ 72 w 78"/>
                      <a:gd name="T5" fmla="*/ 94 h 221"/>
                      <a:gd name="T6" fmla="*/ 65 w 78"/>
                      <a:gd name="T7" fmla="*/ 113 h 221"/>
                      <a:gd name="T8" fmla="*/ 55 w 78"/>
                      <a:gd name="T9" fmla="*/ 125 h 221"/>
                      <a:gd name="T10" fmla="*/ 41 w 78"/>
                      <a:gd name="T11" fmla="*/ 150 h 221"/>
                      <a:gd name="T12" fmla="*/ 0 w 78"/>
                      <a:gd name="T13" fmla="*/ 221 h 221"/>
                      <a:gd name="T14" fmla="*/ 43 w 78"/>
                      <a:gd name="T15" fmla="*/ 0 h 221"/>
                      <a:gd name="T16" fmla="*/ 51 w 78"/>
                      <a:gd name="T17" fmla="*/ 6 h 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221">
                        <a:moveTo>
                          <a:pt x="51" y="6"/>
                        </a:moveTo>
                        <a:cubicBezTo>
                          <a:pt x="56" y="17"/>
                          <a:pt x="58" y="54"/>
                          <a:pt x="57" y="68"/>
                        </a:cubicBezTo>
                        <a:cubicBezTo>
                          <a:pt x="56" y="83"/>
                          <a:pt x="66" y="88"/>
                          <a:pt x="72" y="94"/>
                        </a:cubicBezTo>
                        <a:cubicBezTo>
                          <a:pt x="78" y="100"/>
                          <a:pt x="78" y="111"/>
                          <a:pt x="65" y="113"/>
                        </a:cubicBezTo>
                        <a:cubicBezTo>
                          <a:pt x="52" y="116"/>
                          <a:pt x="58" y="119"/>
                          <a:pt x="55" y="125"/>
                        </a:cubicBezTo>
                        <a:cubicBezTo>
                          <a:pt x="52" y="130"/>
                          <a:pt x="46" y="139"/>
                          <a:pt x="41" y="150"/>
                        </a:cubicBezTo>
                        <a:cubicBezTo>
                          <a:pt x="34" y="167"/>
                          <a:pt x="20" y="198"/>
                          <a:pt x="0" y="221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  <a:lnTo>
                          <a:pt x="51" y="6"/>
                        </a:lnTo>
                        <a:close/>
                      </a:path>
                    </a:pathLst>
                  </a:custGeom>
                  <a:solidFill>
                    <a:srgbClr val="009C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5" name="Freeform 1084"/>
                  <p:cNvSpPr>
                    <a:spLocks/>
                  </p:cNvSpPr>
                  <p:nvPr/>
                </p:nvSpPr>
                <p:spPr bwMode="auto">
                  <a:xfrm>
                    <a:off x="3956" y="2272"/>
                    <a:ext cx="417" cy="584"/>
                  </a:xfrm>
                  <a:custGeom>
                    <a:avLst/>
                    <a:gdLst>
                      <a:gd name="T0" fmla="*/ 128 w 176"/>
                      <a:gd name="T1" fmla="*/ 231 h 246"/>
                      <a:gd name="T2" fmla="*/ 146 w 176"/>
                      <a:gd name="T3" fmla="*/ 151 h 246"/>
                      <a:gd name="T4" fmla="*/ 141 w 176"/>
                      <a:gd name="T5" fmla="*/ 79 h 246"/>
                      <a:gd name="T6" fmla="*/ 130 w 176"/>
                      <a:gd name="T7" fmla="*/ 0 h 246"/>
                      <a:gd name="T8" fmla="*/ 103 w 176"/>
                      <a:gd name="T9" fmla="*/ 1 h 246"/>
                      <a:gd name="T10" fmla="*/ 67 w 176"/>
                      <a:gd name="T11" fmla="*/ 34 h 246"/>
                      <a:gd name="T12" fmla="*/ 102 w 176"/>
                      <a:gd name="T13" fmla="*/ 48 h 246"/>
                      <a:gd name="T14" fmla="*/ 115 w 176"/>
                      <a:gd name="T15" fmla="*/ 83 h 246"/>
                      <a:gd name="T16" fmla="*/ 128 w 176"/>
                      <a:gd name="T17" fmla="*/ 182 h 246"/>
                      <a:gd name="T18" fmla="*/ 3 w 176"/>
                      <a:gd name="T19" fmla="*/ 225 h 246"/>
                      <a:gd name="T20" fmla="*/ 0 w 176"/>
                      <a:gd name="T21" fmla="*/ 225 h 246"/>
                      <a:gd name="T22" fmla="*/ 128 w 176"/>
                      <a:gd name="T23" fmla="*/ 231 h 2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" h="246">
                        <a:moveTo>
                          <a:pt x="128" y="231"/>
                        </a:moveTo>
                        <a:cubicBezTo>
                          <a:pt x="176" y="215"/>
                          <a:pt x="155" y="178"/>
                          <a:pt x="146" y="151"/>
                        </a:cubicBezTo>
                        <a:cubicBezTo>
                          <a:pt x="137" y="122"/>
                          <a:pt x="132" y="106"/>
                          <a:pt x="141" y="79"/>
                        </a:cubicBezTo>
                        <a:cubicBezTo>
                          <a:pt x="154" y="38"/>
                          <a:pt x="143" y="21"/>
                          <a:pt x="130" y="0"/>
                        </a:cubicBezTo>
                        <a:cubicBezTo>
                          <a:pt x="130" y="0"/>
                          <a:pt x="118" y="1"/>
                          <a:pt x="103" y="1"/>
                        </a:cubicBezTo>
                        <a:cubicBezTo>
                          <a:pt x="67" y="34"/>
                          <a:pt x="67" y="34"/>
                          <a:pt x="67" y="34"/>
                        </a:cubicBezTo>
                        <a:cubicBezTo>
                          <a:pt x="76" y="40"/>
                          <a:pt x="92" y="45"/>
                          <a:pt x="102" y="48"/>
                        </a:cubicBezTo>
                        <a:cubicBezTo>
                          <a:pt x="116" y="51"/>
                          <a:pt x="118" y="62"/>
                          <a:pt x="115" y="83"/>
                        </a:cubicBezTo>
                        <a:cubicBezTo>
                          <a:pt x="109" y="126"/>
                          <a:pt x="119" y="145"/>
                          <a:pt x="128" y="182"/>
                        </a:cubicBezTo>
                        <a:cubicBezTo>
                          <a:pt x="137" y="220"/>
                          <a:pt x="74" y="245"/>
                          <a:pt x="3" y="225"/>
                        </a:cubicBezTo>
                        <a:cubicBezTo>
                          <a:pt x="2" y="225"/>
                          <a:pt x="1" y="225"/>
                          <a:pt x="0" y="225"/>
                        </a:cubicBezTo>
                        <a:cubicBezTo>
                          <a:pt x="29" y="238"/>
                          <a:pt x="81" y="246"/>
                          <a:pt x="128" y="231"/>
                        </a:cubicBezTo>
                        <a:close/>
                      </a:path>
                    </a:pathLst>
                  </a:custGeom>
                  <a:solidFill>
                    <a:srgbClr val="00BF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6" name="Freeform 1085"/>
                  <p:cNvSpPr>
                    <a:spLocks/>
                  </p:cNvSpPr>
                  <p:nvPr/>
                </p:nvSpPr>
                <p:spPr bwMode="auto">
                  <a:xfrm>
                    <a:off x="4160" y="2260"/>
                    <a:ext cx="213" cy="572"/>
                  </a:xfrm>
                  <a:custGeom>
                    <a:avLst/>
                    <a:gdLst>
                      <a:gd name="T0" fmla="*/ 55 w 90"/>
                      <a:gd name="T1" fmla="*/ 84 h 241"/>
                      <a:gd name="T2" fmla="*/ 52 w 90"/>
                      <a:gd name="T3" fmla="*/ 19 h 241"/>
                      <a:gd name="T4" fmla="*/ 26 w 90"/>
                      <a:gd name="T5" fmla="*/ 0 h 241"/>
                      <a:gd name="T6" fmla="*/ 0 w 90"/>
                      <a:gd name="T7" fmla="*/ 44 h 241"/>
                      <a:gd name="T8" fmla="*/ 24 w 90"/>
                      <a:gd name="T9" fmla="*/ 49 h 241"/>
                      <a:gd name="T10" fmla="*/ 35 w 90"/>
                      <a:gd name="T11" fmla="*/ 91 h 241"/>
                      <a:gd name="T12" fmla="*/ 53 w 90"/>
                      <a:gd name="T13" fmla="*/ 167 h 241"/>
                      <a:gd name="T14" fmla="*/ 18 w 90"/>
                      <a:gd name="T15" fmla="*/ 241 h 241"/>
                      <a:gd name="T16" fmla="*/ 42 w 90"/>
                      <a:gd name="T17" fmla="*/ 236 h 241"/>
                      <a:gd name="T18" fmla="*/ 60 w 90"/>
                      <a:gd name="T19" fmla="*/ 156 h 241"/>
                      <a:gd name="T20" fmla="*/ 55 w 90"/>
                      <a:gd name="T21" fmla="*/ 84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0" h="241">
                        <a:moveTo>
                          <a:pt x="55" y="84"/>
                        </a:moveTo>
                        <a:cubicBezTo>
                          <a:pt x="65" y="52"/>
                          <a:pt x="61" y="35"/>
                          <a:pt x="52" y="19"/>
                        </a:cubicBezTo>
                        <a:cubicBezTo>
                          <a:pt x="46" y="14"/>
                          <a:pt x="32" y="4"/>
                          <a:pt x="26" y="0"/>
                        </a:cubicBezTo>
                        <a:cubicBezTo>
                          <a:pt x="22" y="7"/>
                          <a:pt x="0" y="44"/>
                          <a:pt x="0" y="44"/>
                        </a:cubicBezTo>
                        <a:cubicBezTo>
                          <a:pt x="3" y="45"/>
                          <a:pt x="15" y="48"/>
                          <a:pt x="24" y="49"/>
                        </a:cubicBezTo>
                        <a:cubicBezTo>
                          <a:pt x="29" y="49"/>
                          <a:pt x="36" y="53"/>
                          <a:pt x="35" y="91"/>
                        </a:cubicBezTo>
                        <a:cubicBezTo>
                          <a:pt x="34" y="129"/>
                          <a:pt x="48" y="153"/>
                          <a:pt x="53" y="167"/>
                        </a:cubicBezTo>
                        <a:cubicBezTo>
                          <a:pt x="60" y="188"/>
                          <a:pt x="77" y="223"/>
                          <a:pt x="18" y="241"/>
                        </a:cubicBezTo>
                        <a:cubicBezTo>
                          <a:pt x="26" y="240"/>
                          <a:pt x="34" y="238"/>
                          <a:pt x="42" y="236"/>
                        </a:cubicBezTo>
                        <a:cubicBezTo>
                          <a:pt x="90" y="220"/>
                          <a:pt x="69" y="183"/>
                          <a:pt x="60" y="156"/>
                        </a:cubicBezTo>
                        <a:cubicBezTo>
                          <a:pt x="51" y="127"/>
                          <a:pt x="46" y="111"/>
                          <a:pt x="55" y="84"/>
                        </a:cubicBezTo>
                        <a:close/>
                      </a:path>
                    </a:pathLst>
                  </a:custGeom>
                  <a:solidFill>
                    <a:srgbClr val="009C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7" name="Freeform 1086"/>
                  <p:cNvSpPr>
                    <a:spLocks noEditPoints="1"/>
                  </p:cNvSpPr>
                  <p:nvPr/>
                </p:nvSpPr>
                <p:spPr bwMode="auto">
                  <a:xfrm>
                    <a:off x="3892" y="2269"/>
                    <a:ext cx="452" cy="572"/>
                  </a:xfrm>
                  <a:custGeom>
                    <a:avLst/>
                    <a:gdLst>
                      <a:gd name="T0" fmla="*/ 100 w 191"/>
                      <a:gd name="T1" fmla="*/ 241 h 241"/>
                      <a:gd name="T2" fmla="*/ 18 w 191"/>
                      <a:gd name="T3" fmla="*/ 222 h 241"/>
                      <a:gd name="T4" fmla="*/ 7 w 191"/>
                      <a:gd name="T5" fmla="*/ 184 h 241"/>
                      <a:gd name="T6" fmla="*/ 9 w 191"/>
                      <a:gd name="T7" fmla="*/ 179 h 241"/>
                      <a:gd name="T8" fmla="*/ 11 w 191"/>
                      <a:gd name="T9" fmla="*/ 167 h 241"/>
                      <a:gd name="T10" fmla="*/ 21 w 191"/>
                      <a:gd name="T11" fmla="*/ 113 h 241"/>
                      <a:gd name="T12" fmla="*/ 19 w 191"/>
                      <a:gd name="T13" fmla="*/ 24 h 241"/>
                      <a:gd name="T14" fmla="*/ 19 w 191"/>
                      <a:gd name="T15" fmla="*/ 24 h 241"/>
                      <a:gd name="T16" fmla="*/ 19 w 191"/>
                      <a:gd name="T17" fmla="*/ 23 h 241"/>
                      <a:gd name="T18" fmla="*/ 70 w 191"/>
                      <a:gd name="T19" fmla="*/ 0 h 241"/>
                      <a:gd name="T20" fmla="*/ 71 w 191"/>
                      <a:gd name="T21" fmla="*/ 0 h 241"/>
                      <a:gd name="T22" fmla="*/ 105 w 191"/>
                      <a:gd name="T23" fmla="*/ 0 h 241"/>
                      <a:gd name="T24" fmla="*/ 157 w 191"/>
                      <a:gd name="T25" fmla="*/ 0 h 241"/>
                      <a:gd name="T26" fmla="*/ 158 w 191"/>
                      <a:gd name="T27" fmla="*/ 0 h 241"/>
                      <a:gd name="T28" fmla="*/ 159 w 191"/>
                      <a:gd name="T29" fmla="*/ 2 h 241"/>
                      <a:gd name="T30" fmla="*/ 169 w 191"/>
                      <a:gd name="T31" fmla="*/ 80 h 241"/>
                      <a:gd name="T32" fmla="*/ 174 w 191"/>
                      <a:gd name="T33" fmla="*/ 152 h 241"/>
                      <a:gd name="T34" fmla="*/ 178 w 191"/>
                      <a:gd name="T35" fmla="*/ 163 h 241"/>
                      <a:gd name="T36" fmla="*/ 184 w 191"/>
                      <a:gd name="T37" fmla="*/ 212 h 241"/>
                      <a:gd name="T38" fmla="*/ 155 w 191"/>
                      <a:gd name="T39" fmla="*/ 233 h 241"/>
                      <a:gd name="T40" fmla="*/ 100 w 191"/>
                      <a:gd name="T41" fmla="*/ 241 h 241"/>
                      <a:gd name="T42" fmla="*/ 22 w 191"/>
                      <a:gd name="T43" fmla="*/ 25 h 241"/>
                      <a:gd name="T44" fmla="*/ 24 w 191"/>
                      <a:gd name="T45" fmla="*/ 113 h 241"/>
                      <a:gd name="T46" fmla="*/ 14 w 191"/>
                      <a:gd name="T47" fmla="*/ 168 h 241"/>
                      <a:gd name="T48" fmla="*/ 11 w 191"/>
                      <a:gd name="T49" fmla="*/ 179 h 241"/>
                      <a:gd name="T50" fmla="*/ 10 w 191"/>
                      <a:gd name="T51" fmla="*/ 185 h 241"/>
                      <a:gd name="T52" fmla="*/ 19 w 191"/>
                      <a:gd name="T53" fmla="*/ 220 h 241"/>
                      <a:gd name="T54" fmla="*/ 100 w 191"/>
                      <a:gd name="T55" fmla="*/ 238 h 241"/>
                      <a:gd name="T56" fmla="*/ 154 w 191"/>
                      <a:gd name="T57" fmla="*/ 230 h 241"/>
                      <a:gd name="T58" fmla="*/ 181 w 191"/>
                      <a:gd name="T59" fmla="*/ 211 h 241"/>
                      <a:gd name="T60" fmla="*/ 176 w 191"/>
                      <a:gd name="T61" fmla="*/ 164 h 241"/>
                      <a:gd name="T62" fmla="*/ 172 w 191"/>
                      <a:gd name="T63" fmla="*/ 152 h 241"/>
                      <a:gd name="T64" fmla="*/ 167 w 191"/>
                      <a:gd name="T65" fmla="*/ 79 h 241"/>
                      <a:gd name="T66" fmla="*/ 157 w 191"/>
                      <a:gd name="T67" fmla="*/ 3 h 241"/>
                      <a:gd name="T68" fmla="*/ 156 w 191"/>
                      <a:gd name="T69" fmla="*/ 3 h 241"/>
                      <a:gd name="T70" fmla="*/ 105 w 191"/>
                      <a:gd name="T71" fmla="*/ 3 h 241"/>
                      <a:gd name="T72" fmla="*/ 105 w 191"/>
                      <a:gd name="T73" fmla="*/ 3 h 241"/>
                      <a:gd name="T74" fmla="*/ 71 w 191"/>
                      <a:gd name="T75" fmla="*/ 3 h 241"/>
                      <a:gd name="T76" fmla="*/ 22 w 191"/>
                      <a:gd name="T77" fmla="*/ 25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91" h="241">
                        <a:moveTo>
                          <a:pt x="100" y="241"/>
                        </a:moveTo>
                        <a:cubicBezTo>
                          <a:pt x="69" y="241"/>
                          <a:pt x="37" y="234"/>
                          <a:pt x="18" y="222"/>
                        </a:cubicBezTo>
                        <a:cubicBezTo>
                          <a:pt x="0" y="212"/>
                          <a:pt x="4" y="196"/>
                          <a:pt x="7" y="184"/>
                        </a:cubicBezTo>
                        <a:cubicBezTo>
                          <a:pt x="8" y="182"/>
                          <a:pt x="8" y="180"/>
                          <a:pt x="9" y="179"/>
                        </a:cubicBezTo>
                        <a:cubicBezTo>
                          <a:pt x="9" y="176"/>
                          <a:pt x="10" y="172"/>
                          <a:pt x="11" y="167"/>
                        </a:cubicBezTo>
                        <a:cubicBezTo>
                          <a:pt x="15" y="152"/>
                          <a:pt x="20" y="130"/>
                          <a:pt x="21" y="113"/>
                        </a:cubicBezTo>
                        <a:cubicBezTo>
                          <a:pt x="24" y="84"/>
                          <a:pt x="19" y="25"/>
                          <a:pt x="19" y="24"/>
                        </a:cubicBezTo>
                        <a:cubicBezTo>
                          <a:pt x="19" y="24"/>
                          <a:pt x="19" y="24"/>
                          <a:pt x="19" y="24"/>
                        </a:cubicBezTo>
                        <a:cubicBezTo>
                          <a:pt x="19" y="23"/>
                          <a:pt x="19" y="23"/>
                          <a:pt x="19" y="23"/>
                        </a:cubicBezTo>
                        <a:cubicBezTo>
                          <a:pt x="20" y="22"/>
                          <a:pt x="44" y="0"/>
                          <a:pt x="70" y="0"/>
                        </a:cubicBezTo>
                        <a:cubicBezTo>
                          <a:pt x="70" y="0"/>
                          <a:pt x="71" y="0"/>
                          <a:pt x="71" y="0"/>
                        </a:cubicBezTo>
                        <a:cubicBezTo>
                          <a:pt x="79" y="0"/>
                          <a:pt x="90" y="0"/>
                          <a:pt x="105" y="0"/>
                        </a:cubicBezTo>
                        <a:cubicBezTo>
                          <a:pt x="130" y="0"/>
                          <a:pt x="157" y="0"/>
                          <a:pt x="157" y="0"/>
                        </a:cubicBezTo>
                        <a:cubicBezTo>
                          <a:pt x="158" y="0"/>
                          <a:pt x="158" y="0"/>
                          <a:pt x="158" y="0"/>
                        </a:cubicBezTo>
                        <a:cubicBezTo>
                          <a:pt x="159" y="2"/>
                          <a:pt x="159" y="2"/>
                          <a:pt x="159" y="2"/>
                        </a:cubicBezTo>
                        <a:cubicBezTo>
                          <a:pt x="171" y="22"/>
                          <a:pt x="182" y="39"/>
                          <a:pt x="169" y="80"/>
                        </a:cubicBezTo>
                        <a:cubicBezTo>
                          <a:pt x="161" y="106"/>
                          <a:pt x="165" y="122"/>
                          <a:pt x="174" y="152"/>
                        </a:cubicBezTo>
                        <a:cubicBezTo>
                          <a:pt x="175" y="155"/>
                          <a:pt x="177" y="159"/>
                          <a:pt x="178" y="163"/>
                        </a:cubicBezTo>
                        <a:cubicBezTo>
                          <a:pt x="184" y="179"/>
                          <a:pt x="191" y="197"/>
                          <a:pt x="184" y="212"/>
                        </a:cubicBezTo>
                        <a:cubicBezTo>
                          <a:pt x="179" y="221"/>
                          <a:pt x="170" y="228"/>
                          <a:pt x="155" y="233"/>
                        </a:cubicBezTo>
                        <a:cubicBezTo>
                          <a:pt x="138" y="238"/>
                          <a:pt x="120" y="241"/>
                          <a:pt x="100" y="241"/>
                        </a:cubicBezTo>
                        <a:close/>
                        <a:moveTo>
                          <a:pt x="22" y="25"/>
                        </a:moveTo>
                        <a:cubicBezTo>
                          <a:pt x="22" y="31"/>
                          <a:pt x="26" y="86"/>
                          <a:pt x="24" y="113"/>
                        </a:cubicBezTo>
                        <a:cubicBezTo>
                          <a:pt x="23" y="130"/>
                          <a:pt x="17" y="153"/>
                          <a:pt x="14" y="168"/>
                        </a:cubicBezTo>
                        <a:cubicBezTo>
                          <a:pt x="13" y="172"/>
                          <a:pt x="12" y="176"/>
                          <a:pt x="11" y="179"/>
                        </a:cubicBezTo>
                        <a:cubicBezTo>
                          <a:pt x="11" y="181"/>
                          <a:pt x="10" y="183"/>
                          <a:pt x="10" y="185"/>
                        </a:cubicBezTo>
                        <a:cubicBezTo>
                          <a:pt x="7" y="197"/>
                          <a:pt x="3" y="210"/>
                          <a:pt x="19" y="220"/>
                        </a:cubicBezTo>
                        <a:cubicBezTo>
                          <a:pt x="33" y="228"/>
                          <a:pt x="63" y="238"/>
                          <a:pt x="100" y="238"/>
                        </a:cubicBezTo>
                        <a:cubicBezTo>
                          <a:pt x="119" y="238"/>
                          <a:pt x="138" y="236"/>
                          <a:pt x="154" y="230"/>
                        </a:cubicBezTo>
                        <a:cubicBezTo>
                          <a:pt x="168" y="226"/>
                          <a:pt x="177" y="219"/>
                          <a:pt x="181" y="211"/>
                        </a:cubicBezTo>
                        <a:cubicBezTo>
                          <a:pt x="188" y="197"/>
                          <a:pt x="181" y="179"/>
                          <a:pt x="176" y="164"/>
                        </a:cubicBezTo>
                        <a:cubicBezTo>
                          <a:pt x="174" y="160"/>
                          <a:pt x="173" y="156"/>
                          <a:pt x="172" y="152"/>
                        </a:cubicBezTo>
                        <a:cubicBezTo>
                          <a:pt x="162" y="123"/>
                          <a:pt x="158" y="106"/>
                          <a:pt x="167" y="79"/>
                        </a:cubicBezTo>
                        <a:cubicBezTo>
                          <a:pt x="179" y="40"/>
                          <a:pt x="169" y="24"/>
                          <a:pt x="157" y="3"/>
                        </a:cubicBezTo>
                        <a:cubicBezTo>
                          <a:pt x="156" y="3"/>
                          <a:pt x="156" y="3"/>
                          <a:pt x="156" y="3"/>
                        </a:cubicBezTo>
                        <a:cubicBezTo>
                          <a:pt x="152" y="3"/>
                          <a:pt x="128" y="3"/>
                          <a:pt x="105" y="3"/>
                        </a:cubicBezTo>
                        <a:cubicBezTo>
                          <a:pt x="105" y="3"/>
                          <a:pt x="105" y="3"/>
                          <a:pt x="105" y="3"/>
                        </a:cubicBezTo>
                        <a:cubicBezTo>
                          <a:pt x="90" y="3"/>
                          <a:pt x="79" y="3"/>
                          <a:pt x="71" y="3"/>
                        </a:cubicBezTo>
                        <a:cubicBezTo>
                          <a:pt x="48" y="2"/>
                          <a:pt x="25" y="22"/>
                          <a:pt x="22" y="25"/>
                        </a:cubicBezTo>
                        <a:close/>
                      </a:path>
                    </a:pathLst>
                  </a:custGeom>
                  <a:solidFill>
                    <a:srgbClr val="0045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8" name="Freeform 1087"/>
                  <p:cNvSpPr>
                    <a:spLocks/>
                  </p:cNvSpPr>
                  <p:nvPr/>
                </p:nvSpPr>
                <p:spPr bwMode="auto">
                  <a:xfrm>
                    <a:off x="4221" y="2331"/>
                    <a:ext cx="45" cy="171"/>
                  </a:xfrm>
                  <a:custGeom>
                    <a:avLst/>
                    <a:gdLst>
                      <a:gd name="T0" fmla="*/ 1 w 19"/>
                      <a:gd name="T1" fmla="*/ 0 h 72"/>
                      <a:gd name="T2" fmla="*/ 9 w 19"/>
                      <a:gd name="T3" fmla="*/ 17 h 72"/>
                      <a:gd name="T4" fmla="*/ 15 w 19"/>
                      <a:gd name="T5" fmla="*/ 35 h 72"/>
                      <a:gd name="T6" fmla="*/ 19 w 19"/>
                      <a:gd name="T7" fmla="*/ 72 h 72"/>
                      <a:gd name="T8" fmla="*/ 16 w 19"/>
                      <a:gd name="T9" fmla="*/ 72 h 72"/>
                      <a:gd name="T10" fmla="*/ 13 w 19"/>
                      <a:gd name="T11" fmla="*/ 35 h 72"/>
                      <a:gd name="T12" fmla="*/ 8 w 19"/>
                      <a:gd name="T13" fmla="*/ 17 h 72"/>
                      <a:gd name="T14" fmla="*/ 0 w 19"/>
                      <a:gd name="T15" fmla="*/ 1 h 72"/>
                      <a:gd name="T16" fmla="*/ 1 w 19"/>
                      <a:gd name="T1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" h="72">
                        <a:moveTo>
                          <a:pt x="1" y="0"/>
                        </a:moveTo>
                        <a:cubicBezTo>
                          <a:pt x="4" y="5"/>
                          <a:pt x="7" y="11"/>
                          <a:pt x="9" y="17"/>
                        </a:cubicBezTo>
                        <a:cubicBezTo>
                          <a:pt x="12" y="23"/>
                          <a:pt x="14" y="29"/>
                          <a:pt x="15" y="35"/>
                        </a:cubicBezTo>
                        <a:cubicBezTo>
                          <a:pt x="18" y="47"/>
                          <a:pt x="19" y="60"/>
                          <a:pt x="19" y="72"/>
                        </a:cubicBezTo>
                        <a:cubicBezTo>
                          <a:pt x="16" y="72"/>
                          <a:pt x="16" y="72"/>
                          <a:pt x="16" y="72"/>
                        </a:cubicBezTo>
                        <a:cubicBezTo>
                          <a:pt x="16" y="60"/>
                          <a:pt x="16" y="48"/>
                          <a:pt x="13" y="35"/>
                        </a:cubicBezTo>
                        <a:cubicBezTo>
                          <a:pt x="12" y="29"/>
                          <a:pt x="10" y="23"/>
                          <a:pt x="8" y="17"/>
                        </a:cubicBezTo>
                        <a:cubicBezTo>
                          <a:pt x="6" y="12"/>
                          <a:pt x="3" y="6"/>
                          <a:pt x="0" y="1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45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9" name="Freeform 1088"/>
                  <p:cNvSpPr>
                    <a:spLocks/>
                  </p:cNvSpPr>
                  <p:nvPr/>
                </p:nvSpPr>
                <p:spPr bwMode="auto">
                  <a:xfrm>
                    <a:off x="3779" y="2243"/>
                    <a:ext cx="322" cy="629"/>
                  </a:xfrm>
                  <a:custGeom>
                    <a:avLst/>
                    <a:gdLst>
                      <a:gd name="T0" fmla="*/ 113 w 136"/>
                      <a:gd name="T1" fmla="*/ 17 h 265"/>
                      <a:gd name="T2" fmla="*/ 53 w 136"/>
                      <a:gd name="T3" fmla="*/ 265 h 265"/>
                      <a:gd name="T4" fmla="*/ 4 w 136"/>
                      <a:gd name="T5" fmla="*/ 218 h 265"/>
                      <a:gd name="T6" fmla="*/ 42 w 136"/>
                      <a:gd name="T7" fmla="*/ 32 h 265"/>
                      <a:gd name="T8" fmla="*/ 113 w 136"/>
                      <a:gd name="T9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6" h="265">
                        <a:moveTo>
                          <a:pt x="113" y="17"/>
                        </a:moveTo>
                        <a:cubicBezTo>
                          <a:pt x="136" y="32"/>
                          <a:pt x="133" y="181"/>
                          <a:pt x="53" y="265"/>
                        </a:cubicBezTo>
                        <a:cubicBezTo>
                          <a:pt x="53" y="265"/>
                          <a:pt x="4" y="239"/>
                          <a:pt x="4" y="218"/>
                        </a:cubicBezTo>
                        <a:cubicBezTo>
                          <a:pt x="4" y="196"/>
                          <a:pt x="0" y="105"/>
                          <a:pt x="42" y="32"/>
                        </a:cubicBezTo>
                        <a:cubicBezTo>
                          <a:pt x="57" y="5"/>
                          <a:pt x="86" y="0"/>
                          <a:pt x="113" y="17"/>
                        </a:cubicBezTo>
                        <a:close/>
                      </a:path>
                    </a:pathLst>
                  </a:custGeom>
                  <a:solidFill>
                    <a:srgbClr val="FFB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0" name="Freeform 1089"/>
                  <p:cNvSpPr>
                    <a:spLocks/>
                  </p:cNvSpPr>
                  <p:nvPr/>
                </p:nvSpPr>
                <p:spPr bwMode="auto">
                  <a:xfrm>
                    <a:off x="3783" y="2540"/>
                    <a:ext cx="185" cy="249"/>
                  </a:xfrm>
                  <a:custGeom>
                    <a:avLst/>
                    <a:gdLst>
                      <a:gd name="T0" fmla="*/ 0 w 78"/>
                      <a:gd name="T1" fmla="*/ 30 h 105"/>
                      <a:gd name="T2" fmla="*/ 46 w 78"/>
                      <a:gd name="T3" fmla="*/ 33 h 105"/>
                      <a:gd name="T4" fmla="*/ 17 w 78"/>
                      <a:gd name="T5" fmla="*/ 91 h 105"/>
                      <a:gd name="T6" fmla="*/ 2 w 78"/>
                      <a:gd name="T7" fmla="*/ 103 h 105"/>
                      <a:gd name="T8" fmla="*/ 18 w 78"/>
                      <a:gd name="T9" fmla="*/ 96 h 105"/>
                      <a:gd name="T10" fmla="*/ 76 w 78"/>
                      <a:gd name="T11" fmla="*/ 19 h 105"/>
                      <a:gd name="T12" fmla="*/ 53 w 78"/>
                      <a:gd name="T13" fmla="*/ 8 h 105"/>
                      <a:gd name="T14" fmla="*/ 4 w 78"/>
                      <a:gd name="T15" fmla="*/ 20 h 105"/>
                      <a:gd name="T16" fmla="*/ 0 w 78"/>
                      <a:gd name="T17" fmla="*/ 3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105">
                        <a:moveTo>
                          <a:pt x="0" y="30"/>
                        </a:moveTo>
                        <a:cubicBezTo>
                          <a:pt x="13" y="34"/>
                          <a:pt x="33" y="36"/>
                          <a:pt x="46" y="33"/>
                        </a:cubicBezTo>
                        <a:cubicBezTo>
                          <a:pt x="60" y="30"/>
                          <a:pt x="43" y="69"/>
                          <a:pt x="17" y="91"/>
                        </a:cubicBezTo>
                        <a:cubicBezTo>
                          <a:pt x="6" y="99"/>
                          <a:pt x="1" y="101"/>
                          <a:pt x="2" y="103"/>
                        </a:cubicBezTo>
                        <a:cubicBezTo>
                          <a:pt x="2" y="105"/>
                          <a:pt x="11" y="101"/>
                          <a:pt x="18" y="96"/>
                        </a:cubicBezTo>
                        <a:cubicBezTo>
                          <a:pt x="30" y="88"/>
                          <a:pt x="60" y="68"/>
                          <a:pt x="76" y="19"/>
                        </a:cubicBezTo>
                        <a:cubicBezTo>
                          <a:pt x="76" y="19"/>
                          <a:pt x="78" y="0"/>
                          <a:pt x="53" y="8"/>
                        </a:cubicBezTo>
                        <a:cubicBezTo>
                          <a:pt x="29" y="16"/>
                          <a:pt x="4" y="20"/>
                          <a:pt x="4" y="20"/>
                        </a:cubicBez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F79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1" name="Freeform 1090"/>
                  <p:cNvSpPr>
                    <a:spLocks/>
                  </p:cNvSpPr>
                  <p:nvPr/>
                </p:nvSpPr>
                <p:spPr bwMode="auto">
                  <a:xfrm>
                    <a:off x="3786" y="2540"/>
                    <a:ext cx="182" cy="225"/>
                  </a:xfrm>
                  <a:custGeom>
                    <a:avLst/>
                    <a:gdLst>
                      <a:gd name="T0" fmla="*/ 75 w 77"/>
                      <a:gd name="T1" fmla="*/ 19 h 95"/>
                      <a:gd name="T2" fmla="*/ 52 w 77"/>
                      <a:gd name="T3" fmla="*/ 8 h 95"/>
                      <a:gd name="T4" fmla="*/ 3 w 77"/>
                      <a:gd name="T5" fmla="*/ 20 h 95"/>
                      <a:gd name="T6" fmla="*/ 0 w 77"/>
                      <a:gd name="T7" fmla="*/ 27 h 95"/>
                      <a:gd name="T8" fmla="*/ 49 w 77"/>
                      <a:gd name="T9" fmla="*/ 27 h 95"/>
                      <a:gd name="T10" fmla="*/ 18 w 77"/>
                      <a:gd name="T11" fmla="*/ 95 h 95"/>
                      <a:gd name="T12" fmla="*/ 75 w 77"/>
                      <a:gd name="T13" fmla="*/ 19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7" h="95">
                        <a:moveTo>
                          <a:pt x="75" y="19"/>
                        </a:moveTo>
                        <a:cubicBezTo>
                          <a:pt x="75" y="19"/>
                          <a:pt x="77" y="0"/>
                          <a:pt x="52" y="8"/>
                        </a:cubicBezTo>
                        <a:cubicBezTo>
                          <a:pt x="29" y="15"/>
                          <a:pt x="3" y="20"/>
                          <a:pt x="3" y="20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17" y="31"/>
                          <a:pt x="31" y="33"/>
                          <a:pt x="49" y="27"/>
                        </a:cubicBezTo>
                        <a:cubicBezTo>
                          <a:pt x="71" y="20"/>
                          <a:pt x="57" y="63"/>
                          <a:pt x="18" y="95"/>
                        </a:cubicBezTo>
                        <a:cubicBezTo>
                          <a:pt x="31" y="87"/>
                          <a:pt x="60" y="67"/>
                          <a:pt x="75" y="19"/>
                        </a:cubicBezTo>
                        <a:close/>
                      </a:path>
                    </a:pathLst>
                  </a:custGeom>
                  <a:solidFill>
                    <a:srgbClr val="E8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2" name="Freeform 1091"/>
                  <p:cNvSpPr>
                    <a:spLocks/>
                  </p:cNvSpPr>
                  <p:nvPr/>
                </p:nvSpPr>
                <p:spPr bwMode="auto">
                  <a:xfrm>
                    <a:off x="3850" y="2583"/>
                    <a:ext cx="203" cy="289"/>
                  </a:xfrm>
                  <a:custGeom>
                    <a:avLst/>
                    <a:gdLst>
                      <a:gd name="T0" fmla="*/ 50 w 86"/>
                      <a:gd name="T1" fmla="*/ 0 h 122"/>
                      <a:gd name="T2" fmla="*/ 45 w 86"/>
                      <a:gd name="T3" fmla="*/ 10 h 122"/>
                      <a:gd name="T4" fmla="*/ 61 w 86"/>
                      <a:gd name="T5" fmla="*/ 41 h 122"/>
                      <a:gd name="T6" fmla="*/ 0 w 86"/>
                      <a:gd name="T7" fmla="*/ 109 h 122"/>
                      <a:gd name="T8" fmla="*/ 23 w 86"/>
                      <a:gd name="T9" fmla="*/ 122 h 122"/>
                      <a:gd name="T10" fmla="*/ 86 w 86"/>
                      <a:gd name="T11" fmla="*/ 1 h 122"/>
                      <a:gd name="T12" fmla="*/ 50 w 86"/>
                      <a:gd name="T13" fmla="*/ 0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6" h="122">
                        <a:moveTo>
                          <a:pt x="50" y="0"/>
                        </a:moveTo>
                        <a:cubicBezTo>
                          <a:pt x="45" y="10"/>
                          <a:pt x="45" y="10"/>
                          <a:pt x="45" y="10"/>
                        </a:cubicBezTo>
                        <a:cubicBezTo>
                          <a:pt x="56" y="19"/>
                          <a:pt x="67" y="24"/>
                          <a:pt x="61" y="41"/>
                        </a:cubicBezTo>
                        <a:cubicBezTo>
                          <a:pt x="56" y="57"/>
                          <a:pt x="42" y="92"/>
                          <a:pt x="0" y="109"/>
                        </a:cubicBezTo>
                        <a:cubicBezTo>
                          <a:pt x="10" y="119"/>
                          <a:pt x="23" y="122"/>
                          <a:pt x="23" y="122"/>
                        </a:cubicBezTo>
                        <a:cubicBezTo>
                          <a:pt x="55" y="88"/>
                          <a:pt x="75" y="43"/>
                          <a:pt x="86" y="1"/>
                        </a:cubicBez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F79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3" name="Freeform 1092"/>
                  <p:cNvSpPr>
                    <a:spLocks/>
                  </p:cNvSpPr>
                  <p:nvPr/>
                </p:nvSpPr>
                <p:spPr bwMode="auto">
                  <a:xfrm>
                    <a:off x="3878" y="2583"/>
                    <a:ext cx="175" cy="289"/>
                  </a:xfrm>
                  <a:custGeom>
                    <a:avLst/>
                    <a:gdLst>
                      <a:gd name="T0" fmla="*/ 11 w 74"/>
                      <a:gd name="T1" fmla="*/ 122 h 122"/>
                      <a:gd name="T2" fmla="*/ 74 w 74"/>
                      <a:gd name="T3" fmla="*/ 1 h 122"/>
                      <a:gd name="T4" fmla="*/ 63 w 74"/>
                      <a:gd name="T5" fmla="*/ 0 h 122"/>
                      <a:gd name="T6" fmla="*/ 35 w 74"/>
                      <a:gd name="T7" fmla="*/ 5 h 122"/>
                      <a:gd name="T8" fmla="*/ 34 w 74"/>
                      <a:gd name="T9" fmla="*/ 7 h 122"/>
                      <a:gd name="T10" fmla="*/ 59 w 74"/>
                      <a:gd name="T11" fmla="*/ 25 h 122"/>
                      <a:gd name="T12" fmla="*/ 3 w 74"/>
                      <a:gd name="T13" fmla="*/ 115 h 122"/>
                      <a:gd name="T14" fmla="*/ 0 w 74"/>
                      <a:gd name="T15" fmla="*/ 118 h 122"/>
                      <a:gd name="T16" fmla="*/ 11 w 74"/>
                      <a:gd name="T17" fmla="*/ 122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4" h="122">
                        <a:moveTo>
                          <a:pt x="11" y="122"/>
                        </a:moveTo>
                        <a:cubicBezTo>
                          <a:pt x="43" y="88"/>
                          <a:pt x="63" y="43"/>
                          <a:pt x="74" y="1"/>
                        </a:cubicBezTo>
                        <a:cubicBezTo>
                          <a:pt x="63" y="0"/>
                          <a:pt x="63" y="0"/>
                          <a:pt x="63" y="0"/>
                        </a:cubicBezTo>
                        <a:cubicBezTo>
                          <a:pt x="35" y="5"/>
                          <a:pt x="35" y="5"/>
                          <a:pt x="35" y="5"/>
                        </a:cubicBezTo>
                        <a:cubicBezTo>
                          <a:pt x="34" y="7"/>
                          <a:pt x="34" y="7"/>
                          <a:pt x="34" y="7"/>
                        </a:cubicBezTo>
                        <a:cubicBezTo>
                          <a:pt x="48" y="19"/>
                          <a:pt x="59" y="17"/>
                          <a:pt x="59" y="25"/>
                        </a:cubicBezTo>
                        <a:cubicBezTo>
                          <a:pt x="59" y="34"/>
                          <a:pt x="40" y="86"/>
                          <a:pt x="3" y="115"/>
                        </a:cubicBezTo>
                        <a:cubicBezTo>
                          <a:pt x="2" y="116"/>
                          <a:pt x="1" y="117"/>
                          <a:pt x="0" y="118"/>
                        </a:cubicBezTo>
                        <a:cubicBezTo>
                          <a:pt x="6" y="121"/>
                          <a:pt x="11" y="122"/>
                          <a:pt x="11" y="122"/>
                        </a:cubicBezTo>
                        <a:close/>
                      </a:path>
                    </a:pathLst>
                  </a:custGeom>
                  <a:solidFill>
                    <a:srgbClr val="E8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4" name="Freeform 1093"/>
                  <p:cNvSpPr>
                    <a:spLocks/>
                  </p:cNvSpPr>
                  <p:nvPr/>
                </p:nvSpPr>
                <p:spPr bwMode="auto">
                  <a:xfrm>
                    <a:off x="3899" y="2253"/>
                    <a:ext cx="183" cy="225"/>
                  </a:xfrm>
                  <a:custGeom>
                    <a:avLst/>
                    <a:gdLst>
                      <a:gd name="T0" fmla="*/ 62 w 77"/>
                      <a:gd name="T1" fmla="*/ 13 h 95"/>
                      <a:gd name="T2" fmla="*/ 0 w 77"/>
                      <a:gd name="T3" fmla="*/ 17 h 95"/>
                      <a:gd name="T4" fmla="*/ 39 w 77"/>
                      <a:gd name="T5" fmla="*/ 19 h 95"/>
                      <a:gd name="T6" fmla="*/ 68 w 77"/>
                      <a:gd name="T7" fmla="*/ 68 h 95"/>
                      <a:gd name="T8" fmla="*/ 33 w 77"/>
                      <a:gd name="T9" fmla="*/ 82 h 95"/>
                      <a:gd name="T10" fmla="*/ 32 w 77"/>
                      <a:gd name="T11" fmla="*/ 89 h 95"/>
                      <a:gd name="T12" fmla="*/ 73 w 77"/>
                      <a:gd name="T13" fmla="*/ 95 h 95"/>
                      <a:gd name="T14" fmla="*/ 62 w 77"/>
                      <a:gd name="T15" fmla="*/ 13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7" h="95">
                        <a:moveTo>
                          <a:pt x="62" y="13"/>
                        </a:moveTo>
                        <a:cubicBezTo>
                          <a:pt x="40" y="0"/>
                          <a:pt x="15" y="0"/>
                          <a:pt x="0" y="17"/>
                        </a:cubicBezTo>
                        <a:cubicBezTo>
                          <a:pt x="15" y="7"/>
                          <a:pt x="30" y="14"/>
                          <a:pt x="39" y="19"/>
                        </a:cubicBezTo>
                        <a:cubicBezTo>
                          <a:pt x="50" y="26"/>
                          <a:pt x="70" y="42"/>
                          <a:pt x="68" y="68"/>
                        </a:cubicBezTo>
                        <a:cubicBezTo>
                          <a:pt x="67" y="80"/>
                          <a:pt x="50" y="68"/>
                          <a:pt x="33" y="82"/>
                        </a:cubicBezTo>
                        <a:cubicBezTo>
                          <a:pt x="32" y="89"/>
                          <a:pt x="32" y="89"/>
                          <a:pt x="32" y="89"/>
                        </a:cubicBezTo>
                        <a:cubicBezTo>
                          <a:pt x="73" y="95"/>
                          <a:pt x="73" y="95"/>
                          <a:pt x="73" y="95"/>
                        </a:cubicBezTo>
                        <a:cubicBezTo>
                          <a:pt x="77" y="53"/>
                          <a:pt x="72" y="20"/>
                          <a:pt x="62" y="13"/>
                        </a:cubicBezTo>
                        <a:close/>
                      </a:path>
                    </a:pathLst>
                  </a:custGeom>
                  <a:solidFill>
                    <a:srgbClr val="F79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5" name="Freeform 1094"/>
                  <p:cNvSpPr>
                    <a:spLocks/>
                  </p:cNvSpPr>
                  <p:nvPr/>
                </p:nvSpPr>
                <p:spPr bwMode="auto">
                  <a:xfrm>
                    <a:off x="3914" y="2248"/>
                    <a:ext cx="168" cy="228"/>
                  </a:xfrm>
                  <a:custGeom>
                    <a:avLst/>
                    <a:gdLst>
                      <a:gd name="T0" fmla="*/ 56 w 71"/>
                      <a:gd name="T1" fmla="*/ 15 h 96"/>
                      <a:gd name="T2" fmla="*/ 0 w 71"/>
                      <a:gd name="T3" fmla="*/ 14 h 96"/>
                      <a:gd name="T4" fmla="*/ 24 w 71"/>
                      <a:gd name="T5" fmla="*/ 12 h 96"/>
                      <a:gd name="T6" fmla="*/ 59 w 71"/>
                      <a:gd name="T7" fmla="*/ 34 h 96"/>
                      <a:gd name="T8" fmla="*/ 64 w 71"/>
                      <a:gd name="T9" fmla="*/ 78 h 96"/>
                      <a:gd name="T10" fmla="*/ 32 w 71"/>
                      <a:gd name="T11" fmla="*/ 85 h 96"/>
                      <a:gd name="T12" fmla="*/ 67 w 71"/>
                      <a:gd name="T13" fmla="*/ 95 h 96"/>
                      <a:gd name="T14" fmla="*/ 56 w 71"/>
                      <a:gd name="T15" fmla="*/ 15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1" h="96">
                        <a:moveTo>
                          <a:pt x="56" y="15"/>
                        </a:moveTo>
                        <a:cubicBezTo>
                          <a:pt x="39" y="5"/>
                          <a:pt x="15" y="0"/>
                          <a:pt x="0" y="14"/>
                        </a:cubicBezTo>
                        <a:cubicBezTo>
                          <a:pt x="7" y="12"/>
                          <a:pt x="16" y="9"/>
                          <a:pt x="24" y="12"/>
                        </a:cubicBezTo>
                        <a:cubicBezTo>
                          <a:pt x="34" y="15"/>
                          <a:pt x="55" y="26"/>
                          <a:pt x="59" y="34"/>
                        </a:cubicBezTo>
                        <a:cubicBezTo>
                          <a:pt x="63" y="44"/>
                          <a:pt x="68" y="72"/>
                          <a:pt x="64" y="78"/>
                        </a:cubicBezTo>
                        <a:cubicBezTo>
                          <a:pt x="60" y="84"/>
                          <a:pt x="41" y="79"/>
                          <a:pt x="32" y="85"/>
                        </a:cubicBezTo>
                        <a:cubicBezTo>
                          <a:pt x="28" y="88"/>
                          <a:pt x="66" y="96"/>
                          <a:pt x="67" y="95"/>
                        </a:cubicBezTo>
                        <a:cubicBezTo>
                          <a:pt x="71" y="54"/>
                          <a:pt x="66" y="22"/>
                          <a:pt x="56" y="15"/>
                        </a:cubicBezTo>
                        <a:close/>
                      </a:path>
                    </a:pathLst>
                  </a:custGeom>
                  <a:solidFill>
                    <a:srgbClr val="E8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6" name="Freeform 1095"/>
                  <p:cNvSpPr>
                    <a:spLocks/>
                  </p:cNvSpPr>
                  <p:nvPr/>
                </p:nvSpPr>
                <p:spPr bwMode="auto">
                  <a:xfrm>
                    <a:off x="3838" y="2253"/>
                    <a:ext cx="253" cy="622"/>
                  </a:xfrm>
                  <a:custGeom>
                    <a:avLst/>
                    <a:gdLst>
                      <a:gd name="T0" fmla="*/ 29 w 107"/>
                      <a:gd name="T1" fmla="*/ 262 h 262"/>
                      <a:gd name="T2" fmla="*/ 27 w 107"/>
                      <a:gd name="T3" fmla="*/ 260 h 262"/>
                      <a:gd name="T4" fmla="*/ 98 w 107"/>
                      <a:gd name="T5" fmla="*/ 43 h 262"/>
                      <a:gd name="T6" fmla="*/ 87 w 107"/>
                      <a:gd name="T7" fmla="*/ 15 h 262"/>
                      <a:gd name="T8" fmla="*/ 47 w 107"/>
                      <a:gd name="T9" fmla="*/ 6 h 262"/>
                      <a:gd name="T10" fmla="*/ 18 w 107"/>
                      <a:gd name="T11" fmla="*/ 28 h 262"/>
                      <a:gd name="T12" fmla="*/ 3 w 107"/>
                      <a:gd name="T13" fmla="*/ 57 h 262"/>
                      <a:gd name="T14" fmla="*/ 0 w 107"/>
                      <a:gd name="T15" fmla="*/ 55 h 262"/>
                      <a:gd name="T16" fmla="*/ 16 w 107"/>
                      <a:gd name="T17" fmla="*/ 27 h 262"/>
                      <a:gd name="T18" fmla="*/ 46 w 107"/>
                      <a:gd name="T19" fmla="*/ 3 h 262"/>
                      <a:gd name="T20" fmla="*/ 89 w 107"/>
                      <a:gd name="T21" fmla="*/ 12 h 262"/>
                      <a:gd name="T22" fmla="*/ 100 w 107"/>
                      <a:gd name="T23" fmla="*/ 42 h 262"/>
                      <a:gd name="T24" fmla="*/ 29 w 107"/>
                      <a:gd name="T25" fmla="*/ 262 h 2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07" h="262">
                        <a:moveTo>
                          <a:pt x="29" y="262"/>
                        </a:moveTo>
                        <a:cubicBezTo>
                          <a:pt x="27" y="260"/>
                          <a:pt x="27" y="260"/>
                          <a:pt x="27" y="260"/>
                        </a:cubicBezTo>
                        <a:cubicBezTo>
                          <a:pt x="86" y="198"/>
                          <a:pt x="104" y="95"/>
                          <a:pt x="98" y="43"/>
                        </a:cubicBezTo>
                        <a:cubicBezTo>
                          <a:pt x="96" y="28"/>
                          <a:pt x="92" y="18"/>
                          <a:pt x="87" y="15"/>
                        </a:cubicBezTo>
                        <a:cubicBezTo>
                          <a:pt x="74" y="6"/>
                          <a:pt x="59" y="3"/>
                          <a:pt x="47" y="6"/>
                        </a:cubicBezTo>
                        <a:cubicBezTo>
                          <a:pt x="35" y="9"/>
                          <a:pt x="25" y="16"/>
                          <a:pt x="18" y="28"/>
                        </a:cubicBezTo>
                        <a:cubicBezTo>
                          <a:pt x="12" y="38"/>
                          <a:pt x="7" y="47"/>
                          <a:pt x="3" y="57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5" y="46"/>
                          <a:pt x="10" y="36"/>
                          <a:pt x="16" y="27"/>
                        </a:cubicBezTo>
                        <a:cubicBezTo>
                          <a:pt x="23" y="14"/>
                          <a:pt x="34" y="6"/>
                          <a:pt x="46" y="3"/>
                        </a:cubicBezTo>
                        <a:cubicBezTo>
                          <a:pt x="60" y="0"/>
                          <a:pt x="74" y="3"/>
                          <a:pt x="89" y="12"/>
                        </a:cubicBezTo>
                        <a:cubicBezTo>
                          <a:pt x="94" y="16"/>
                          <a:pt x="98" y="26"/>
                          <a:pt x="100" y="42"/>
                        </a:cubicBezTo>
                        <a:cubicBezTo>
                          <a:pt x="107" y="95"/>
                          <a:pt x="89" y="199"/>
                          <a:pt x="29" y="262"/>
                        </a:cubicBezTo>
                        <a:close/>
                      </a:path>
                    </a:pathLst>
                  </a:custGeom>
                  <a:solidFill>
                    <a:srgbClr val="A6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7" name="Freeform 1096"/>
                  <p:cNvSpPr>
                    <a:spLocks/>
                  </p:cNvSpPr>
                  <p:nvPr/>
                </p:nvSpPr>
                <p:spPr bwMode="auto">
                  <a:xfrm>
                    <a:off x="3788" y="2590"/>
                    <a:ext cx="178" cy="199"/>
                  </a:xfrm>
                  <a:custGeom>
                    <a:avLst/>
                    <a:gdLst>
                      <a:gd name="T0" fmla="*/ 1 w 75"/>
                      <a:gd name="T1" fmla="*/ 84 h 84"/>
                      <a:gd name="T2" fmla="*/ 0 w 75"/>
                      <a:gd name="T3" fmla="*/ 82 h 84"/>
                      <a:gd name="T4" fmla="*/ 72 w 75"/>
                      <a:gd name="T5" fmla="*/ 0 h 84"/>
                      <a:gd name="T6" fmla="*/ 75 w 75"/>
                      <a:gd name="T7" fmla="*/ 1 h 84"/>
                      <a:gd name="T8" fmla="*/ 1 w 75"/>
                      <a:gd name="T9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84">
                        <a:moveTo>
                          <a:pt x="1" y="84"/>
                        </a:moveTo>
                        <a:cubicBezTo>
                          <a:pt x="0" y="82"/>
                          <a:pt x="0" y="82"/>
                          <a:pt x="0" y="82"/>
                        </a:cubicBezTo>
                        <a:cubicBezTo>
                          <a:pt x="54" y="58"/>
                          <a:pt x="71" y="3"/>
                          <a:pt x="72" y="0"/>
                        </a:cubicBezTo>
                        <a:cubicBezTo>
                          <a:pt x="75" y="1"/>
                          <a:pt x="75" y="1"/>
                          <a:pt x="75" y="1"/>
                        </a:cubicBezTo>
                        <a:cubicBezTo>
                          <a:pt x="74" y="3"/>
                          <a:pt x="56" y="61"/>
                          <a:pt x="1" y="84"/>
                        </a:cubicBezTo>
                        <a:close/>
                      </a:path>
                    </a:pathLst>
                  </a:custGeom>
                  <a:solidFill>
                    <a:srgbClr val="A6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8" name="Freeform 1097"/>
                  <p:cNvSpPr>
                    <a:spLocks/>
                  </p:cNvSpPr>
                  <p:nvPr/>
                </p:nvSpPr>
                <p:spPr bwMode="auto">
                  <a:xfrm>
                    <a:off x="4060" y="2281"/>
                    <a:ext cx="152" cy="85"/>
                  </a:xfrm>
                  <a:custGeom>
                    <a:avLst/>
                    <a:gdLst>
                      <a:gd name="T0" fmla="*/ 0 w 64"/>
                      <a:gd name="T1" fmla="*/ 6 h 36"/>
                      <a:gd name="T2" fmla="*/ 39 w 64"/>
                      <a:gd name="T3" fmla="*/ 34 h 36"/>
                      <a:gd name="T4" fmla="*/ 61 w 64"/>
                      <a:gd name="T5" fmla="*/ 5 h 36"/>
                      <a:gd name="T6" fmla="*/ 0 w 64"/>
                      <a:gd name="T7" fmla="*/ 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4" h="36">
                        <a:moveTo>
                          <a:pt x="0" y="6"/>
                        </a:moveTo>
                        <a:cubicBezTo>
                          <a:pt x="10" y="18"/>
                          <a:pt x="21" y="32"/>
                          <a:pt x="39" y="34"/>
                        </a:cubicBezTo>
                        <a:cubicBezTo>
                          <a:pt x="60" y="36"/>
                          <a:pt x="64" y="9"/>
                          <a:pt x="61" y="5"/>
                        </a:cubicBezTo>
                        <a:cubicBezTo>
                          <a:pt x="58" y="0"/>
                          <a:pt x="0" y="6"/>
                          <a:pt x="0" y="6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89" name="Freeform 1098"/>
                  <p:cNvSpPr>
                    <a:spLocks/>
                  </p:cNvSpPr>
                  <p:nvPr/>
                </p:nvSpPr>
                <p:spPr bwMode="auto">
                  <a:xfrm>
                    <a:off x="4110" y="2291"/>
                    <a:ext cx="102" cy="75"/>
                  </a:xfrm>
                  <a:custGeom>
                    <a:avLst/>
                    <a:gdLst>
                      <a:gd name="T0" fmla="*/ 40 w 43"/>
                      <a:gd name="T1" fmla="*/ 1 h 32"/>
                      <a:gd name="T2" fmla="*/ 15 w 43"/>
                      <a:gd name="T3" fmla="*/ 7 h 32"/>
                      <a:gd name="T4" fmla="*/ 0 w 43"/>
                      <a:gd name="T5" fmla="*/ 23 h 32"/>
                      <a:gd name="T6" fmla="*/ 18 w 43"/>
                      <a:gd name="T7" fmla="*/ 30 h 32"/>
                      <a:gd name="T8" fmla="*/ 40 w 43"/>
                      <a:gd name="T9" fmla="*/ 1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" h="32">
                        <a:moveTo>
                          <a:pt x="40" y="1"/>
                        </a:moveTo>
                        <a:cubicBezTo>
                          <a:pt x="40" y="0"/>
                          <a:pt x="15" y="7"/>
                          <a:pt x="15" y="7"/>
                        </a:cubicBezTo>
                        <a:cubicBezTo>
                          <a:pt x="25" y="9"/>
                          <a:pt x="23" y="30"/>
                          <a:pt x="0" y="23"/>
                        </a:cubicBezTo>
                        <a:cubicBezTo>
                          <a:pt x="5" y="27"/>
                          <a:pt x="11" y="29"/>
                          <a:pt x="18" y="30"/>
                        </a:cubicBezTo>
                        <a:cubicBezTo>
                          <a:pt x="39" y="32"/>
                          <a:pt x="43" y="5"/>
                          <a:pt x="40" y="1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0" name="Freeform 1099"/>
                  <p:cNvSpPr>
                    <a:spLocks/>
                  </p:cNvSpPr>
                  <p:nvPr/>
                </p:nvSpPr>
                <p:spPr bwMode="auto">
                  <a:xfrm>
                    <a:off x="4167" y="2293"/>
                    <a:ext cx="45" cy="59"/>
                  </a:xfrm>
                  <a:custGeom>
                    <a:avLst/>
                    <a:gdLst>
                      <a:gd name="T0" fmla="*/ 16 w 19"/>
                      <a:gd name="T1" fmla="*/ 0 h 25"/>
                      <a:gd name="T2" fmla="*/ 0 w 19"/>
                      <a:gd name="T3" fmla="*/ 6 h 25"/>
                      <a:gd name="T4" fmla="*/ 5 w 19"/>
                      <a:gd name="T5" fmla="*/ 25 h 25"/>
                      <a:gd name="T6" fmla="*/ 16 w 19"/>
                      <a:gd name="T7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5">
                        <a:moveTo>
                          <a:pt x="16" y="0"/>
                        </a:moveTo>
                        <a:cubicBezTo>
                          <a:pt x="7" y="3"/>
                          <a:pt x="0" y="6"/>
                          <a:pt x="0" y="6"/>
                        </a:cubicBezTo>
                        <a:cubicBezTo>
                          <a:pt x="7" y="6"/>
                          <a:pt x="13" y="15"/>
                          <a:pt x="5" y="25"/>
                        </a:cubicBezTo>
                        <a:cubicBezTo>
                          <a:pt x="16" y="19"/>
                          <a:pt x="19" y="3"/>
                          <a:pt x="16" y="0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1" name="Freeform 1100"/>
                  <p:cNvSpPr>
                    <a:spLocks noEditPoints="1"/>
                  </p:cNvSpPr>
                  <p:nvPr/>
                </p:nvSpPr>
                <p:spPr bwMode="auto">
                  <a:xfrm>
                    <a:off x="4053" y="2283"/>
                    <a:ext cx="159" cy="81"/>
                  </a:xfrm>
                  <a:custGeom>
                    <a:avLst/>
                    <a:gdLst>
                      <a:gd name="T0" fmla="*/ 44 w 67"/>
                      <a:gd name="T1" fmla="*/ 34 h 34"/>
                      <a:gd name="T2" fmla="*/ 44 w 67"/>
                      <a:gd name="T3" fmla="*/ 34 h 34"/>
                      <a:gd name="T4" fmla="*/ 42 w 67"/>
                      <a:gd name="T5" fmla="*/ 34 h 34"/>
                      <a:gd name="T6" fmla="*/ 2 w 67"/>
                      <a:gd name="T7" fmla="*/ 6 h 34"/>
                      <a:gd name="T8" fmla="*/ 0 w 67"/>
                      <a:gd name="T9" fmla="*/ 4 h 34"/>
                      <a:gd name="T10" fmla="*/ 3 w 67"/>
                      <a:gd name="T11" fmla="*/ 3 h 34"/>
                      <a:gd name="T12" fmla="*/ 51 w 67"/>
                      <a:gd name="T13" fmla="*/ 0 h 34"/>
                      <a:gd name="T14" fmla="*/ 65 w 67"/>
                      <a:gd name="T15" fmla="*/ 3 h 34"/>
                      <a:gd name="T16" fmla="*/ 63 w 67"/>
                      <a:gd name="T17" fmla="*/ 23 h 34"/>
                      <a:gd name="T18" fmla="*/ 44 w 67"/>
                      <a:gd name="T19" fmla="*/ 34 h 34"/>
                      <a:gd name="T20" fmla="*/ 6 w 67"/>
                      <a:gd name="T21" fmla="*/ 6 h 34"/>
                      <a:gd name="T22" fmla="*/ 42 w 67"/>
                      <a:gd name="T23" fmla="*/ 31 h 34"/>
                      <a:gd name="T24" fmla="*/ 44 w 67"/>
                      <a:gd name="T25" fmla="*/ 32 h 34"/>
                      <a:gd name="T26" fmla="*/ 44 w 67"/>
                      <a:gd name="T27" fmla="*/ 32 h 34"/>
                      <a:gd name="T28" fmla="*/ 60 w 67"/>
                      <a:gd name="T29" fmla="*/ 21 h 34"/>
                      <a:gd name="T30" fmla="*/ 63 w 67"/>
                      <a:gd name="T31" fmla="*/ 4 h 34"/>
                      <a:gd name="T32" fmla="*/ 51 w 67"/>
                      <a:gd name="T33" fmla="*/ 3 h 34"/>
                      <a:gd name="T34" fmla="*/ 6 w 67"/>
                      <a:gd name="T35" fmla="*/ 6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7" h="34">
                        <a:moveTo>
                          <a:pt x="44" y="34"/>
                        </a:moveTo>
                        <a:cubicBezTo>
                          <a:pt x="44" y="34"/>
                          <a:pt x="44" y="34"/>
                          <a:pt x="44" y="34"/>
                        </a:cubicBezTo>
                        <a:cubicBezTo>
                          <a:pt x="44" y="34"/>
                          <a:pt x="43" y="34"/>
                          <a:pt x="42" y="34"/>
                        </a:cubicBezTo>
                        <a:cubicBezTo>
                          <a:pt x="24" y="33"/>
                          <a:pt x="12" y="19"/>
                          <a:pt x="2" y="6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3" y="0"/>
                          <a:pt x="51" y="0"/>
                        </a:cubicBezTo>
                        <a:cubicBezTo>
                          <a:pt x="62" y="0"/>
                          <a:pt x="64" y="2"/>
                          <a:pt x="65" y="3"/>
                        </a:cubicBezTo>
                        <a:cubicBezTo>
                          <a:pt x="67" y="6"/>
                          <a:pt x="67" y="15"/>
                          <a:pt x="63" y="23"/>
                        </a:cubicBezTo>
                        <a:cubicBezTo>
                          <a:pt x="60" y="28"/>
                          <a:pt x="54" y="34"/>
                          <a:pt x="44" y="34"/>
                        </a:cubicBezTo>
                        <a:close/>
                        <a:moveTo>
                          <a:pt x="6" y="6"/>
                        </a:moveTo>
                        <a:cubicBezTo>
                          <a:pt x="16" y="19"/>
                          <a:pt x="26" y="30"/>
                          <a:pt x="42" y="31"/>
                        </a:cubicBezTo>
                        <a:cubicBezTo>
                          <a:pt x="43" y="32"/>
                          <a:pt x="44" y="32"/>
                          <a:pt x="44" y="32"/>
                        </a:cubicBezTo>
                        <a:cubicBezTo>
                          <a:pt x="44" y="32"/>
                          <a:pt x="44" y="32"/>
                          <a:pt x="44" y="32"/>
                        </a:cubicBezTo>
                        <a:cubicBezTo>
                          <a:pt x="53" y="32"/>
                          <a:pt x="58" y="26"/>
                          <a:pt x="60" y="21"/>
                        </a:cubicBezTo>
                        <a:cubicBezTo>
                          <a:pt x="64" y="14"/>
                          <a:pt x="64" y="6"/>
                          <a:pt x="63" y="4"/>
                        </a:cubicBezTo>
                        <a:cubicBezTo>
                          <a:pt x="63" y="4"/>
                          <a:pt x="61" y="3"/>
                          <a:pt x="51" y="3"/>
                        </a:cubicBezTo>
                        <a:cubicBezTo>
                          <a:pt x="36" y="3"/>
                          <a:pt x="13" y="5"/>
                          <a:pt x="6" y="6"/>
                        </a:cubicBezTo>
                        <a:close/>
                      </a:path>
                    </a:pathLst>
                  </a:custGeom>
                  <a:solidFill>
                    <a:srgbClr val="0045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2" name="Freeform 1101"/>
                  <p:cNvSpPr>
                    <a:spLocks/>
                  </p:cNvSpPr>
                  <p:nvPr/>
                </p:nvSpPr>
                <p:spPr bwMode="auto">
                  <a:xfrm>
                    <a:off x="3724" y="2302"/>
                    <a:ext cx="261" cy="193"/>
                  </a:xfrm>
                  <a:custGeom>
                    <a:avLst/>
                    <a:gdLst>
                      <a:gd name="T0" fmla="*/ 108 w 110"/>
                      <a:gd name="T1" fmla="*/ 67 h 81"/>
                      <a:gd name="T2" fmla="*/ 99 w 110"/>
                      <a:gd name="T3" fmla="*/ 12 h 81"/>
                      <a:gd name="T4" fmla="*/ 71 w 110"/>
                      <a:gd name="T5" fmla="*/ 14 h 81"/>
                      <a:gd name="T6" fmla="*/ 28 w 110"/>
                      <a:gd name="T7" fmla="*/ 44 h 81"/>
                      <a:gd name="T8" fmla="*/ 11 w 110"/>
                      <a:gd name="T9" fmla="*/ 59 h 81"/>
                      <a:gd name="T10" fmla="*/ 63 w 110"/>
                      <a:gd name="T11" fmla="*/ 73 h 81"/>
                      <a:gd name="T12" fmla="*/ 108 w 110"/>
                      <a:gd name="T13" fmla="*/ 67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0" h="81">
                        <a:moveTo>
                          <a:pt x="108" y="67"/>
                        </a:moveTo>
                        <a:cubicBezTo>
                          <a:pt x="110" y="56"/>
                          <a:pt x="110" y="23"/>
                          <a:pt x="99" y="12"/>
                        </a:cubicBezTo>
                        <a:cubicBezTo>
                          <a:pt x="88" y="0"/>
                          <a:pt x="80" y="8"/>
                          <a:pt x="71" y="14"/>
                        </a:cubicBezTo>
                        <a:cubicBezTo>
                          <a:pt x="61" y="20"/>
                          <a:pt x="35" y="42"/>
                          <a:pt x="28" y="44"/>
                        </a:cubicBezTo>
                        <a:cubicBezTo>
                          <a:pt x="22" y="47"/>
                          <a:pt x="0" y="56"/>
                          <a:pt x="11" y="59"/>
                        </a:cubicBezTo>
                        <a:cubicBezTo>
                          <a:pt x="23" y="62"/>
                          <a:pt x="59" y="66"/>
                          <a:pt x="63" y="73"/>
                        </a:cubicBezTo>
                        <a:cubicBezTo>
                          <a:pt x="67" y="81"/>
                          <a:pt x="108" y="67"/>
                          <a:pt x="108" y="67"/>
                        </a:cubicBezTo>
                        <a:close/>
                      </a:path>
                    </a:pathLst>
                  </a:custGeom>
                  <a:solidFill>
                    <a:srgbClr val="00DE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3" name="Freeform 1102"/>
                  <p:cNvSpPr>
                    <a:spLocks/>
                  </p:cNvSpPr>
                  <p:nvPr/>
                </p:nvSpPr>
                <p:spPr bwMode="auto">
                  <a:xfrm>
                    <a:off x="3812" y="2407"/>
                    <a:ext cx="85" cy="57"/>
                  </a:xfrm>
                  <a:custGeom>
                    <a:avLst/>
                    <a:gdLst>
                      <a:gd name="T0" fmla="*/ 0 w 36"/>
                      <a:gd name="T1" fmla="*/ 0 h 24"/>
                      <a:gd name="T2" fmla="*/ 36 w 36"/>
                      <a:gd name="T3" fmla="*/ 21 h 24"/>
                      <a:gd name="T4" fmla="*/ 21 w 36"/>
                      <a:gd name="T5" fmla="*/ 24 h 24"/>
                      <a:gd name="T6" fmla="*/ 0 w 36"/>
                      <a:gd name="T7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24">
                        <a:moveTo>
                          <a:pt x="0" y="0"/>
                        </a:moveTo>
                        <a:cubicBezTo>
                          <a:pt x="7" y="1"/>
                          <a:pt x="25" y="6"/>
                          <a:pt x="36" y="21"/>
                        </a:cubicBezTo>
                        <a:cubicBezTo>
                          <a:pt x="21" y="24"/>
                          <a:pt x="21" y="24"/>
                          <a:pt x="21" y="2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F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4" name="Freeform 1103"/>
                  <p:cNvSpPr>
                    <a:spLocks/>
                  </p:cNvSpPr>
                  <p:nvPr/>
                </p:nvSpPr>
                <p:spPr bwMode="auto">
                  <a:xfrm>
                    <a:off x="3873" y="2312"/>
                    <a:ext cx="112" cy="154"/>
                  </a:xfrm>
                  <a:custGeom>
                    <a:avLst/>
                    <a:gdLst>
                      <a:gd name="T0" fmla="*/ 17 w 47"/>
                      <a:gd name="T1" fmla="*/ 4 h 65"/>
                      <a:gd name="T2" fmla="*/ 34 w 47"/>
                      <a:gd name="T3" fmla="*/ 40 h 65"/>
                      <a:gd name="T4" fmla="*/ 0 w 47"/>
                      <a:gd name="T5" fmla="*/ 59 h 65"/>
                      <a:gd name="T6" fmla="*/ 38 w 47"/>
                      <a:gd name="T7" fmla="*/ 65 h 65"/>
                      <a:gd name="T8" fmla="*/ 45 w 47"/>
                      <a:gd name="T9" fmla="*/ 63 h 65"/>
                      <a:gd name="T10" fmla="*/ 36 w 47"/>
                      <a:gd name="T11" fmla="*/ 8 h 65"/>
                      <a:gd name="T12" fmla="*/ 17 w 47"/>
                      <a:gd name="T13" fmla="*/ 4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7" h="65">
                        <a:moveTo>
                          <a:pt x="17" y="4"/>
                        </a:moveTo>
                        <a:cubicBezTo>
                          <a:pt x="33" y="3"/>
                          <a:pt x="38" y="22"/>
                          <a:pt x="34" y="40"/>
                        </a:cubicBezTo>
                        <a:cubicBezTo>
                          <a:pt x="30" y="56"/>
                          <a:pt x="13" y="58"/>
                          <a:pt x="0" y="59"/>
                        </a:cubicBezTo>
                        <a:cubicBezTo>
                          <a:pt x="38" y="65"/>
                          <a:pt x="38" y="65"/>
                          <a:pt x="38" y="65"/>
                        </a:cubicBezTo>
                        <a:cubicBezTo>
                          <a:pt x="42" y="64"/>
                          <a:pt x="45" y="63"/>
                          <a:pt x="45" y="63"/>
                        </a:cubicBezTo>
                        <a:cubicBezTo>
                          <a:pt x="47" y="52"/>
                          <a:pt x="47" y="19"/>
                          <a:pt x="36" y="8"/>
                        </a:cubicBezTo>
                        <a:cubicBezTo>
                          <a:pt x="29" y="0"/>
                          <a:pt x="23" y="1"/>
                          <a:pt x="17" y="4"/>
                        </a:cubicBezTo>
                        <a:close/>
                      </a:path>
                    </a:pathLst>
                  </a:custGeom>
                  <a:solidFill>
                    <a:srgbClr val="00BF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5" name="Freeform 1104"/>
                  <p:cNvSpPr>
                    <a:spLocks/>
                  </p:cNvSpPr>
                  <p:nvPr/>
                </p:nvSpPr>
                <p:spPr bwMode="auto">
                  <a:xfrm>
                    <a:off x="3909" y="2312"/>
                    <a:ext cx="76" cy="152"/>
                  </a:xfrm>
                  <a:custGeom>
                    <a:avLst/>
                    <a:gdLst>
                      <a:gd name="T0" fmla="*/ 2 w 32"/>
                      <a:gd name="T1" fmla="*/ 4 h 64"/>
                      <a:gd name="T2" fmla="*/ 19 w 32"/>
                      <a:gd name="T3" fmla="*/ 11 h 64"/>
                      <a:gd name="T4" fmla="*/ 25 w 32"/>
                      <a:gd name="T5" fmla="*/ 47 h 64"/>
                      <a:gd name="T6" fmla="*/ 0 w 32"/>
                      <a:gd name="T7" fmla="*/ 60 h 64"/>
                      <a:gd name="T8" fmla="*/ 22 w 32"/>
                      <a:gd name="T9" fmla="*/ 64 h 64"/>
                      <a:gd name="T10" fmla="*/ 30 w 32"/>
                      <a:gd name="T11" fmla="*/ 63 h 64"/>
                      <a:gd name="T12" fmla="*/ 21 w 32"/>
                      <a:gd name="T13" fmla="*/ 8 h 64"/>
                      <a:gd name="T14" fmla="*/ 2 w 32"/>
                      <a:gd name="T15" fmla="*/ 4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64">
                        <a:moveTo>
                          <a:pt x="2" y="4"/>
                        </a:moveTo>
                        <a:cubicBezTo>
                          <a:pt x="8" y="2"/>
                          <a:pt x="14" y="4"/>
                          <a:pt x="19" y="11"/>
                        </a:cubicBezTo>
                        <a:cubicBezTo>
                          <a:pt x="26" y="19"/>
                          <a:pt x="27" y="40"/>
                          <a:pt x="25" y="47"/>
                        </a:cubicBezTo>
                        <a:cubicBezTo>
                          <a:pt x="22" y="56"/>
                          <a:pt x="15" y="59"/>
                          <a:pt x="0" y="60"/>
                        </a:cubicBezTo>
                        <a:cubicBezTo>
                          <a:pt x="22" y="64"/>
                          <a:pt x="22" y="64"/>
                          <a:pt x="22" y="64"/>
                        </a:cubicBezTo>
                        <a:cubicBezTo>
                          <a:pt x="30" y="63"/>
                          <a:pt x="30" y="63"/>
                          <a:pt x="30" y="63"/>
                        </a:cubicBezTo>
                        <a:cubicBezTo>
                          <a:pt x="32" y="52"/>
                          <a:pt x="32" y="19"/>
                          <a:pt x="21" y="8"/>
                        </a:cubicBezTo>
                        <a:cubicBezTo>
                          <a:pt x="14" y="0"/>
                          <a:pt x="8" y="1"/>
                          <a:pt x="2" y="4"/>
                        </a:cubicBezTo>
                        <a:close/>
                      </a:path>
                    </a:pathLst>
                  </a:custGeom>
                  <a:solidFill>
                    <a:srgbClr val="009C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6" name="Freeform 1105"/>
                  <p:cNvSpPr>
                    <a:spLocks/>
                  </p:cNvSpPr>
                  <p:nvPr/>
                </p:nvSpPr>
                <p:spPr bwMode="auto">
                  <a:xfrm>
                    <a:off x="3776" y="2312"/>
                    <a:ext cx="149" cy="104"/>
                  </a:xfrm>
                  <a:custGeom>
                    <a:avLst/>
                    <a:gdLst>
                      <a:gd name="T0" fmla="*/ 1 w 63"/>
                      <a:gd name="T1" fmla="*/ 44 h 44"/>
                      <a:gd name="T2" fmla="*/ 0 w 63"/>
                      <a:gd name="T3" fmla="*/ 41 h 44"/>
                      <a:gd name="T4" fmla="*/ 6 w 63"/>
                      <a:gd name="T5" fmla="*/ 39 h 44"/>
                      <a:gd name="T6" fmla="*/ 30 w 63"/>
                      <a:gd name="T7" fmla="*/ 22 h 44"/>
                      <a:gd name="T8" fmla="*/ 48 w 63"/>
                      <a:gd name="T9" fmla="*/ 9 h 44"/>
                      <a:gd name="T10" fmla="*/ 51 w 63"/>
                      <a:gd name="T11" fmla="*/ 7 h 44"/>
                      <a:gd name="T12" fmla="*/ 62 w 63"/>
                      <a:gd name="T13" fmla="*/ 0 h 44"/>
                      <a:gd name="T14" fmla="*/ 63 w 63"/>
                      <a:gd name="T15" fmla="*/ 3 h 44"/>
                      <a:gd name="T16" fmla="*/ 52 w 63"/>
                      <a:gd name="T17" fmla="*/ 9 h 44"/>
                      <a:gd name="T18" fmla="*/ 49 w 63"/>
                      <a:gd name="T19" fmla="*/ 11 h 44"/>
                      <a:gd name="T20" fmla="*/ 32 w 63"/>
                      <a:gd name="T21" fmla="*/ 24 h 44"/>
                      <a:gd name="T22" fmla="*/ 7 w 63"/>
                      <a:gd name="T23" fmla="*/ 41 h 44"/>
                      <a:gd name="T24" fmla="*/ 1 w 63"/>
                      <a:gd name="T25" fmla="*/ 44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3" h="44">
                        <a:moveTo>
                          <a:pt x="1" y="44"/>
                        </a:moveTo>
                        <a:cubicBezTo>
                          <a:pt x="0" y="41"/>
                          <a:pt x="0" y="41"/>
                          <a:pt x="0" y="41"/>
                        </a:cubicBezTo>
                        <a:cubicBezTo>
                          <a:pt x="3" y="40"/>
                          <a:pt x="5" y="39"/>
                          <a:pt x="6" y="39"/>
                        </a:cubicBezTo>
                        <a:cubicBezTo>
                          <a:pt x="9" y="38"/>
                          <a:pt x="20" y="29"/>
                          <a:pt x="30" y="22"/>
                        </a:cubicBezTo>
                        <a:cubicBezTo>
                          <a:pt x="37" y="16"/>
                          <a:pt x="44" y="11"/>
                          <a:pt x="48" y="9"/>
                        </a:cubicBezTo>
                        <a:cubicBezTo>
                          <a:pt x="49" y="8"/>
                          <a:pt x="50" y="7"/>
                          <a:pt x="51" y="7"/>
                        </a:cubicBezTo>
                        <a:cubicBezTo>
                          <a:pt x="54" y="4"/>
                          <a:pt x="59" y="1"/>
                          <a:pt x="62" y="0"/>
                        </a:cubicBezTo>
                        <a:cubicBezTo>
                          <a:pt x="63" y="3"/>
                          <a:pt x="63" y="3"/>
                          <a:pt x="63" y="3"/>
                        </a:cubicBezTo>
                        <a:cubicBezTo>
                          <a:pt x="60" y="4"/>
                          <a:pt x="56" y="7"/>
                          <a:pt x="52" y="9"/>
                        </a:cubicBezTo>
                        <a:cubicBezTo>
                          <a:pt x="51" y="10"/>
                          <a:pt x="50" y="10"/>
                          <a:pt x="49" y="11"/>
                        </a:cubicBezTo>
                        <a:cubicBezTo>
                          <a:pt x="46" y="13"/>
                          <a:pt x="39" y="18"/>
                          <a:pt x="32" y="24"/>
                        </a:cubicBezTo>
                        <a:cubicBezTo>
                          <a:pt x="22" y="32"/>
                          <a:pt x="11" y="40"/>
                          <a:pt x="7" y="41"/>
                        </a:cubicBezTo>
                        <a:cubicBezTo>
                          <a:pt x="6" y="42"/>
                          <a:pt x="4" y="43"/>
                          <a:pt x="1" y="44"/>
                        </a:cubicBezTo>
                        <a:close/>
                      </a:path>
                    </a:pathLst>
                  </a:custGeom>
                  <a:solidFill>
                    <a:srgbClr val="0045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7" name="Freeform 1106"/>
                  <p:cNvSpPr>
                    <a:spLocks/>
                  </p:cNvSpPr>
                  <p:nvPr/>
                </p:nvSpPr>
                <p:spPr bwMode="auto">
                  <a:xfrm>
                    <a:off x="3727" y="2450"/>
                    <a:ext cx="258" cy="156"/>
                  </a:xfrm>
                  <a:custGeom>
                    <a:avLst/>
                    <a:gdLst>
                      <a:gd name="T0" fmla="*/ 101 w 109"/>
                      <a:gd name="T1" fmla="*/ 6 h 66"/>
                      <a:gd name="T2" fmla="*/ 39 w 109"/>
                      <a:gd name="T3" fmla="*/ 2 h 66"/>
                      <a:gd name="T4" fmla="*/ 2 w 109"/>
                      <a:gd name="T5" fmla="*/ 31 h 66"/>
                      <a:gd name="T6" fmla="*/ 33 w 109"/>
                      <a:gd name="T7" fmla="*/ 64 h 66"/>
                      <a:gd name="T8" fmla="*/ 99 w 109"/>
                      <a:gd name="T9" fmla="*/ 46 h 66"/>
                      <a:gd name="T10" fmla="*/ 101 w 109"/>
                      <a:gd name="T11" fmla="*/ 6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9" h="66">
                        <a:moveTo>
                          <a:pt x="101" y="6"/>
                        </a:moveTo>
                        <a:cubicBezTo>
                          <a:pt x="88" y="4"/>
                          <a:pt x="63" y="0"/>
                          <a:pt x="39" y="2"/>
                        </a:cubicBezTo>
                        <a:cubicBezTo>
                          <a:pt x="14" y="3"/>
                          <a:pt x="3" y="17"/>
                          <a:pt x="2" y="31"/>
                        </a:cubicBezTo>
                        <a:cubicBezTo>
                          <a:pt x="1" y="46"/>
                          <a:pt x="0" y="62"/>
                          <a:pt x="33" y="64"/>
                        </a:cubicBezTo>
                        <a:cubicBezTo>
                          <a:pt x="65" y="66"/>
                          <a:pt x="90" y="54"/>
                          <a:pt x="99" y="46"/>
                        </a:cubicBezTo>
                        <a:cubicBezTo>
                          <a:pt x="109" y="38"/>
                          <a:pt x="101" y="6"/>
                          <a:pt x="101" y="6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8" name="Freeform 1107"/>
                  <p:cNvSpPr>
                    <a:spLocks/>
                  </p:cNvSpPr>
                  <p:nvPr/>
                </p:nvSpPr>
                <p:spPr bwMode="auto">
                  <a:xfrm>
                    <a:off x="3741" y="2540"/>
                    <a:ext cx="215" cy="78"/>
                  </a:xfrm>
                  <a:custGeom>
                    <a:avLst/>
                    <a:gdLst>
                      <a:gd name="T0" fmla="*/ 0 w 91"/>
                      <a:gd name="T1" fmla="*/ 15 h 33"/>
                      <a:gd name="T2" fmla="*/ 0 w 91"/>
                      <a:gd name="T3" fmla="*/ 16 h 33"/>
                      <a:gd name="T4" fmla="*/ 27 w 91"/>
                      <a:gd name="T5" fmla="*/ 26 h 33"/>
                      <a:gd name="T6" fmla="*/ 91 w 91"/>
                      <a:gd name="T7" fmla="*/ 9 h 33"/>
                      <a:gd name="T8" fmla="*/ 88 w 91"/>
                      <a:gd name="T9" fmla="*/ 0 h 33"/>
                      <a:gd name="T10" fmla="*/ 0 w 91"/>
                      <a:gd name="T11" fmla="*/ 15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1" h="33">
                        <a:moveTo>
                          <a:pt x="0" y="15"/>
                        </a:moveTo>
                        <a:cubicBezTo>
                          <a:pt x="0" y="15"/>
                          <a:pt x="0" y="15"/>
                          <a:pt x="0" y="16"/>
                        </a:cubicBezTo>
                        <a:cubicBezTo>
                          <a:pt x="4" y="21"/>
                          <a:pt x="12" y="25"/>
                          <a:pt x="27" y="26"/>
                        </a:cubicBezTo>
                        <a:cubicBezTo>
                          <a:pt x="57" y="28"/>
                          <a:pt x="81" y="17"/>
                          <a:pt x="91" y="9"/>
                        </a:cubicBezTo>
                        <a:cubicBezTo>
                          <a:pt x="88" y="0"/>
                          <a:pt x="88" y="0"/>
                          <a:pt x="88" y="0"/>
                        </a:cubicBezTo>
                        <a:cubicBezTo>
                          <a:pt x="84" y="9"/>
                          <a:pt x="32" y="33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FFD6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99" name="Freeform 1108"/>
                  <p:cNvSpPr>
                    <a:spLocks/>
                  </p:cNvSpPr>
                  <p:nvPr/>
                </p:nvSpPr>
                <p:spPr bwMode="auto">
                  <a:xfrm>
                    <a:off x="3729" y="2450"/>
                    <a:ext cx="241" cy="133"/>
                  </a:xfrm>
                  <a:custGeom>
                    <a:avLst/>
                    <a:gdLst>
                      <a:gd name="T0" fmla="*/ 100 w 102"/>
                      <a:gd name="T1" fmla="*/ 6 h 56"/>
                      <a:gd name="T2" fmla="*/ 38 w 102"/>
                      <a:gd name="T3" fmla="*/ 2 h 56"/>
                      <a:gd name="T4" fmla="*/ 1 w 102"/>
                      <a:gd name="T5" fmla="*/ 31 h 56"/>
                      <a:gd name="T6" fmla="*/ 7 w 102"/>
                      <a:gd name="T7" fmla="*/ 56 h 56"/>
                      <a:gd name="T8" fmla="*/ 27 w 102"/>
                      <a:gd name="T9" fmla="*/ 11 h 56"/>
                      <a:gd name="T10" fmla="*/ 93 w 102"/>
                      <a:gd name="T11" fmla="*/ 25 h 56"/>
                      <a:gd name="T12" fmla="*/ 102 w 102"/>
                      <a:gd name="T13" fmla="*/ 14 h 56"/>
                      <a:gd name="T14" fmla="*/ 100 w 102"/>
                      <a:gd name="T15" fmla="*/ 6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2" h="56">
                        <a:moveTo>
                          <a:pt x="100" y="6"/>
                        </a:moveTo>
                        <a:cubicBezTo>
                          <a:pt x="87" y="4"/>
                          <a:pt x="62" y="0"/>
                          <a:pt x="38" y="2"/>
                        </a:cubicBezTo>
                        <a:cubicBezTo>
                          <a:pt x="13" y="3"/>
                          <a:pt x="2" y="17"/>
                          <a:pt x="1" y="31"/>
                        </a:cubicBezTo>
                        <a:cubicBezTo>
                          <a:pt x="0" y="40"/>
                          <a:pt x="0" y="49"/>
                          <a:pt x="7" y="56"/>
                        </a:cubicBezTo>
                        <a:cubicBezTo>
                          <a:pt x="2" y="41"/>
                          <a:pt x="2" y="17"/>
                          <a:pt x="27" y="11"/>
                        </a:cubicBezTo>
                        <a:cubicBezTo>
                          <a:pt x="55" y="4"/>
                          <a:pt x="90" y="16"/>
                          <a:pt x="93" y="25"/>
                        </a:cubicBezTo>
                        <a:cubicBezTo>
                          <a:pt x="94" y="30"/>
                          <a:pt x="100" y="22"/>
                          <a:pt x="102" y="14"/>
                        </a:cubicBezTo>
                        <a:cubicBezTo>
                          <a:pt x="101" y="9"/>
                          <a:pt x="100" y="6"/>
                          <a:pt x="100" y="6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0" name="Freeform 1109"/>
                  <p:cNvSpPr>
                    <a:spLocks noEditPoints="1"/>
                  </p:cNvSpPr>
                  <p:nvPr/>
                </p:nvSpPr>
                <p:spPr bwMode="auto">
                  <a:xfrm>
                    <a:off x="3724" y="2450"/>
                    <a:ext cx="263" cy="156"/>
                  </a:xfrm>
                  <a:custGeom>
                    <a:avLst/>
                    <a:gdLst>
                      <a:gd name="T0" fmla="*/ 42 w 111"/>
                      <a:gd name="T1" fmla="*/ 66 h 66"/>
                      <a:gd name="T2" fmla="*/ 42 w 111"/>
                      <a:gd name="T3" fmla="*/ 66 h 66"/>
                      <a:gd name="T4" fmla="*/ 34 w 111"/>
                      <a:gd name="T5" fmla="*/ 65 h 66"/>
                      <a:gd name="T6" fmla="*/ 2 w 111"/>
                      <a:gd name="T7" fmla="*/ 31 h 66"/>
                      <a:gd name="T8" fmla="*/ 39 w 111"/>
                      <a:gd name="T9" fmla="*/ 0 h 66"/>
                      <a:gd name="T10" fmla="*/ 52 w 111"/>
                      <a:gd name="T11" fmla="*/ 0 h 66"/>
                      <a:gd name="T12" fmla="*/ 102 w 111"/>
                      <a:gd name="T13" fmla="*/ 5 h 66"/>
                      <a:gd name="T14" fmla="*/ 103 w 111"/>
                      <a:gd name="T15" fmla="*/ 5 h 66"/>
                      <a:gd name="T16" fmla="*/ 103 w 111"/>
                      <a:gd name="T17" fmla="*/ 6 h 66"/>
                      <a:gd name="T18" fmla="*/ 101 w 111"/>
                      <a:gd name="T19" fmla="*/ 47 h 66"/>
                      <a:gd name="T20" fmla="*/ 42 w 111"/>
                      <a:gd name="T21" fmla="*/ 66 h 66"/>
                      <a:gd name="T22" fmla="*/ 52 w 111"/>
                      <a:gd name="T23" fmla="*/ 3 h 66"/>
                      <a:gd name="T24" fmla="*/ 40 w 111"/>
                      <a:gd name="T25" fmla="*/ 3 h 66"/>
                      <a:gd name="T26" fmla="*/ 4 w 111"/>
                      <a:gd name="T27" fmla="*/ 31 h 66"/>
                      <a:gd name="T28" fmla="*/ 34 w 111"/>
                      <a:gd name="T29" fmla="*/ 63 h 66"/>
                      <a:gd name="T30" fmla="*/ 42 w 111"/>
                      <a:gd name="T31" fmla="*/ 63 h 66"/>
                      <a:gd name="T32" fmla="*/ 99 w 111"/>
                      <a:gd name="T33" fmla="*/ 45 h 66"/>
                      <a:gd name="T34" fmla="*/ 101 w 111"/>
                      <a:gd name="T35" fmla="*/ 7 h 66"/>
                      <a:gd name="T36" fmla="*/ 52 w 111"/>
                      <a:gd name="T37" fmla="*/ 3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11" h="66">
                        <a:moveTo>
                          <a:pt x="42" y="66"/>
                        </a:moveTo>
                        <a:cubicBezTo>
                          <a:pt x="42" y="66"/>
                          <a:pt x="42" y="66"/>
                          <a:pt x="42" y="66"/>
                        </a:cubicBezTo>
                        <a:cubicBezTo>
                          <a:pt x="39" y="66"/>
                          <a:pt x="36" y="65"/>
                          <a:pt x="34" y="65"/>
                        </a:cubicBezTo>
                        <a:cubicBezTo>
                          <a:pt x="0" y="63"/>
                          <a:pt x="1" y="46"/>
                          <a:pt x="2" y="31"/>
                        </a:cubicBezTo>
                        <a:cubicBezTo>
                          <a:pt x="2" y="17"/>
                          <a:pt x="13" y="2"/>
                          <a:pt x="39" y="0"/>
                        </a:cubicBezTo>
                        <a:cubicBezTo>
                          <a:pt x="43" y="0"/>
                          <a:pt x="48" y="0"/>
                          <a:pt x="52" y="0"/>
                        </a:cubicBezTo>
                        <a:cubicBezTo>
                          <a:pt x="75" y="0"/>
                          <a:pt x="96" y="4"/>
                          <a:pt x="102" y="5"/>
                        </a:cubicBezTo>
                        <a:cubicBezTo>
                          <a:pt x="103" y="5"/>
                          <a:pt x="103" y="5"/>
                          <a:pt x="103" y="5"/>
                        </a:cubicBezTo>
                        <a:cubicBezTo>
                          <a:pt x="103" y="6"/>
                          <a:pt x="103" y="6"/>
                          <a:pt x="103" y="6"/>
                        </a:cubicBezTo>
                        <a:cubicBezTo>
                          <a:pt x="104" y="7"/>
                          <a:pt x="111" y="38"/>
                          <a:pt x="101" y="47"/>
                        </a:cubicBezTo>
                        <a:cubicBezTo>
                          <a:pt x="93" y="54"/>
                          <a:pt x="71" y="66"/>
                          <a:pt x="42" y="66"/>
                        </a:cubicBezTo>
                        <a:close/>
                        <a:moveTo>
                          <a:pt x="52" y="3"/>
                        </a:moveTo>
                        <a:cubicBezTo>
                          <a:pt x="48" y="3"/>
                          <a:pt x="44" y="3"/>
                          <a:pt x="40" y="3"/>
                        </a:cubicBezTo>
                        <a:cubicBezTo>
                          <a:pt x="15" y="5"/>
                          <a:pt x="5" y="18"/>
                          <a:pt x="4" y="31"/>
                        </a:cubicBezTo>
                        <a:cubicBezTo>
                          <a:pt x="3" y="46"/>
                          <a:pt x="3" y="60"/>
                          <a:pt x="34" y="63"/>
                        </a:cubicBezTo>
                        <a:cubicBezTo>
                          <a:pt x="36" y="63"/>
                          <a:pt x="39" y="63"/>
                          <a:pt x="42" y="63"/>
                        </a:cubicBezTo>
                        <a:cubicBezTo>
                          <a:pt x="71" y="63"/>
                          <a:pt x="92" y="51"/>
                          <a:pt x="99" y="45"/>
                        </a:cubicBezTo>
                        <a:cubicBezTo>
                          <a:pt x="106" y="39"/>
                          <a:pt x="103" y="16"/>
                          <a:pt x="101" y="7"/>
                        </a:cubicBezTo>
                        <a:cubicBezTo>
                          <a:pt x="93" y="6"/>
                          <a:pt x="73" y="3"/>
                          <a:pt x="52" y="3"/>
                        </a:cubicBez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1" name="Freeform 1110"/>
                  <p:cNvSpPr>
                    <a:spLocks/>
                  </p:cNvSpPr>
                  <p:nvPr/>
                </p:nvSpPr>
                <p:spPr bwMode="auto">
                  <a:xfrm>
                    <a:off x="3672" y="2388"/>
                    <a:ext cx="194" cy="197"/>
                  </a:xfrm>
                  <a:custGeom>
                    <a:avLst/>
                    <a:gdLst>
                      <a:gd name="T0" fmla="*/ 82 w 82"/>
                      <a:gd name="T1" fmla="*/ 25 h 83"/>
                      <a:gd name="T2" fmla="*/ 30 w 82"/>
                      <a:gd name="T3" fmla="*/ 16 h 83"/>
                      <a:gd name="T4" fmla="*/ 31 w 82"/>
                      <a:gd name="T5" fmla="*/ 83 h 83"/>
                      <a:gd name="T6" fmla="*/ 29 w 82"/>
                      <a:gd name="T7" fmla="*/ 47 h 83"/>
                      <a:gd name="T8" fmla="*/ 82 w 82"/>
                      <a:gd name="T9" fmla="*/ 25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83">
                        <a:moveTo>
                          <a:pt x="82" y="25"/>
                        </a:moveTo>
                        <a:cubicBezTo>
                          <a:pt x="76" y="16"/>
                          <a:pt x="56" y="0"/>
                          <a:pt x="30" y="16"/>
                        </a:cubicBezTo>
                        <a:cubicBezTo>
                          <a:pt x="0" y="33"/>
                          <a:pt x="8" y="75"/>
                          <a:pt x="31" y="83"/>
                        </a:cubicBezTo>
                        <a:cubicBezTo>
                          <a:pt x="31" y="83"/>
                          <a:pt x="20" y="67"/>
                          <a:pt x="29" y="47"/>
                        </a:cubicBezTo>
                        <a:cubicBezTo>
                          <a:pt x="42" y="22"/>
                          <a:pt x="82" y="25"/>
                          <a:pt x="82" y="25"/>
                        </a:cubicBezTo>
                        <a:close/>
                      </a:path>
                    </a:pathLst>
                  </a:custGeom>
                  <a:solidFill>
                    <a:srgbClr val="00DE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2" name="Freeform 1111"/>
                  <p:cNvSpPr>
                    <a:spLocks/>
                  </p:cNvSpPr>
                  <p:nvPr/>
                </p:nvSpPr>
                <p:spPr bwMode="auto">
                  <a:xfrm>
                    <a:off x="3705" y="2390"/>
                    <a:ext cx="161" cy="195"/>
                  </a:xfrm>
                  <a:custGeom>
                    <a:avLst/>
                    <a:gdLst>
                      <a:gd name="T0" fmla="*/ 68 w 68"/>
                      <a:gd name="T1" fmla="*/ 24 h 82"/>
                      <a:gd name="T2" fmla="*/ 20 w 68"/>
                      <a:gd name="T3" fmla="*/ 13 h 82"/>
                      <a:gd name="T4" fmla="*/ 31 w 68"/>
                      <a:gd name="T5" fmla="*/ 23 h 82"/>
                      <a:gd name="T6" fmla="*/ 9 w 68"/>
                      <a:gd name="T7" fmla="*/ 77 h 82"/>
                      <a:gd name="T8" fmla="*/ 17 w 68"/>
                      <a:gd name="T9" fmla="*/ 82 h 82"/>
                      <a:gd name="T10" fmla="*/ 15 w 68"/>
                      <a:gd name="T11" fmla="*/ 46 h 82"/>
                      <a:gd name="T12" fmla="*/ 68 w 68"/>
                      <a:gd name="T13" fmla="*/ 24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8" h="82">
                        <a:moveTo>
                          <a:pt x="68" y="24"/>
                        </a:moveTo>
                        <a:cubicBezTo>
                          <a:pt x="62" y="15"/>
                          <a:pt x="43" y="0"/>
                          <a:pt x="20" y="13"/>
                        </a:cubicBezTo>
                        <a:cubicBezTo>
                          <a:pt x="36" y="9"/>
                          <a:pt x="47" y="16"/>
                          <a:pt x="31" y="23"/>
                        </a:cubicBezTo>
                        <a:cubicBezTo>
                          <a:pt x="13" y="30"/>
                          <a:pt x="0" y="48"/>
                          <a:pt x="9" y="77"/>
                        </a:cubicBezTo>
                        <a:cubicBezTo>
                          <a:pt x="12" y="80"/>
                          <a:pt x="13" y="81"/>
                          <a:pt x="17" y="82"/>
                        </a:cubicBezTo>
                        <a:cubicBezTo>
                          <a:pt x="17" y="82"/>
                          <a:pt x="6" y="66"/>
                          <a:pt x="15" y="46"/>
                        </a:cubicBezTo>
                        <a:cubicBezTo>
                          <a:pt x="28" y="21"/>
                          <a:pt x="68" y="24"/>
                          <a:pt x="68" y="24"/>
                        </a:cubicBezTo>
                        <a:close/>
                      </a:path>
                    </a:pathLst>
                  </a:custGeom>
                  <a:solidFill>
                    <a:srgbClr val="00BF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3" name="Freeform 1112"/>
                  <p:cNvSpPr>
                    <a:spLocks/>
                  </p:cNvSpPr>
                  <p:nvPr/>
                </p:nvSpPr>
                <p:spPr bwMode="auto">
                  <a:xfrm>
                    <a:off x="3729" y="2404"/>
                    <a:ext cx="137" cy="138"/>
                  </a:xfrm>
                  <a:custGeom>
                    <a:avLst/>
                    <a:gdLst>
                      <a:gd name="T0" fmla="*/ 58 w 58"/>
                      <a:gd name="T1" fmla="*/ 18 h 58"/>
                      <a:gd name="T2" fmla="*/ 27 w 58"/>
                      <a:gd name="T3" fmla="*/ 3 h 58"/>
                      <a:gd name="T4" fmla="*/ 33 w 58"/>
                      <a:gd name="T5" fmla="*/ 16 h 58"/>
                      <a:gd name="T6" fmla="*/ 0 w 58"/>
                      <a:gd name="T7" fmla="*/ 58 h 58"/>
                      <a:gd name="T8" fmla="*/ 5 w 58"/>
                      <a:gd name="T9" fmla="*/ 40 h 58"/>
                      <a:gd name="T10" fmla="*/ 58 w 58"/>
                      <a:gd name="T11" fmla="*/ 1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8" h="58">
                        <a:moveTo>
                          <a:pt x="58" y="18"/>
                        </a:moveTo>
                        <a:cubicBezTo>
                          <a:pt x="46" y="0"/>
                          <a:pt x="27" y="3"/>
                          <a:pt x="27" y="3"/>
                        </a:cubicBezTo>
                        <a:cubicBezTo>
                          <a:pt x="38" y="4"/>
                          <a:pt x="47" y="11"/>
                          <a:pt x="33" y="16"/>
                        </a:cubicBezTo>
                        <a:cubicBezTo>
                          <a:pt x="16" y="22"/>
                          <a:pt x="0" y="31"/>
                          <a:pt x="0" y="58"/>
                        </a:cubicBezTo>
                        <a:cubicBezTo>
                          <a:pt x="0" y="58"/>
                          <a:pt x="1" y="48"/>
                          <a:pt x="5" y="40"/>
                        </a:cubicBezTo>
                        <a:cubicBezTo>
                          <a:pt x="20" y="14"/>
                          <a:pt x="58" y="18"/>
                          <a:pt x="58" y="18"/>
                        </a:cubicBezTo>
                        <a:close/>
                      </a:path>
                    </a:pathLst>
                  </a:custGeom>
                  <a:solidFill>
                    <a:srgbClr val="009C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4" name="Freeform 1113"/>
                  <p:cNvSpPr>
                    <a:spLocks noEditPoints="1"/>
                  </p:cNvSpPr>
                  <p:nvPr/>
                </p:nvSpPr>
                <p:spPr bwMode="auto">
                  <a:xfrm>
                    <a:off x="3691" y="2404"/>
                    <a:ext cx="180" cy="186"/>
                  </a:xfrm>
                  <a:custGeom>
                    <a:avLst/>
                    <a:gdLst>
                      <a:gd name="T0" fmla="*/ 26 w 76"/>
                      <a:gd name="T1" fmla="*/ 78 h 78"/>
                      <a:gd name="T2" fmla="*/ 22 w 76"/>
                      <a:gd name="T3" fmla="*/ 77 h 78"/>
                      <a:gd name="T4" fmla="*/ 1 w 76"/>
                      <a:gd name="T5" fmla="*/ 47 h 78"/>
                      <a:gd name="T6" fmla="*/ 21 w 76"/>
                      <a:gd name="T7" fmla="*/ 8 h 78"/>
                      <a:gd name="T8" fmla="*/ 44 w 76"/>
                      <a:gd name="T9" fmla="*/ 0 h 78"/>
                      <a:gd name="T10" fmla="*/ 75 w 76"/>
                      <a:gd name="T11" fmla="*/ 17 h 78"/>
                      <a:gd name="T12" fmla="*/ 76 w 76"/>
                      <a:gd name="T13" fmla="*/ 19 h 78"/>
                      <a:gd name="T14" fmla="*/ 74 w 76"/>
                      <a:gd name="T15" fmla="*/ 19 h 78"/>
                      <a:gd name="T16" fmla="*/ 72 w 76"/>
                      <a:gd name="T17" fmla="*/ 19 h 78"/>
                      <a:gd name="T18" fmla="*/ 23 w 76"/>
                      <a:gd name="T19" fmla="*/ 41 h 78"/>
                      <a:gd name="T20" fmla="*/ 23 w 76"/>
                      <a:gd name="T21" fmla="*/ 75 h 78"/>
                      <a:gd name="T22" fmla="*/ 26 w 76"/>
                      <a:gd name="T23" fmla="*/ 78 h 78"/>
                      <a:gd name="T24" fmla="*/ 44 w 76"/>
                      <a:gd name="T25" fmla="*/ 3 h 78"/>
                      <a:gd name="T26" fmla="*/ 22 w 76"/>
                      <a:gd name="T27" fmla="*/ 10 h 78"/>
                      <a:gd name="T28" fmla="*/ 4 w 76"/>
                      <a:gd name="T29" fmla="*/ 47 h 78"/>
                      <a:gd name="T30" fmla="*/ 19 w 76"/>
                      <a:gd name="T31" fmla="*/ 73 h 78"/>
                      <a:gd name="T32" fmla="*/ 20 w 76"/>
                      <a:gd name="T33" fmla="*/ 40 h 78"/>
                      <a:gd name="T34" fmla="*/ 71 w 76"/>
                      <a:gd name="T35" fmla="*/ 16 h 78"/>
                      <a:gd name="T36" fmla="*/ 44 w 76"/>
                      <a:gd name="T37" fmla="*/ 3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6" h="78">
                        <a:moveTo>
                          <a:pt x="26" y="78"/>
                        </a:moveTo>
                        <a:cubicBezTo>
                          <a:pt x="22" y="77"/>
                          <a:pt x="22" y="77"/>
                          <a:pt x="22" y="77"/>
                        </a:cubicBezTo>
                        <a:cubicBezTo>
                          <a:pt x="11" y="73"/>
                          <a:pt x="3" y="61"/>
                          <a:pt x="1" y="47"/>
                        </a:cubicBezTo>
                        <a:cubicBezTo>
                          <a:pt x="0" y="31"/>
                          <a:pt x="7" y="16"/>
                          <a:pt x="21" y="8"/>
                        </a:cubicBezTo>
                        <a:cubicBezTo>
                          <a:pt x="29" y="3"/>
                          <a:pt x="36" y="0"/>
                          <a:pt x="44" y="0"/>
                        </a:cubicBezTo>
                        <a:cubicBezTo>
                          <a:pt x="61" y="0"/>
                          <a:pt x="72" y="11"/>
                          <a:pt x="75" y="17"/>
                        </a:cubicBezTo>
                        <a:cubicBezTo>
                          <a:pt x="76" y="19"/>
                          <a:pt x="76" y="19"/>
                          <a:pt x="76" y="19"/>
                        </a:cubicBezTo>
                        <a:cubicBezTo>
                          <a:pt x="74" y="19"/>
                          <a:pt x="74" y="19"/>
                          <a:pt x="74" y="19"/>
                        </a:cubicBezTo>
                        <a:cubicBezTo>
                          <a:pt x="74" y="19"/>
                          <a:pt x="73" y="19"/>
                          <a:pt x="72" y="19"/>
                        </a:cubicBezTo>
                        <a:cubicBezTo>
                          <a:pt x="63" y="19"/>
                          <a:pt x="34" y="21"/>
                          <a:pt x="23" y="41"/>
                        </a:cubicBezTo>
                        <a:cubicBezTo>
                          <a:pt x="13" y="58"/>
                          <a:pt x="23" y="75"/>
                          <a:pt x="23" y="75"/>
                        </a:cubicBezTo>
                        <a:lnTo>
                          <a:pt x="26" y="78"/>
                        </a:lnTo>
                        <a:close/>
                        <a:moveTo>
                          <a:pt x="44" y="3"/>
                        </a:moveTo>
                        <a:cubicBezTo>
                          <a:pt x="37" y="3"/>
                          <a:pt x="30" y="5"/>
                          <a:pt x="22" y="10"/>
                        </a:cubicBezTo>
                        <a:cubicBezTo>
                          <a:pt x="9" y="18"/>
                          <a:pt x="3" y="31"/>
                          <a:pt x="4" y="47"/>
                        </a:cubicBezTo>
                        <a:cubicBezTo>
                          <a:pt x="5" y="58"/>
                          <a:pt x="11" y="68"/>
                          <a:pt x="19" y="73"/>
                        </a:cubicBezTo>
                        <a:cubicBezTo>
                          <a:pt x="17" y="67"/>
                          <a:pt x="13" y="53"/>
                          <a:pt x="20" y="40"/>
                        </a:cubicBezTo>
                        <a:cubicBezTo>
                          <a:pt x="32" y="19"/>
                          <a:pt x="62" y="16"/>
                          <a:pt x="71" y="16"/>
                        </a:cubicBezTo>
                        <a:cubicBezTo>
                          <a:pt x="67" y="11"/>
                          <a:pt x="58" y="3"/>
                          <a:pt x="44" y="3"/>
                        </a:cubicBezTo>
                        <a:close/>
                      </a:path>
                    </a:pathLst>
                  </a:custGeom>
                  <a:solidFill>
                    <a:srgbClr val="0045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5" name="Freeform 1114"/>
                  <p:cNvSpPr>
                    <a:spLocks/>
                  </p:cNvSpPr>
                  <p:nvPr/>
                </p:nvSpPr>
                <p:spPr bwMode="auto">
                  <a:xfrm>
                    <a:off x="4067" y="2480"/>
                    <a:ext cx="60" cy="86"/>
                  </a:xfrm>
                  <a:custGeom>
                    <a:avLst/>
                    <a:gdLst>
                      <a:gd name="T0" fmla="*/ 7 w 25"/>
                      <a:gd name="T1" fmla="*/ 0 h 36"/>
                      <a:gd name="T2" fmla="*/ 21 w 25"/>
                      <a:gd name="T3" fmla="*/ 18 h 36"/>
                      <a:gd name="T4" fmla="*/ 1 w 25"/>
                      <a:gd name="T5" fmla="*/ 29 h 36"/>
                      <a:gd name="T6" fmla="*/ 2 w 25"/>
                      <a:gd name="T7" fmla="*/ 10 h 36"/>
                      <a:gd name="T8" fmla="*/ 7 w 25"/>
                      <a:gd name="T9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36">
                        <a:moveTo>
                          <a:pt x="7" y="0"/>
                        </a:moveTo>
                        <a:cubicBezTo>
                          <a:pt x="10" y="7"/>
                          <a:pt x="14" y="11"/>
                          <a:pt x="21" y="18"/>
                        </a:cubicBezTo>
                        <a:cubicBezTo>
                          <a:pt x="25" y="23"/>
                          <a:pt x="21" y="36"/>
                          <a:pt x="1" y="29"/>
                        </a:cubicBezTo>
                        <a:cubicBezTo>
                          <a:pt x="1" y="29"/>
                          <a:pt x="0" y="15"/>
                          <a:pt x="2" y="10"/>
                        </a:cubicBezTo>
                        <a:cubicBezTo>
                          <a:pt x="3" y="2"/>
                          <a:pt x="7" y="0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6" name="Freeform 1115"/>
                  <p:cNvSpPr>
                    <a:spLocks/>
                  </p:cNvSpPr>
                  <p:nvPr/>
                </p:nvSpPr>
                <p:spPr bwMode="auto">
                  <a:xfrm>
                    <a:off x="3916" y="2310"/>
                    <a:ext cx="71" cy="140"/>
                  </a:xfrm>
                  <a:custGeom>
                    <a:avLst/>
                    <a:gdLst>
                      <a:gd name="T0" fmla="*/ 27 w 30"/>
                      <a:gd name="T1" fmla="*/ 59 h 59"/>
                      <a:gd name="T2" fmla="*/ 23 w 30"/>
                      <a:gd name="T3" fmla="*/ 23 h 59"/>
                      <a:gd name="T4" fmla="*/ 10 w 30"/>
                      <a:gd name="T5" fmla="*/ 4 h 59"/>
                      <a:gd name="T6" fmla="*/ 2 w 30"/>
                      <a:gd name="T7" fmla="*/ 5 h 59"/>
                      <a:gd name="T8" fmla="*/ 0 w 30"/>
                      <a:gd name="T9" fmla="*/ 3 h 59"/>
                      <a:gd name="T10" fmla="*/ 11 w 30"/>
                      <a:gd name="T11" fmla="*/ 1 h 59"/>
                      <a:gd name="T12" fmla="*/ 26 w 30"/>
                      <a:gd name="T13" fmla="*/ 22 h 59"/>
                      <a:gd name="T14" fmla="*/ 30 w 30"/>
                      <a:gd name="T15" fmla="*/ 59 h 59"/>
                      <a:gd name="T16" fmla="*/ 27 w 30"/>
                      <a:gd name="T17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59">
                        <a:moveTo>
                          <a:pt x="27" y="59"/>
                        </a:moveTo>
                        <a:cubicBezTo>
                          <a:pt x="27" y="45"/>
                          <a:pt x="26" y="34"/>
                          <a:pt x="23" y="23"/>
                        </a:cubicBezTo>
                        <a:cubicBezTo>
                          <a:pt x="21" y="17"/>
                          <a:pt x="17" y="7"/>
                          <a:pt x="10" y="4"/>
                        </a:cubicBezTo>
                        <a:cubicBezTo>
                          <a:pt x="7" y="3"/>
                          <a:pt x="4" y="3"/>
                          <a:pt x="2" y="5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4" y="0"/>
                          <a:pt x="7" y="0"/>
                          <a:pt x="11" y="1"/>
                        </a:cubicBezTo>
                        <a:cubicBezTo>
                          <a:pt x="18" y="4"/>
                          <a:pt x="23" y="14"/>
                          <a:pt x="26" y="22"/>
                        </a:cubicBezTo>
                        <a:cubicBezTo>
                          <a:pt x="29" y="34"/>
                          <a:pt x="30" y="45"/>
                          <a:pt x="30" y="59"/>
                        </a:cubicBezTo>
                        <a:lnTo>
                          <a:pt x="27" y="59"/>
                        </a:lnTo>
                        <a:close/>
                      </a:path>
                    </a:pathLst>
                  </a:custGeom>
                  <a:solidFill>
                    <a:srgbClr val="A6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7" name="Freeform 1116"/>
                  <p:cNvSpPr>
                    <a:spLocks/>
                  </p:cNvSpPr>
                  <p:nvPr/>
                </p:nvSpPr>
                <p:spPr bwMode="auto">
                  <a:xfrm>
                    <a:off x="4058" y="2483"/>
                    <a:ext cx="40" cy="71"/>
                  </a:xfrm>
                  <a:custGeom>
                    <a:avLst/>
                    <a:gdLst>
                      <a:gd name="T0" fmla="*/ 12 w 17"/>
                      <a:gd name="T1" fmla="*/ 0 h 30"/>
                      <a:gd name="T2" fmla="*/ 5 w 17"/>
                      <a:gd name="T3" fmla="*/ 28 h 30"/>
                      <a:gd name="T4" fmla="*/ 15 w 17"/>
                      <a:gd name="T5" fmla="*/ 30 h 30"/>
                      <a:gd name="T6" fmla="*/ 14 w 17"/>
                      <a:gd name="T7" fmla="*/ 15 h 30"/>
                      <a:gd name="T8" fmla="*/ 16 w 17"/>
                      <a:gd name="T9" fmla="*/ 8 h 30"/>
                      <a:gd name="T10" fmla="*/ 12 w 17"/>
                      <a:gd name="T11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" h="30">
                        <a:moveTo>
                          <a:pt x="12" y="0"/>
                        </a:moveTo>
                        <a:cubicBezTo>
                          <a:pt x="0" y="5"/>
                          <a:pt x="5" y="28"/>
                          <a:pt x="5" y="28"/>
                        </a:cubicBezTo>
                        <a:cubicBezTo>
                          <a:pt x="9" y="30"/>
                          <a:pt x="12" y="30"/>
                          <a:pt x="15" y="30"/>
                        </a:cubicBezTo>
                        <a:cubicBezTo>
                          <a:pt x="17" y="24"/>
                          <a:pt x="15" y="19"/>
                          <a:pt x="14" y="15"/>
                        </a:cubicBezTo>
                        <a:cubicBezTo>
                          <a:pt x="13" y="12"/>
                          <a:pt x="14" y="11"/>
                          <a:pt x="16" y="8"/>
                        </a:cubicBezTo>
                        <a:cubicBezTo>
                          <a:pt x="15" y="6"/>
                          <a:pt x="13" y="3"/>
                          <a:pt x="12" y="0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8" name="Freeform 1117"/>
                  <p:cNvSpPr>
                    <a:spLocks noEditPoints="1"/>
                  </p:cNvSpPr>
                  <p:nvPr/>
                </p:nvSpPr>
                <p:spPr bwMode="auto">
                  <a:xfrm>
                    <a:off x="4065" y="2476"/>
                    <a:ext cx="59" cy="83"/>
                  </a:xfrm>
                  <a:custGeom>
                    <a:avLst/>
                    <a:gdLst>
                      <a:gd name="T0" fmla="*/ 12 w 25"/>
                      <a:gd name="T1" fmla="*/ 35 h 35"/>
                      <a:gd name="T2" fmla="*/ 2 w 25"/>
                      <a:gd name="T3" fmla="*/ 33 h 35"/>
                      <a:gd name="T4" fmla="*/ 1 w 25"/>
                      <a:gd name="T5" fmla="*/ 32 h 35"/>
                      <a:gd name="T6" fmla="*/ 1 w 25"/>
                      <a:gd name="T7" fmla="*/ 31 h 35"/>
                      <a:gd name="T8" fmla="*/ 1 w 25"/>
                      <a:gd name="T9" fmla="*/ 12 h 35"/>
                      <a:gd name="T10" fmla="*/ 7 w 25"/>
                      <a:gd name="T11" fmla="*/ 1 h 35"/>
                      <a:gd name="T12" fmla="*/ 9 w 25"/>
                      <a:gd name="T13" fmla="*/ 0 h 35"/>
                      <a:gd name="T14" fmla="*/ 9 w 25"/>
                      <a:gd name="T15" fmla="*/ 1 h 35"/>
                      <a:gd name="T16" fmla="*/ 23 w 25"/>
                      <a:gd name="T17" fmla="*/ 19 h 35"/>
                      <a:gd name="T18" fmla="*/ 24 w 25"/>
                      <a:gd name="T19" fmla="*/ 28 h 35"/>
                      <a:gd name="T20" fmla="*/ 12 w 25"/>
                      <a:gd name="T21" fmla="*/ 35 h 35"/>
                      <a:gd name="T22" fmla="*/ 4 w 25"/>
                      <a:gd name="T23" fmla="*/ 30 h 35"/>
                      <a:gd name="T24" fmla="*/ 21 w 25"/>
                      <a:gd name="T25" fmla="*/ 27 h 35"/>
                      <a:gd name="T26" fmla="*/ 21 w 25"/>
                      <a:gd name="T27" fmla="*/ 21 h 35"/>
                      <a:gd name="T28" fmla="*/ 8 w 25"/>
                      <a:gd name="T29" fmla="*/ 4 h 35"/>
                      <a:gd name="T30" fmla="*/ 4 w 25"/>
                      <a:gd name="T31" fmla="*/ 12 h 35"/>
                      <a:gd name="T32" fmla="*/ 4 w 25"/>
                      <a:gd name="T33" fmla="*/ 3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5" h="35">
                        <a:moveTo>
                          <a:pt x="12" y="35"/>
                        </a:moveTo>
                        <a:cubicBezTo>
                          <a:pt x="9" y="35"/>
                          <a:pt x="5" y="34"/>
                          <a:pt x="2" y="33"/>
                        </a:cubicBezTo>
                        <a:cubicBezTo>
                          <a:pt x="1" y="32"/>
                          <a:pt x="1" y="32"/>
                          <a:pt x="1" y="32"/>
                        </a:cubicBezTo>
                        <a:cubicBezTo>
                          <a:pt x="1" y="31"/>
                          <a:pt x="1" y="31"/>
                          <a:pt x="1" y="31"/>
                        </a:cubicBezTo>
                        <a:cubicBezTo>
                          <a:pt x="1" y="31"/>
                          <a:pt x="0" y="17"/>
                          <a:pt x="1" y="12"/>
                        </a:cubicBezTo>
                        <a:cubicBezTo>
                          <a:pt x="3" y="4"/>
                          <a:pt x="7" y="1"/>
                          <a:pt x="7" y="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12" y="8"/>
                          <a:pt x="16" y="12"/>
                          <a:pt x="23" y="19"/>
                        </a:cubicBezTo>
                        <a:cubicBezTo>
                          <a:pt x="25" y="21"/>
                          <a:pt x="25" y="25"/>
                          <a:pt x="24" y="28"/>
                        </a:cubicBezTo>
                        <a:cubicBezTo>
                          <a:pt x="23" y="30"/>
                          <a:pt x="20" y="35"/>
                          <a:pt x="12" y="35"/>
                        </a:cubicBezTo>
                        <a:close/>
                        <a:moveTo>
                          <a:pt x="4" y="30"/>
                        </a:moveTo>
                        <a:cubicBezTo>
                          <a:pt x="12" y="33"/>
                          <a:pt x="19" y="32"/>
                          <a:pt x="21" y="27"/>
                        </a:cubicBezTo>
                        <a:cubicBezTo>
                          <a:pt x="22" y="25"/>
                          <a:pt x="22" y="22"/>
                          <a:pt x="21" y="21"/>
                        </a:cubicBezTo>
                        <a:cubicBezTo>
                          <a:pt x="15" y="15"/>
                          <a:pt x="11" y="11"/>
                          <a:pt x="8" y="4"/>
                        </a:cubicBezTo>
                        <a:cubicBezTo>
                          <a:pt x="7" y="5"/>
                          <a:pt x="5" y="8"/>
                          <a:pt x="4" y="12"/>
                        </a:cubicBezTo>
                        <a:cubicBezTo>
                          <a:pt x="3" y="16"/>
                          <a:pt x="3" y="27"/>
                          <a:pt x="4" y="30"/>
                        </a:cubicBez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09" name="Freeform 1118"/>
                  <p:cNvSpPr>
                    <a:spLocks/>
                  </p:cNvSpPr>
                  <p:nvPr/>
                </p:nvSpPr>
                <p:spPr bwMode="auto">
                  <a:xfrm>
                    <a:off x="3944" y="2447"/>
                    <a:ext cx="152" cy="164"/>
                  </a:xfrm>
                  <a:custGeom>
                    <a:avLst/>
                    <a:gdLst>
                      <a:gd name="T0" fmla="*/ 36 w 64"/>
                      <a:gd name="T1" fmla="*/ 1 h 69"/>
                      <a:gd name="T2" fmla="*/ 3 w 64"/>
                      <a:gd name="T3" fmla="*/ 10 h 69"/>
                      <a:gd name="T4" fmla="*/ 3 w 64"/>
                      <a:gd name="T5" fmla="*/ 23 h 69"/>
                      <a:gd name="T6" fmla="*/ 2 w 64"/>
                      <a:gd name="T7" fmla="*/ 42 h 69"/>
                      <a:gd name="T8" fmla="*/ 0 w 64"/>
                      <a:gd name="T9" fmla="*/ 52 h 69"/>
                      <a:gd name="T10" fmla="*/ 27 w 64"/>
                      <a:gd name="T11" fmla="*/ 68 h 69"/>
                      <a:gd name="T12" fmla="*/ 55 w 64"/>
                      <a:gd name="T13" fmla="*/ 47 h 69"/>
                      <a:gd name="T14" fmla="*/ 58 w 64"/>
                      <a:gd name="T15" fmla="*/ 37 h 69"/>
                      <a:gd name="T16" fmla="*/ 58 w 64"/>
                      <a:gd name="T17" fmla="*/ 22 h 69"/>
                      <a:gd name="T18" fmla="*/ 36 w 64"/>
                      <a:gd name="T19" fmla="*/ 1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69">
                        <a:moveTo>
                          <a:pt x="36" y="1"/>
                        </a:moveTo>
                        <a:cubicBezTo>
                          <a:pt x="22" y="0"/>
                          <a:pt x="5" y="0"/>
                          <a:pt x="3" y="10"/>
                        </a:cubicBezTo>
                        <a:cubicBezTo>
                          <a:pt x="2" y="17"/>
                          <a:pt x="6" y="17"/>
                          <a:pt x="3" y="23"/>
                        </a:cubicBezTo>
                        <a:cubicBezTo>
                          <a:pt x="2" y="26"/>
                          <a:pt x="0" y="34"/>
                          <a:pt x="2" y="42"/>
                        </a:cubicBezTo>
                        <a:cubicBezTo>
                          <a:pt x="2" y="45"/>
                          <a:pt x="0" y="47"/>
                          <a:pt x="0" y="52"/>
                        </a:cubicBezTo>
                        <a:cubicBezTo>
                          <a:pt x="0" y="62"/>
                          <a:pt x="11" y="67"/>
                          <a:pt x="27" y="68"/>
                        </a:cubicBezTo>
                        <a:cubicBezTo>
                          <a:pt x="44" y="69"/>
                          <a:pt x="56" y="61"/>
                          <a:pt x="55" y="47"/>
                        </a:cubicBezTo>
                        <a:cubicBezTo>
                          <a:pt x="54" y="45"/>
                          <a:pt x="57" y="45"/>
                          <a:pt x="58" y="37"/>
                        </a:cubicBezTo>
                        <a:cubicBezTo>
                          <a:pt x="60" y="27"/>
                          <a:pt x="54" y="26"/>
                          <a:pt x="58" y="22"/>
                        </a:cubicBezTo>
                        <a:cubicBezTo>
                          <a:pt x="62" y="18"/>
                          <a:pt x="64" y="2"/>
                          <a:pt x="36" y="1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0" name="Freeform 1119"/>
                  <p:cNvSpPr>
                    <a:spLocks/>
                  </p:cNvSpPr>
                  <p:nvPr/>
                </p:nvSpPr>
                <p:spPr bwMode="auto">
                  <a:xfrm>
                    <a:off x="3944" y="2454"/>
                    <a:ext cx="57" cy="148"/>
                  </a:xfrm>
                  <a:custGeom>
                    <a:avLst/>
                    <a:gdLst>
                      <a:gd name="T0" fmla="*/ 0 w 24"/>
                      <a:gd name="T1" fmla="*/ 49 h 62"/>
                      <a:gd name="T2" fmla="*/ 13 w 24"/>
                      <a:gd name="T3" fmla="*/ 62 h 62"/>
                      <a:gd name="T4" fmla="*/ 5 w 24"/>
                      <a:gd name="T5" fmla="*/ 49 h 62"/>
                      <a:gd name="T6" fmla="*/ 10 w 24"/>
                      <a:gd name="T7" fmla="*/ 38 h 62"/>
                      <a:gd name="T8" fmla="*/ 13 w 24"/>
                      <a:gd name="T9" fmla="*/ 20 h 62"/>
                      <a:gd name="T10" fmla="*/ 17 w 24"/>
                      <a:gd name="T11" fmla="*/ 16 h 62"/>
                      <a:gd name="T12" fmla="*/ 10 w 24"/>
                      <a:gd name="T13" fmla="*/ 1 h 62"/>
                      <a:gd name="T14" fmla="*/ 4 w 24"/>
                      <a:gd name="T15" fmla="*/ 4 h 62"/>
                      <a:gd name="T16" fmla="*/ 3 w 24"/>
                      <a:gd name="T17" fmla="*/ 7 h 62"/>
                      <a:gd name="T18" fmla="*/ 3 w 24"/>
                      <a:gd name="T19" fmla="*/ 20 h 62"/>
                      <a:gd name="T20" fmla="*/ 2 w 24"/>
                      <a:gd name="T21" fmla="*/ 39 h 62"/>
                      <a:gd name="T22" fmla="*/ 0 w 24"/>
                      <a:gd name="T23" fmla="*/ 49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4" h="62">
                        <a:moveTo>
                          <a:pt x="0" y="49"/>
                        </a:moveTo>
                        <a:cubicBezTo>
                          <a:pt x="0" y="55"/>
                          <a:pt x="5" y="60"/>
                          <a:pt x="13" y="62"/>
                        </a:cubicBezTo>
                        <a:cubicBezTo>
                          <a:pt x="8" y="58"/>
                          <a:pt x="5" y="53"/>
                          <a:pt x="5" y="49"/>
                        </a:cubicBezTo>
                        <a:cubicBezTo>
                          <a:pt x="7" y="40"/>
                          <a:pt x="17" y="45"/>
                          <a:pt x="10" y="38"/>
                        </a:cubicBezTo>
                        <a:cubicBezTo>
                          <a:pt x="3" y="31"/>
                          <a:pt x="8" y="22"/>
                          <a:pt x="13" y="20"/>
                        </a:cubicBezTo>
                        <a:cubicBezTo>
                          <a:pt x="18" y="18"/>
                          <a:pt x="24" y="17"/>
                          <a:pt x="17" y="16"/>
                        </a:cubicBezTo>
                        <a:cubicBezTo>
                          <a:pt x="10" y="14"/>
                          <a:pt x="6" y="4"/>
                          <a:pt x="10" y="1"/>
                        </a:cubicBezTo>
                        <a:cubicBezTo>
                          <a:pt x="10" y="1"/>
                          <a:pt x="8" y="0"/>
                          <a:pt x="4" y="4"/>
                        </a:cubicBezTo>
                        <a:cubicBezTo>
                          <a:pt x="4" y="5"/>
                          <a:pt x="3" y="7"/>
                          <a:pt x="3" y="7"/>
                        </a:cubicBezTo>
                        <a:cubicBezTo>
                          <a:pt x="2" y="14"/>
                          <a:pt x="6" y="14"/>
                          <a:pt x="3" y="20"/>
                        </a:cubicBezTo>
                        <a:cubicBezTo>
                          <a:pt x="2" y="23"/>
                          <a:pt x="0" y="31"/>
                          <a:pt x="2" y="39"/>
                        </a:cubicBezTo>
                        <a:cubicBezTo>
                          <a:pt x="2" y="42"/>
                          <a:pt x="0" y="44"/>
                          <a:pt x="0" y="49"/>
                        </a:cubicBezTo>
                        <a:close/>
                      </a:path>
                    </a:pathLst>
                  </a:custGeom>
                  <a:solidFill>
                    <a:srgbClr val="FFD6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1" name="Freeform 1120"/>
                  <p:cNvSpPr>
                    <a:spLocks/>
                  </p:cNvSpPr>
                  <p:nvPr/>
                </p:nvSpPr>
                <p:spPr bwMode="auto">
                  <a:xfrm>
                    <a:off x="3989" y="2454"/>
                    <a:ext cx="102" cy="157"/>
                  </a:xfrm>
                  <a:custGeom>
                    <a:avLst/>
                    <a:gdLst>
                      <a:gd name="T0" fmla="*/ 36 w 43"/>
                      <a:gd name="T1" fmla="*/ 44 h 66"/>
                      <a:gd name="T2" fmla="*/ 39 w 43"/>
                      <a:gd name="T3" fmla="*/ 34 h 66"/>
                      <a:gd name="T4" fmla="*/ 39 w 43"/>
                      <a:gd name="T5" fmla="*/ 19 h 66"/>
                      <a:gd name="T6" fmla="*/ 26 w 43"/>
                      <a:gd name="T7" fmla="*/ 0 h 66"/>
                      <a:gd name="T8" fmla="*/ 24 w 43"/>
                      <a:gd name="T9" fmla="*/ 19 h 66"/>
                      <a:gd name="T10" fmla="*/ 24 w 43"/>
                      <a:gd name="T11" fmla="*/ 25 h 66"/>
                      <a:gd name="T12" fmla="*/ 34 w 43"/>
                      <a:gd name="T13" fmla="*/ 33 h 66"/>
                      <a:gd name="T14" fmla="*/ 20 w 43"/>
                      <a:gd name="T15" fmla="*/ 42 h 66"/>
                      <a:gd name="T16" fmla="*/ 22 w 43"/>
                      <a:gd name="T17" fmla="*/ 48 h 66"/>
                      <a:gd name="T18" fmla="*/ 0 w 43"/>
                      <a:gd name="T19" fmla="*/ 63 h 66"/>
                      <a:gd name="T20" fmla="*/ 9 w 43"/>
                      <a:gd name="T21" fmla="*/ 64 h 66"/>
                      <a:gd name="T22" fmla="*/ 36 w 43"/>
                      <a:gd name="T23" fmla="*/ 44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3" h="66">
                        <a:moveTo>
                          <a:pt x="36" y="44"/>
                        </a:moveTo>
                        <a:cubicBezTo>
                          <a:pt x="35" y="42"/>
                          <a:pt x="38" y="42"/>
                          <a:pt x="39" y="34"/>
                        </a:cubicBezTo>
                        <a:cubicBezTo>
                          <a:pt x="41" y="24"/>
                          <a:pt x="35" y="23"/>
                          <a:pt x="39" y="19"/>
                        </a:cubicBezTo>
                        <a:cubicBezTo>
                          <a:pt x="42" y="16"/>
                          <a:pt x="43" y="3"/>
                          <a:pt x="26" y="0"/>
                        </a:cubicBezTo>
                        <a:cubicBezTo>
                          <a:pt x="33" y="3"/>
                          <a:pt x="34" y="16"/>
                          <a:pt x="24" y="19"/>
                        </a:cubicBezTo>
                        <a:cubicBezTo>
                          <a:pt x="17" y="20"/>
                          <a:pt x="17" y="24"/>
                          <a:pt x="24" y="25"/>
                        </a:cubicBezTo>
                        <a:cubicBezTo>
                          <a:pt x="28" y="26"/>
                          <a:pt x="34" y="28"/>
                          <a:pt x="34" y="33"/>
                        </a:cubicBezTo>
                        <a:cubicBezTo>
                          <a:pt x="34" y="39"/>
                          <a:pt x="28" y="41"/>
                          <a:pt x="20" y="42"/>
                        </a:cubicBezTo>
                        <a:cubicBezTo>
                          <a:pt x="15" y="42"/>
                          <a:pt x="14" y="47"/>
                          <a:pt x="22" y="48"/>
                        </a:cubicBezTo>
                        <a:cubicBezTo>
                          <a:pt x="28" y="49"/>
                          <a:pt x="28" y="62"/>
                          <a:pt x="0" y="63"/>
                        </a:cubicBezTo>
                        <a:cubicBezTo>
                          <a:pt x="2" y="64"/>
                          <a:pt x="6" y="64"/>
                          <a:pt x="9" y="64"/>
                        </a:cubicBezTo>
                        <a:cubicBezTo>
                          <a:pt x="26" y="66"/>
                          <a:pt x="37" y="58"/>
                          <a:pt x="36" y="44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2" name="Freeform 1121"/>
                  <p:cNvSpPr>
                    <a:spLocks/>
                  </p:cNvSpPr>
                  <p:nvPr/>
                </p:nvSpPr>
                <p:spPr bwMode="auto">
                  <a:xfrm>
                    <a:off x="4034" y="2459"/>
                    <a:ext cx="62" cy="147"/>
                  </a:xfrm>
                  <a:custGeom>
                    <a:avLst/>
                    <a:gdLst>
                      <a:gd name="T0" fmla="*/ 20 w 26"/>
                      <a:gd name="T1" fmla="*/ 17 h 62"/>
                      <a:gd name="T2" fmla="*/ 14 w 26"/>
                      <a:gd name="T3" fmla="*/ 0 h 62"/>
                      <a:gd name="T4" fmla="*/ 13 w 26"/>
                      <a:gd name="T5" fmla="*/ 1 h 62"/>
                      <a:gd name="T6" fmla="*/ 12 w 26"/>
                      <a:gd name="T7" fmla="*/ 20 h 62"/>
                      <a:gd name="T8" fmla="*/ 11 w 26"/>
                      <a:gd name="T9" fmla="*/ 42 h 62"/>
                      <a:gd name="T10" fmla="*/ 0 w 26"/>
                      <a:gd name="T11" fmla="*/ 62 h 62"/>
                      <a:gd name="T12" fmla="*/ 17 w 26"/>
                      <a:gd name="T13" fmla="*/ 42 h 62"/>
                      <a:gd name="T14" fmla="*/ 20 w 26"/>
                      <a:gd name="T15" fmla="*/ 32 h 62"/>
                      <a:gd name="T16" fmla="*/ 20 w 26"/>
                      <a:gd name="T17" fmla="*/ 17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62">
                        <a:moveTo>
                          <a:pt x="20" y="17"/>
                        </a:moveTo>
                        <a:cubicBezTo>
                          <a:pt x="22" y="14"/>
                          <a:pt x="23" y="5"/>
                          <a:pt x="14" y="0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19" y="4"/>
                          <a:pt x="22" y="15"/>
                          <a:pt x="12" y="20"/>
                        </a:cubicBezTo>
                        <a:cubicBezTo>
                          <a:pt x="12" y="20"/>
                          <a:pt x="26" y="30"/>
                          <a:pt x="11" y="42"/>
                        </a:cubicBezTo>
                        <a:cubicBezTo>
                          <a:pt x="11" y="42"/>
                          <a:pt x="17" y="54"/>
                          <a:pt x="0" y="62"/>
                        </a:cubicBezTo>
                        <a:cubicBezTo>
                          <a:pt x="11" y="60"/>
                          <a:pt x="18" y="53"/>
                          <a:pt x="17" y="42"/>
                        </a:cubicBezTo>
                        <a:cubicBezTo>
                          <a:pt x="16" y="40"/>
                          <a:pt x="19" y="40"/>
                          <a:pt x="20" y="32"/>
                        </a:cubicBezTo>
                        <a:cubicBezTo>
                          <a:pt x="22" y="22"/>
                          <a:pt x="16" y="21"/>
                          <a:pt x="20" y="17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3" name="Freeform 1122"/>
                  <p:cNvSpPr>
                    <a:spLocks noEditPoints="1"/>
                  </p:cNvSpPr>
                  <p:nvPr/>
                </p:nvSpPr>
                <p:spPr bwMode="auto">
                  <a:xfrm>
                    <a:off x="3940" y="2445"/>
                    <a:ext cx="151" cy="166"/>
                  </a:xfrm>
                  <a:custGeom>
                    <a:avLst/>
                    <a:gdLst>
                      <a:gd name="T0" fmla="*/ 32 w 64"/>
                      <a:gd name="T1" fmla="*/ 70 h 70"/>
                      <a:gd name="T2" fmla="*/ 32 w 64"/>
                      <a:gd name="T3" fmla="*/ 70 h 70"/>
                      <a:gd name="T4" fmla="*/ 29 w 64"/>
                      <a:gd name="T5" fmla="*/ 70 h 70"/>
                      <a:gd name="T6" fmla="*/ 0 w 64"/>
                      <a:gd name="T7" fmla="*/ 53 h 70"/>
                      <a:gd name="T8" fmla="*/ 2 w 64"/>
                      <a:gd name="T9" fmla="*/ 46 h 70"/>
                      <a:gd name="T10" fmla="*/ 2 w 64"/>
                      <a:gd name="T11" fmla="*/ 43 h 70"/>
                      <a:gd name="T12" fmla="*/ 4 w 64"/>
                      <a:gd name="T13" fmla="*/ 23 h 70"/>
                      <a:gd name="T14" fmla="*/ 4 w 64"/>
                      <a:gd name="T15" fmla="*/ 18 h 70"/>
                      <a:gd name="T16" fmla="*/ 4 w 64"/>
                      <a:gd name="T17" fmla="*/ 11 h 70"/>
                      <a:gd name="T18" fmla="*/ 29 w 64"/>
                      <a:gd name="T19" fmla="*/ 0 h 70"/>
                      <a:gd name="T20" fmla="*/ 38 w 64"/>
                      <a:gd name="T21" fmla="*/ 1 h 70"/>
                      <a:gd name="T22" fmla="*/ 62 w 64"/>
                      <a:gd name="T23" fmla="*/ 12 h 70"/>
                      <a:gd name="T24" fmla="*/ 61 w 64"/>
                      <a:gd name="T25" fmla="*/ 24 h 70"/>
                      <a:gd name="T26" fmla="*/ 61 w 64"/>
                      <a:gd name="T27" fmla="*/ 28 h 70"/>
                      <a:gd name="T28" fmla="*/ 62 w 64"/>
                      <a:gd name="T29" fmla="*/ 38 h 70"/>
                      <a:gd name="T30" fmla="*/ 59 w 64"/>
                      <a:gd name="T31" fmla="*/ 47 h 70"/>
                      <a:gd name="T32" fmla="*/ 58 w 64"/>
                      <a:gd name="T33" fmla="*/ 48 h 70"/>
                      <a:gd name="T34" fmla="*/ 54 w 64"/>
                      <a:gd name="T35" fmla="*/ 62 h 70"/>
                      <a:gd name="T36" fmla="*/ 32 w 64"/>
                      <a:gd name="T37" fmla="*/ 70 h 70"/>
                      <a:gd name="T38" fmla="*/ 29 w 64"/>
                      <a:gd name="T39" fmla="*/ 3 h 70"/>
                      <a:gd name="T40" fmla="*/ 6 w 64"/>
                      <a:gd name="T41" fmla="*/ 12 h 70"/>
                      <a:gd name="T42" fmla="*/ 7 w 64"/>
                      <a:gd name="T43" fmla="*/ 17 h 70"/>
                      <a:gd name="T44" fmla="*/ 7 w 64"/>
                      <a:gd name="T45" fmla="*/ 24 h 70"/>
                      <a:gd name="T46" fmla="*/ 5 w 64"/>
                      <a:gd name="T47" fmla="*/ 43 h 70"/>
                      <a:gd name="T48" fmla="*/ 4 w 64"/>
                      <a:gd name="T49" fmla="*/ 47 h 70"/>
                      <a:gd name="T50" fmla="*/ 3 w 64"/>
                      <a:gd name="T51" fmla="*/ 53 h 70"/>
                      <a:gd name="T52" fmla="*/ 29 w 64"/>
                      <a:gd name="T53" fmla="*/ 67 h 70"/>
                      <a:gd name="T54" fmla="*/ 32 w 64"/>
                      <a:gd name="T55" fmla="*/ 67 h 70"/>
                      <a:gd name="T56" fmla="*/ 32 w 64"/>
                      <a:gd name="T57" fmla="*/ 67 h 70"/>
                      <a:gd name="T58" fmla="*/ 52 w 64"/>
                      <a:gd name="T59" fmla="*/ 60 h 70"/>
                      <a:gd name="T60" fmla="*/ 55 w 64"/>
                      <a:gd name="T61" fmla="*/ 49 h 70"/>
                      <a:gd name="T62" fmla="*/ 56 w 64"/>
                      <a:gd name="T63" fmla="*/ 45 h 70"/>
                      <a:gd name="T64" fmla="*/ 59 w 64"/>
                      <a:gd name="T65" fmla="*/ 38 h 70"/>
                      <a:gd name="T66" fmla="*/ 58 w 64"/>
                      <a:gd name="T67" fmla="*/ 29 h 70"/>
                      <a:gd name="T68" fmla="*/ 59 w 64"/>
                      <a:gd name="T69" fmla="*/ 22 h 70"/>
                      <a:gd name="T70" fmla="*/ 60 w 64"/>
                      <a:gd name="T71" fmla="*/ 13 h 70"/>
                      <a:gd name="T72" fmla="*/ 38 w 64"/>
                      <a:gd name="T73" fmla="*/ 3 h 70"/>
                      <a:gd name="T74" fmla="*/ 29 w 64"/>
                      <a:gd name="T75" fmla="*/ 3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4" h="70">
                        <a:moveTo>
                          <a:pt x="32" y="70"/>
                        </a:moveTo>
                        <a:cubicBezTo>
                          <a:pt x="32" y="70"/>
                          <a:pt x="32" y="70"/>
                          <a:pt x="32" y="70"/>
                        </a:cubicBezTo>
                        <a:cubicBezTo>
                          <a:pt x="31" y="70"/>
                          <a:pt x="30" y="70"/>
                          <a:pt x="29" y="70"/>
                        </a:cubicBezTo>
                        <a:cubicBezTo>
                          <a:pt x="6" y="68"/>
                          <a:pt x="1" y="60"/>
                          <a:pt x="0" y="53"/>
                        </a:cubicBezTo>
                        <a:cubicBezTo>
                          <a:pt x="0" y="50"/>
                          <a:pt x="1" y="48"/>
                          <a:pt x="2" y="46"/>
                        </a:cubicBezTo>
                        <a:cubicBezTo>
                          <a:pt x="2" y="45"/>
                          <a:pt x="3" y="44"/>
                          <a:pt x="2" y="43"/>
                        </a:cubicBezTo>
                        <a:cubicBezTo>
                          <a:pt x="1" y="35"/>
                          <a:pt x="2" y="27"/>
                          <a:pt x="4" y="23"/>
                        </a:cubicBezTo>
                        <a:cubicBezTo>
                          <a:pt x="6" y="20"/>
                          <a:pt x="5" y="19"/>
                          <a:pt x="4" y="18"/>
                        </a:cubicBezTo>
                        <a:cubicBezTo>
                          <a:pt x="4" y="16"/>
                          <a:pt x="3" y="14"/>
                          <a:pt x="4" y="11"/>
                        </a:cubicBezTo>
                        <a:cubicBezTo>
                          <a:pt x="6" y="2"/>
                          <a:pt x="19" y="0"/>
                          <a:pt x="29" y="0"/>
                        </a:cubicBezTo>
                        <a:cubicBezTo>
                          <a:pt x="32" y="0"/>
                          <a:pt x="36" y="1"/>
                          <a:pt x="38" y="1"/>
                        </a:cubicBezTo>
                        <a:cubicBezTo>
                          <a:pt x="55" y="2"/>
                          <a:pt x="61" y="7"/>
                          <a:pt x="62" y="12"/>
                        </a:cubicBezTo>
                        <a:cubicBezTo>
                          <a:pt x="64" y="16"/>
                          <a:pt x="63" y="21"/>
                          <a:pt x="61" y="24"/>
                        </a:cubicBezTo>
                        <a:cubicBezTo>
                          <a:pt x="60" y="25"/>
                          <a:pt x="60" y="26"/>
                          <a:pt x="61" y="28"/>
                        </a:cubicBezTo>
                        <a:cubicBezTo>
                          <a:pt x="61" y="30"/>
                          <a:pt x="62" y="33"/>
                          <a:pt x="62" y="38"/>
                        </a:cubicBezTo>
                        <a:cubicBezTo>
                          <a:pt x="61" y="43"/>
                          <a:pt x="60" y="45"/>
                          <a:pt x="59" y="47"/>
                        </a:cubicBezTo>
                        <a:cubicBezTo>
                          <a:pt x="58" y="48"/>
                          <a:pt x="58" y="48"/>
                          <a:pt x="58" y="48"/>
                        </a:cubicBezTo>
                        <a:cubicBezTo>
                          <a:pt x="59" y="54"/>
                          <a:pt x="57" y="58"/>
                          <a:pt x="54" y="62"/>
                        </a:cubicBezTo>
                        <a:cubicBezTo>
                          <a:pt x="50" y="67"/>
                          <a:pt x="42" y="70"/>
                          <a:pt x="32" y="70"/>
                        </a:cubicBezTo>
                        <a:close/>
                        <a:moveTo>
                          <a:pt x="29" y="3"/>
                        </a:moveTo>
                        <a:cubicBezTo>
                          <a:pt x="15" y="3"/>
                          <a:pt x="8" y="6"/>
                          <a:pt x="6" y="12"/>
                        </a:cubicBezTo>
                        <a:cubicBezTo>
                          <a:pt x="6" y="14"/>
                          <a:pt x="7" y="15"/>
                          <a:pt x="7" y="17"/>
                        </a:cubicBezTo>
                        <a:cubicBezTo>
                          <a:pt x="8" y="18"/>
                          <a:pt x="9" y="20"/>
                          <a:pt x="7" y="24"/>
                        </a:cubicBezTo>
                        <a:cubicBezTo>
                          <a:pt x="5" y="27"/>
                          <a:pt x="3" y="34"/>
                          <a:pt x="5" y="43"/>
                        </a:cubicBezTo>
                        <a:cubicBezTo>
                          <a:pt x="5" y="44"/>
                          <a:pt x="5" y="46"/>
                          <a:pt x="4" y="47"/>
                        </a:cubicBezTo>
                        <a:cubicBezTo>
                          <a:pt x="4" y="49"/>
                          <a:pt x="3" y="51"/>
                          <a:pt x="3" y="53"/>
                        </a:cubicBezTo>
                        <a:cubicBezTo>
                          <a:pt x="4" y="63"/>
                          <a:pt x="18" y="67"/>
                          <a:pt x="29" y="67"/>
                        </a:cubicBezTo>
                        <a:cubicBezTo>
                          <a:pt x="30" y="67"/>
                          <a:pt x="31" y="67"/>
                          <a:pt x="32" y="67"/>
                        </a:cubicBezTo>
                        <a:cubicBezTo>
                          <a:pt x="32" y="67"/>
                          <a:pt x="32" y="67"/>
                          <a:pt x="32" y="67"/>
                        </a:cubicBezTo>
                        <a:cubicBezTo>
                          <a:pt x="41" y="67"/>
                          <a:pt x="48" y="65"/>
                          <a:pt x="52" y="60"/>
                        </a:cubicBezTo>
                        <a:cubicBezTo>
                          <a:pt x="55" y="57"/>
                          <a:pt x="56" y="53"/>
                          <a:pt x="55" y="49"/>
                        </a:cubicBezTo>
                        <a:cubicBezTo>
                          <a:pt x="55" y="47"/>
                          <a:pt x="56" y="46"/>
                          <a:pt x="56" y="45"/>
                        </a:cubicBezTo>
                        <a:cubicBezTo>
                          <a:pt x="57" y="44"/>
                          <a:pt x="58" y="42"/>
                          <a:pt x="59" y="38"/>
                        </a:cubicBezTo>
                        <a:cubicBezTo>
                          <a:pt x="60" y="33"/>
                          <a:pt x="59" y="31"/>
                          <a:pt x="58" y="29"/>
                        </a:cubicBezTo>
                        <a:cubicBezTo>
                          <a:pt x="57" y="27"/>
                          <a:pt x="57" y="24"/>
                          <a:pt x="59" y="22"/>
                        </a:cubicBezTo>
                        <a:cubicBezTo>
                          <a:pt x="60" y="20"/>
                          <a:pt x="61" y="16"/>
                          <a:pt x="60" y="13"/>
                        </a:cubicBezTo>
                        <a:cubicBezTo>
                          <a:pt x="58" y="9"/>
                          <a:pt x="53" y="4"/>
                          <a:pt x="38" y="3"/>
                        </a:cubicBezTo>
                        <a:cubicBezTo>
                          <a:pt x="36" y="3"/>
                          <a:pt x="32" y="3"/>
                          <a:pt x="29" y="3"/>
                        </a:cubicBez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4" name="Freeform 1123"/>
                  <p:cNvSpPr>
                    <a:spLocks/>
                  </p:cNvSpPr>
                  <p:nvPr/>
                </p:nvSpPr>
                <p:spPr bwMode="auto">
                  <a:xfrm>
                    <a:off x="4039" y="2497"/>
                    <a:ext cx="45" cy="14"/>
                  </a:xfrm>
                  <a:custGeom>
                    <a:avLst/>
                    <a:gdLst>
                      <a:gd name="T0" fmla="*/ 6 w 19"/>
                      <a:gd name="T1" fmla="*/ 6 h 6"/>
                      <a:gd name="T2" fmla="*/ 0 w 19"/>
                      <a:gd name="T3" fmla="*/ 6 h 6"/>
                      <a:gd name="T4" fmla="*/ 0 w 19"/>
                      <a:gd name="T5" fmla="*/ 3 h 6"/>
                      <a:gd name="T6" fmla="*/ 17 w 19"/>
                      <a:gd name="T7" fmla="*/ 0 h 6"/>
                      <a:gd name="T8" fmla="*/ 19 w 19"/>
                      <a:gd name="T9" fmla="*/ 2 h 6"/>
                      <a:gd name="T10" fmla="*/ 6 w 19"/>
                      <a:gd name="T11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" h="6">
                        <a:moveTo>
                          <a:pt x="6" y="6"/>
                        </a:moveTo>
                        <a:cubicBezTo>
                          <a:pt x="4" y="6"/>
                          <a:pt x="2" y="6"/>
                          <a:pt x="0" y="6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8" y="3"/>
                          <a:pt x="13" y="3"/>
                          <a:pt x="17" y="0"/>
                        </a:cubicBezTo>
                        <a:cubicBezTo>
                          <a:pt x="19" y="2"/>
                          <a:pt x="19" y="2"/>
                          <a:pt x="19" y="2"/>
                        </a:cubicBezTo>
                        <a:cubicBezTo>
                          <a:pt x="15" y="5"/>
                          <a:pt x="10" y="6"/>
                          <a:pt x="6" y="6"/>
                        </a:cubicBez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5" name="Freeform 1124"/>
                  <p:cNvSpPr>
                    <a:spLocks/>
                  </p:cNvSpPr>
                  <p:nvPr/>
                </p:nvSpPr>
                <p:spPr bwMode="auto">
                  <a:xfrm>
                    <a:off x="4034" y="2554"/>
                    <a:ext cx="41" cy="10"/>
                  </a:xfrm>
                  <a:custGeom>
                    <a:avLst/>
                    <a:gdLst>
                      <a:gd name="T0" fmla="*/ 7 w 17"/>
                      <a:gd name="T1" fmla="*/ 4 h 4"/>
                      <a:gd name="T2" fmla="*/ 0 w 17"/>
                      <a:gd name="T3" fmla="*/ 4 h 4"/>
                      <a:gd name="T4" fmla="*/ 1 w 17"/>
                      <a:gd name="T5" fmla="*/ 1 h 4"/>
                      <a:gd name="T6" fmla="*/ 16 w 17"/>
                      <a:gd name="T7" fmla="*/ 0 h 4"/>
                      <a:gd name="T8" fmla="*/ 17 w 17"/>
                      <a:gd name="T9" fmla="*/ 2 h 4"/>
                      <a:gd name="T10" fmla="*/ 7 w 17"/>
                      <a:gd name="T11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" h="4">
                        <a:moveTo>
                          <a:pt x="7" y="4"/>
                        </a:moveTo>
                        <a:cubicBezTo>
                          <a:pt x="4" y="4"/>
                          <a:pt x="2" y="4"/>
                          <a:pt x="0" y="4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6" y="2"/>
                          <a:pt x="11" y="2"/>
                          <a:pt x="16" y="0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4" y="4"/>
                          <a:pt x="10" y="4"/>
                          <a:pt x="7" y="4"/>
                        </a:cubicBez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6" name="Freeform 1125"/>
                  <p:cNvSpPr>
                    <a:spLocks/>
                  </p:cNvSpPr>
                  <p:nvPr/>
                </p:nvSpPr>
                <p:spPr bwMode="auto">
                  <a:xfrm>
                    <a:off x="3731" y="1600"/>
                    <a:ext cx="779" cy="650"/>
                  </a:xfrm>
                  <a:custGeom>
                    <a:avLst/>
                    <a:gdLst>
                      <a:gd name="T0" fmla="*/ 99 w 329"/>
                      <a:gd name="T1" fmla="*/ 274 h 274"/>
                      <a:gd name="T2" fmla="*/ 36 w 329"/>
                      <a:gd name="T3" fmla="*/ 240 h 274"/>
                      <a:gd name="T4" fmla="*/ 15 w 329"/>
                      <a:gd name="T5" fmla="*/ 195 h 274"/>
                      <a:gd name="T6" fmla="*/ 19 w 329"/>
                      <a:gd name="T7" fmla="*/ 104 h 274"/>
                      <a:gd name="T8" fmla="*/ 66 w 329"/>
                      <a:gd name="T9" fmla="*/ 55 h 274"/>
                      <a:gd name="T10" fmla="*/ 106 w 329"/>
                      <a:gd name="T11" fmla="*/ 26 h 274"/>
                      <a:gd name="T12" fmla="*/ 146 w 329"/>
                      <a:gd name="T13" fmla="*/ 12 h 274"/>
                      <a:gd name="T14" fmla="*/ 184 w 329"/>
                      <a:gd name="T15" fmla="*/ 6 h 274"/>
                      <a:gd name="T16" fmla="*/ 223 w 329"/>
                      <a:gd name="T17" fmla="*/ 14 h 274"/>
                      <a:gd name="T18" fmla="*/ 246 w 329"/>
                      <a:gd name="T19" fmla="*/ 29 h 274"/>
                      <a:gd name="T20" fmla="*/ 274 w 329"/>
                      <a:gd name="T21" fmla="*/ 43 h 274"/>
                      <a:gd name="T22" fmla="*/ 291 w 329"/>
                      <a:gd name="T23" fmla="*/ 57 h 274"/>
                      <a:gd name="T24" fmla="*/ 323 w 329"/>
                      <a:gd name="T25" fmla="*/ 103 h 274"/>
                      <a:gd name="T26" fmla="*/ 324 w 329"/>
                      <a:gd name="T27" fmla="*/ 129 h 274"/>
                      <a:gd name="T28" fmla="*/ 315 w 329"/>
                      <a:gd name="T29" fmla="*/ 192 h 274"/>
                      <a:gd name="T30" fmla="*/ 269 w 329"/>
                      <a:gd name="T31" fmla="*/ 273 h 274"/>
                      <a:gd name="T32" fmla="*/ 99 w 329"/>
                      <a:gd name="T33" fmla="*/ 274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29" h="274">
                        <a:moveTo>
                          <a:pt x="99" y="274"/>
                        </a:moveTo>
                        <a:cubicBezTo>
                          <a:pt x="82" y="272"/>
                          <a:pt x="49" y="268"/>
                          <a:pt x="36" y="240"/>
                        </a:cubicBezTo>
                        <a:cubicBezTo>
                          <a:pt x="24" y="216"/>
                          <a:pt x="30" y="214"/>
                          <a:pt x="15" y="195"/>
                        </a:cubicBezTo>
                        <a:cubicBezTo>
                          <a:pt x="0" y="175"/>
                          <a:pt x="1" y="132"/>
                          <a:pt x="19" y="104"/>
                        </a:cubicBezTo>
                        <a:cubicBezTo>
                          <a:pt x="39" y="73"/>
                          <a:pt x="56" y="71"/>
                          <a:pt x="66" y="55"/>
                        </a:cubicBezTo>
                        <a:cubicBezTo>
                          <a:pt x="70" y="50"/>
                          <a:pt x="78" y="28"/>
                          <a:pt x="106" y="26"/>
                        </a:cubicBezTo>
                        <a:cubicBezTo>
                          <a:pt x="135" y="25"/>
                          <a:pt x="135" y="19"/>
                          <a:pt x="146" y="12"/>
                        </a:cubicBezTo>
                        <a:cubicBezTo>
                          <a:pt x="157" y="5"/>
                          <a:pt x="168" y="0"/>
                          <a:pt x="184" y="6"/>
                        </a:cubicBezTo>
                        <a:cubicBezTo>
                          <a:pt x="201" y="12"/>
                          <a:pt x="209" y="8"/>
                          <a:pt x="223" y="14"/>
                        </a:cubicBezTo>
                        <a:cubicBezTo>
                          <a:pt x="236" y="21"/>
                          <a:pt x="237" y="29"/>
                          <a:pt x="246" y="29"/>
                        </a:cubicBezTo>
                        <a:cubicBezTo>
                          <a:pt x="255" y="29"/>
                          <a:pt x="267" y="34"/>
                          <a:pt x="274" y="43"/>
                        </a:cubicBezTo>
                        <a:cubicBezTo>
                          <a:pt x="282" y="53"/>
                          <a:pt x="281" y="53"/>
                          <a:pt x="291" y="57"/>
                        </a:cubicBezTo>
                        <a:cubicBezTo>
                          <a:pt x="311" y="64"/>
                          <a:pt x="320" y="81"/>
                          <a:pt x="323" y="103"/>
                        </a:cubicBezTo>
                        <a:cubicBezTo>
                          <a:pt x="326" y="126"/>
                          <a:pt x="319" y="116"/>
                          <a:pt x="324" y="129"/>
                        </a:cubicBezTo>
                        <a:cubicBezTo>
                          <a:pt x="329" y="143"/>
                          <a:pt x="326" y="179"/>
                          <a:pt x="315" y="192"/>
                        </a:cubicBezTo>
                        <a:cubicBezTo>
                          <a:pt x="315" y="192"/>
                          <a:pt x="329" y="232"/>
                          <a:pt x="269" y="273"/>
                        </a:cubicBezTo>
                        <a:lnTo>
                          <a:pt x="99" y="274"/>
                        </a:lnTo>
                        <a:close/>
                      </a:path>
                    </a:pathLst>
                  </a:custGeom>
                  <a:solidFill>
                    <a:srgbClr val="9138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7" name="Freeform 1126"/>
                  <p:cNvSpPr>
                    <a:spLocks/>
                  </p:cNvSpPr>
                  <p:nvPr/>
                </p:nvSpPr>
                <p:spPr bwMode="auto">
                  <a:xfrm>
                    <a:off x="3757" y="1742"/>
                    <a:ext cx="123" cy="147"/>
                  </a:xfrm>
                  <a:custGeom>
                    <a:avLst/>
                    <a:gdLst>
                      <a:gd name="T0" fmla="*/ 8 w 52"/>
                      <a:gd name="T1" fmla="*/ 44 h 62"/>
                      <a:gd name="T2" fmla="*/ 1 w 52"/>
                      <a:gd name="T3" fmla="*/ 58 h 62"/>
                      <a:gd name="T4" fmla="*/ 0 w 52"/>
                      <a:gd name="T5" fmla="*/ 62 h 62"/>
                      <a:gd name="T6" fmla="*/ 47 w 52"/>
                      <a:gd name="T7" fmla="*/ 16 h 62"/>
                      <a:gd name="T8" fmla="*/ 52 w 52"/>
                      <a:gd name="T9" fmla="*/ 0 h 62"/>
                      <a:gd name="T10" fmla="*/ 8 w 52"/>
                      <a:gd name="T11" fmla="*/ 44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2" h="62">
                        <a:moveTo>
                          <a:pt x="8" y="44"/>
                        </a:moveTo>
                        <a:cubicBezTo>
                          <a:pt x="5" y="48"/>
                          <a:pt x="3" y="53"/>
                          <a:pt x="1" y="58"/>
                        </a:cubicBezTo>
                        <a:cubicBezTo>
                          <a:pt x="0" y="61"/>
                          <a:pt x="0" y="62"/>
                          <a:pt x="0" y="62"/>
                        </a:cubicBezTo>
                        <a:cubicBezTo>
                          <a:pt x="17" y="24"/>
                          <a:pt x="45" y="29"/>
                          <a:pt x="47" y="16"/>
                        </a:cubicBezTo>
                        <a:cubicBezTo>
                          <a:pt x="48" y="13"/>
                          <a:pt x="49" y="9"/>
                          <a:pt x="52" y="0"/>
                        </a:cubicBezTo>
                        <a:cubicBezTo>
                          <a:pt x="41" y="10"/>
                          <a:pt x="25" y="17"/>
                          <a:pt x="8" y="44"/>
                        </a:cubicBezTo>
                        <a:close/>
                      </a:path>
                    </a:pathLst>
                  </a:custGeom>
                  <a:solidFill>
                    <a:srgbClr val="8029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8" name="Freeform 1127"/>
                  <p:cNvSpPr>
                    <a:spLocks/>
                  </p:cNvSpPr>
                  <p:nvPr/>
                </p:nvSpPr>
                <p:spPr bwMode="auto">
                  <a:xfrm>
                    <a:off x="3852" y="2110"/>
                    <a:ext cx="114" cy="140"/>
                  </a:xfrm>
                  <a:custGeom>
                    <a:avLst/>
                    <a:gdLst>
                      <a:gd name="T0" fmla="*/ 33 w 48"/>
                      <a:gd name="T1" fmla="*/ 36 h 59"/>
                      <a:gd name="T2" fmla="*/ 1 w 48"/>
                      <a:gd name="T3" fmla="*/ 18 h 59"/>
                      <a:gd name="T4" fmla="*/ 4 w 48"/>
                      <a:gd name="T5" fmla="*/ 46 h 59"/>
                      <a:gd name="T6" fmla="*/ 48 w 48"/>
                      <a:gd name="T7" fmla="*/ 59 h 59"/>
                      <a:gd name="T8" fmla="*/ 33 w 48"/>
                      <a:gd name="T9" fmla="*/ 36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8" h="59">
                        <a:moveTo>
                          <a:pt x="33" y="36"/>
                        </a:moveTo>
                        <a:cubicBezTo>
                          <a:pt x="3" y="0"/>
                          <a:pt x="1" y="18"/>
                          <a:pt x="1" y="18"/>
                        </a:cubicBezTo>
                        <a:cubicBezTo>
                          <a:pt x="0" y="24"/>
                          <a:pt x="0" y="37"/>
                          <a:pt x="4" y="46"/>
                        </a:cubicBezTo>
                        <a:cubicBezTo>
                          <a:pt x="18" y="55"/>
                          <a:pt x="38" y="58"/>
                          <a:pt x="48" y="59"/>
                        </a:cubicBezTo>
                        <a:cubicBezTo>
                          <a:pt x="48" y="59"/>
                          <a:pt x="38" y="42"/>
                          <a:pt x="33" y="36"/>
                        </a:cubicBezTo>
                        <a:close/>
                      </a:path>
                    </a:pathLst>
                  </a:custGeom>
                  <a:solidFill>
                    <a:srgbClr val="8029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19" name="Freeform 1128"/>
                  <p:cNvSpPr>
                    <a:spLocks/>
                  </p:cNvSpPr>
                  <p:nvPr/>
                </p:nvSpPr>
                <p:spPr bwMode="auto">
                  <a:xfrm>
                    <a:off x="3862" y="2139"/>
                    <a:ext cx="104" cy="111"/>
                  </a:xfrm>
                  <a:custGeom>
                    <a:avLst/>
                    <a:gdLst>
                      <a:gd name="T0" fmla="*/ 16 w 44"/>
                      <a:gd name="T1" fmla="*/ 41 h 47"/>
                      <a:gd name="T2" fmla="*/ 44 w 44"/>
                      <a:gd name="T3" fmla="*/ 47 h 47"/>
                      <a:gd name="T4" fmla="*/ 3 w 44"/>
                      <a:gd name="T5" fmla="*/ 0 h 47"/>
                      <a:gd name="T6" fmla="*/ 0 w 44"/>
                      <a:gd name="T7" fmla="*/ 7 h 47"/>
                      <a:gd name="T8" fmla="*/ 16 w 44"/>
                      <a:gd name="T9" fmla="*/ 4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" h="47">
                        <a:moveTo>
                          <a:pt x="16" y="41"/>
                        </a:moveTo>
                        <a:cubicBezTo>
                          <a:pt x="26" y="45"/>
                          <a:pt x="37" y="46"/>
                          <a:pt x="44" y="47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3" y="17"/>
                          <a:pt x="7" y="31"/>
                          <a:pt x="16" y="41"/>
                        </a:cubicBezTo>
                        <a:close/>
                      </a:path>
                    </a:pathLst>
                  </a:custGeom>
                  <a:solidFill>
                    <a:srgbClr val="6E140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0" name="Freeform 1129"/>
                  <p:cNvSpPr>
                    <a:spLocks/>
                  </p:cNvSpPr>
                  <p:nvPr/>
                </p:nvSpPr>
                <p:spPr bwMode="auto">
                  <a:xfrm>
                    <a:off x="3824" y="1851"/>
                    <a:ext cx="132" cy="311"/>
                  </a:xfrm>
                  <a:custGeom>
                    <a:avLst/>
                    <a:gdLst>
                      <a:gd name="T0" fmla="*/ 24 w 56"/>
                      <a:gd name="T1" fmla="*/ 0 h 131"/>
                      <a:gd name="T2" fmla="*/ 22 w 56"/>
                      <a:gd name="T3" fmla="*/ 42 h 131"/>
                      <a:gd name="T4" fmla="*/ 25 w 56"/>
                      <a:gd name="T5" fmla="*/ 128 h 131"/>
                      <a:gd name="T6" fmla="*/ 56 w 56"/>
                      <a:gd name="T7" fmla="*/ 131 h 131"/>
                      <a:gd name="T8" fmla="*/ 24 w 56"/>
                      <a:gd name="T9" fmla="*/ 0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131">
                        <a:moveTo>
                          <a:pt x="24" y="0"/>
                        </a:moveTo>
                        <a:cubicBezTo>
                          <a:pt x="21" y="9"/>
                          <a:pt x="24" y="24"/>
                          <a:pt x="22" y="42"/>
                        </a:cubicBezTo>
                        <a:cubicBezTo>
                          <a:pt x="18" y="71"/>
                          <a:pt x="0" y="107"/>
                          <a:pt x="25" y="128"/>
                        </a:cubicBezTo>
                        <a:cubicBezTo>
                          <a:pt x="56" y="131"/>
                          <a:pt x="56" y="131"/>
                          <a:pt x="56" y="131"/>
                        </a:cubicBez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8029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1" name="Freeform 1130"/>
                  <p:cNvSpPr>
                    <a:spLocks/>
                  </p:cNvSpPr>
                  <p:nvPr/>
                </p:nvSpPr>
                <p:spPr bwMode="auto">
                  <a:xfrm>
                    <a:off x="3847" y="1885"/>
                    <a:ext cx="93" cy="277"/>
                  </a:xfrm>
                  <a:custGeom>
                    <a:avLst/>
                    <a:gdLst>
                      <a:gd name="T0" fmla="*/ 15 w 39"/>
                      <a:gd name="T1" fmla="*/ 0 h 117"/>
                      <a:gd name="T2" fmla="*/ 13 w 39"/>
                      <a:gd name="T3" fmla="*/ 51 h 117"/>
                      <a:gd name="T4" fmla="*/ 22 w 39"/>
                      <a:gd name="T5" fmla="*/ 117 h 117"/>
                      <a:gd name="T6" fmla="*/ 39 w 39"/>
                      <a:gd name="T7" fmla="*/ 115 h 117"/>
                      <a:gd name="T8" fmla="*/ 15 w 39"/>
                      <a:gd name="T9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117">
                        <a:moveTo>
                          <a:pt x="15" y="0"/>
                        </a:moveTo>
                        <a:cubicBezTo>
                          <a:pt x="18" y="16"/>
                          <a:pt x="16" y="35"/>
                          <a:pt x="13" y="51"/>
                        </a:cubicBezTo>
                        <a:cubicBezTo>
                          <a:pt x="10" y="66"/>
                          <a:pt x="0" y="102"/>
                          <a:pt x="22" y="117"/>
                        </a:cubicBezTo>
                        <a:cubicBezTo>
                          <a:pt x="39" y="115"/>
                          <a:pt x="39" y="115"/>
                          <a:pt x="39" y="115"/>
                        </a:cubicBez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6E140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2" name="Freeform 1131"/>
                  <p:cNvSpPr>
                    <a:spLocks/>
                  </p:cNvSpPr>
                  <p:nvPr/>
                </p:nvSpPr>
                <p:spPr bwMode="auto">
                  <a:xfrm>
                    <a:off x="3880" y="1687"/>
                    <a:ext cx="199" cy="297"/>
                  </a:xfrm>
                  <a:custGeom>
                    <a:avLst/>
                    <a:gdLst>
                      <a:gd name="T0" fmla="*/ 70 w 84"/>
                      <a:gd name="T1" fmla="*/ 0 h 125"/>
                      <a:gd name="T2" fmla="*/ 37 w 84"/>
                      <a:gd name="T3" fmla="*/ 25 h 125"/>
                      <a:gd name="T4" fmla="*/ 16 w 84"/>
                      <a:gd name="T5" fmla="*/ 94 h 125"/>
                      <a:gd name="T6" fmla="*/ 83 w 84"/>
                      <a:gd name="T7" fmla="*/ 21 h 125"/>
                      <a:gd name="T8" fmla="*/ 76 w 84"/>
                      <a:gd name="T9" fmla="*/ 9 h 125"/>
                      <a:gd name="T10" fmla="*/ 70 w 84"/>
                      <a:gd name="T11" fmla="*/ 0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4" h="125">
                        <a:moveTo>
                          <a:pt x="70" y="0"/>
                        </a:moveTo>
                        <a:cubicBezTo>
                          <a:pt x="65" y="11"/>
                          <a:pt x="56" y="14"/>
                          <a:pt x="37" y="25"/>
                        </a:cubicBezTo>
                        <a:cubicBezTo>
                          <a:pt x="18" y="36"/>
                          <a:pt x="0" y="63"/>
                          <a:pt x="16" y="94"/>
                        </a:cubicBezTo>
                        <a:cubicBezTo>
                          <a:pt x="31" y="125"/>
                          <a:pt x="82" y="27"/>
                          <a:pt x="83" y="21"/>
                        </a:cubicBezTo>
                        <a:cubicBezTo>
                          <a:pt x="84" y="15"/>
                          <a:pt x="81" y="13"/>
                          <a:pt x="76" y="9"/>
                        </a:cubicBezTo>
                        <a:cubicBezTo>
                          <a:pt x="70" y="3"/>
                          <a:pt x="70" y="0"/>
                          <a:pt x="70" y="0"/>
                        </a:cubicBezTo>
                        <a:close/>
                      </a:path>
                    </a:pathLst>
                  </a:custGeom>
                  <a:solidFill>
                    <a:srgbClr val="8029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3" name="Freeform 1132"/>
                  <p:cNvSpPr>
                    <a:spLocks/>
                  </p:cNvSpPr>
                  <p:nvPr/>
                </p:nvSpPr>
                <p:spPr bwMode="auto">
                  <a:xfrm>
                    <a:off x="4297" y="1668"/>
                    <a:ext cx="213" cy="580"/>
                  </a:xfrm>
                  <a:custGeom>
                    <a:avLst/>
                    <a:gdLst>
                      <a:gd name="T0" fmla="*/ 30 w 90"/>
                      <a:gd name="T1" fmla="*/ 244 h 244"/>
                      <a:gd name="T2" fmla="*/ 76 w 90"/>
                      <a:gd name="T3" fmla="*/ 163 h 244"/>
                      <a:gd name="T4" fmla="*/ 85 w 90"/>
                      <a:gd name="T5" fmla="*/ 100 h 244"/>
                      <a:gd name="T6" fmla="*/ 84 w 90"/>
                      <a:gd name="T7" fmla="*/ 74 h 244"/>
                      <a:gd name="T8" fmla="*/ 52 w 90"/>
                      <a:gd name="T9" fmla="*/ 28 h 244"/>
                      <a:gd name="T10" fmla="*/ 35 w 90"/>
                      <a:gd name="T11" fmla="*/ 14 h 244"/>
                      <a:gd name="T12" fmla="*/ 10 w 90"/>
                      <a:gd name="T13" fmla="*/ 0 h 244"/>
                      <a:gd name="T14" fmla="*/ 33 w 90"/>
                      <a:gd name="T15" fmla="*/ 20 h 244"/>
                      <a:gd name="T16" fmla="*/ 44 w 90"/>
                      <a:gd name="T17" fmla="*/ 35 h 244"/>
                      <a:gd name="T18" fmla="*/ 62 w 90"/>
                      <a:gd name="T19" fmla="*/ 41 h 244"/>
                      <a:gd name="T20" fmla="*/ 39 w 90"/>
                      <a:gd name="T21" fmla="*/ 48 h 244"/>
                      <a:gd name="T22" fmla="*/ 0 w 90"/>
                      <a:gd name="T23" fmla="*/ 27 h 244"/>
                      <a:gd name="T24" fmla="*/ 50 w 90"/>
                      <a:gd name="T25" fmla="*/ 137 h 244"/>
                      <a:gd name="T26" fmla="*/ 14 w 90"/>
                      <a:gd name="T27" fmla="*/ 244 h 244"/>
                      <a:gd name="T28" fmla="*/ 30 w 90"/>
                      <a:gd name="T29" fmla="*/ 244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90" h="244">
                        <a:moveTo>
                          <a:pt x="30" y="244"/>
                        </a:moveTo>
                        <a:cubicBezTo>
                          <a:pt x="90" y="203"/>
                          <a:pt x="76" y="163"/>
                          <a:pt x="76" y="163"/>
                        </a:cubicBezTo>
                        <a:cubicBezTo>
                          <a:pt x="87" y="150"/>
                          <a:pt x="90" y="114"/>
                          <a:pt x="85" y="100"/>
                        </a:cubicBezTo>
                        <a:cubicBezTo>
                          <a:pt x="80" y="87"/>
                          <a:pt x="87" y="97"/>
                          <a:pt x="84" y="74"/>
                        </a:cubicBezTo>
                        <a:cubicBezTo>
                          <a:pt x="81" y="52"/>
                          <a:pt x="72" y="35"/>
                          <a:pt x="52" y="28"/>
                        </a:cubicBezTo>
                        <a:cubicBezTo>
                          <a:pt x="42" y="24"/>
                          <a:pt x="43" y="24"/>
                          <a:pt x="35" y="14"/>
                        </a:cubicBezTo>
                        <a:cubicBezTo>
                          <a:pt x="29" y="6"/>
                          <a:pt x="19" y="1"/>
                          <a:pt x="10" y="0"/>
                        </a:cubicBezTo>
                        <a:cubicBezTo>
                          <a:pt x="23" y="6"/>
                          <a:pt x="29" y="12"/>
                          <a:pt x="33" y="20"/>
                        </a:cubicBezTo>
                        <a:cubicBezTo>
                          <a:pt x="39" y="35"/>
                          <a:pt x="36" y="36"/>
                          <a:pt x="44" y="35"/>
                        </a:cubicBezTo>
                        <a:cubicBezTo>
                          <a:pt x="56" y="34"/>
                          <a:pt x="61" y="37"/>
                          <a:pt x="62" y="41"/>
                        </a:cubicBezTo>
                        <a:cubicBezTo>
                          <a:pt x="62" y="46"/>
                          <a:pt x="58" y="52"/>
                          <a:pt x="39" y="48"/>
                        </a:cubicBezTo>
                        <a:cubicBezTo>
                          <a:pt x="29" y="45"/>
                          <a:pt x="11" y="34"/>
                          <a:pt x="0" y="27"/>
                        </a:cubicBezTo>
                        <a:cubicBezTo>
                          <a:pt x="0" y="27"/>
                          <a:pt x="31" y="98"/>
                          <a:pt x="50" y="137"/>
                        </a:cubicBezTo>
                        <a:cubicBezTo>
                          <a:pt x="63" y="162"/>
                          <a:pt x="25" y="211"/>
                          <a:pt x="14" y="244"/>
                        </a:cubicBezTo>
                        <a:lnTo>
                          <a:pt x="30" y="244"/>
                        </a:lnTo>
                        <a:close/>
                      </a:path>
                    </a:pathLst>
                  </a:custGeom>
                  <a:solidFill>
                    <a:srgbClr val="8029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4" name="Freeform 1133"/>
                  <p:cNvSpPr>
                    <a:spLocks/>
                  </p:cNvSpPr>
                  <p:nvPr/>
                </p:nvSpPr>
                <p:spPr bwMode="auto">
                  <a:xfrm>
                    <a:off x="4366" y="1787"/>
                    <a:ext cx="134" cy="323"/>
                  </a:xfrm>
                  <a:custGeom>
                    <a:avLst/>
                    <a:gdLst>
                      <a:gd name="T0" fmla="*/ 3 w 57"/>
                      <a:gd name="T1" fmla="*/ 0 h 136"/>
                      <a:gd name="T2" fmla="*/ 33 w 57"/>
                      <a:gd name="T3" fmla="*/ 6 h 136"/>
                      <a:gd name="T4" fmla="*/ 42 w 57"/>
                      <a:gd name="T5" fmla="*/ 47 h 136"/>
                      <a:gd name="T6" fmla="*/ 48 w 57"/>
                      <a:gd name="T7" fmla="*/ 110 h 136"/>
                      <a:gd name="T8" fmla="*/ 0 w 57"/>
                      <a:gd name="T9" fmla="*/ 46 h 136"/>
                      <a:gd name="T10" fmla="*/ 3 w 57"/>
                      <a:gd name="T11" fmla="*/ 0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7" h="136">
                        <a:moveTo>
                          <a:pt x="3" y="0"/>
                        </a:moveTo>
                        <a:cubicBezTo>
                          <a:pt x="10" y="3"/>
                          <a:pt x="18" y="5"/>
                          <a:pt x="33" y="6"/>
                        </a:cubicBezTo>
                        <a:cubicBezTo>
                          <a:pt x="41" y="7"/>
                          <a:pt x="32" y="23"/>
                          <a:pt x="42" y="47"/>
                        </a:cubicBezTo>
                        <a:cubicBezTo>
                          <a:pt x="46" y="57"/>
                          <a:pt x="57" y="86"/>
                          <a:pt x="48" y="110"/>
                        </a:cubicBezTo>
                        <a:cubicBezTo>
                          <a:pt x="39" y="136"/>
                          <a:pt x="0" y="46"/>
                          <a:pt x="0" y="46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6E140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5" name="Freeform 1134"/>
                  <p:cNvSpPr>
                    <a:spLocks/>
                  </p:cNvSpPr>
                  <p:nvPr/>
                </p:nvSpPr>
                <p:spPr bwMode="auto">
                  <a:xfrm>
                    <a:off x="4219" y="1699"/>
                    <a:ext cx="68" cy="129"/>
                  </a:xfrm>
                  <a:custGeom>
                    <a:avLst/>
                    <a:gdLst>
                      <a:gd name="T0" fmla="*/ 24 w 29"/>
                      <a:gd name="T1" fmla="*/ 0 h 54"/>
                      <a:gd name="T2" fmla="*/ 4 w 29"/>
                      <a:gd name="T3" fmla="*/ 37 h 54"/>
                      <a:gd name="T4" fmla="*/ 0 w 29"/>
                      <a:gd name="T5" fmla="*/ 54 h 54"/>
                      <a:gd name="T6" fmla="*/ 28 w 29"/>
                      <a:gd name="T7" fmla="*/ 14 h 54"/>
                      <a:gd name="T8" fmla="*/ 24 w 29"/>
                      <a:gd name="T9" fmla="*/ 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54">
                        <a:moveTo>
                          <a:pt x="24" y="0"/>
                        </a:moveTo>
                        <a:cubicBezTo>
                          <a:pt x="28" y="11"/>
                          <a:pt x="20" y="31"/>
                          <a:pt x="4" y="37"/>
                        </a:cubicBezTo>
                        <a:cubicBezTo>
                          <a:pt x="3" y="42"/>
                          <a:pt x="1" y="49"/>
                          <a:pt x="0" y="54"/>
                        </a:cubicBezTo>
                        <a:cubicBezTo>
                          <a:pt x="24" y="46"/>
                          <a:pt x="28" y="19"/>
                          <a:pt x="28" y="14"/>
                        </a:cubicBezTo>
                        <a:cubicBezTo>
                          <a:pt x="29" y="10"/>
                          <a:pt x="24" y="0"/>
                          <a:pt x="24" y="0"/>
                        </a:cubicBezTo>
                        <a:close/>
                      </a:path>
                    </a:pathLst>
                  </a:custGeom>
                  <a:solidFill>
                    <a:srgbClr val="6E140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6" name="Freeform 1135"/>
                  <p:cNvSpPr>
                    <a:spLocks/>
                  </p:cNvSpPr>
                  <p:nvPr/>
                </p:nvSpPr>
                <p:spPr bwMode="auto">
                  <a:xfrm>
                    <a:off x="4172" y="1652"/>
                    <a:ext cx="78" cy="166"/>
                  </a:xfrm>
                  <a:custGeom>
                    <a:avLst/>
                    <a:gdLst>
                      <a:gd name="T0" fmla="*/ 22 w 33"/>
                      <a:gd name="T1" fmla="*/ 0 h 70"/>
                      <a:gd name="T2" fmla="*/ 0 w 33"/>
                      <a:gd name="T3" fmla="*/ 45 h 70"/>
                      <a:gd name="T4" fmla="*/ 5 w 33"/>
                      <a:gd name="T5" fmla="*/ 59 h 70"/>
                      <a:gd name="T6" fmla="*/ 14 w 33"/>
                      <a:gd name="T7" fmla="*/ 64 h 70"/>
                      <a:gd name="T8" fmla="*/ 32 w 33"/>
                      <a:gd name="T9" fmla="*/ 32 h 70"/>
                      <a:gd name="T10" fmla="*/ 22 w 33"/>
                      <a:gd name="T11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" h="70">
                        <a:moveTo>
                          <a:pt x="22" y="0"/>
                        </a:moveTo>
                        <a:cubicBezTo>
                          <a:pt x="28" y="11"/>
                          <a:pt x="27" y="43"/>
                          <a:pt x="0" y="45"/>
                        </a:cubicBezTo>
                        <a:cubicBezTo>
                          <a:pt x="0" y="45"/>
                          <a:pt x="4" y="52"/>
                          <a:pt x="5" y="59"/>
                        </a:cubicBezTo>
                        <a:cubicBezTo>
                          <a:pt x="6" y="65"/>
                          <a:pt x="7" y="70"/>
                          <a:pt x="14" y="64"/>
                        </a:cubicBezTo>
                        <a:cubicBezTo>
                          <a:pt x="21" y="59"/>
                          <a:pt x="31" y="50"/>
                          <a:pt x="32" y="32"/>
                        </a:cubicBezTo>
                        <a:cubicBezTo>
                          <a:pt x="33" y="14"/>
                          <a:pt x="26" y="3"/>
                          <a:pt x="22" y="0"/>
                        </a:cubicBezTo>
                        <a:close/>
                      </a:path>
                    </a:pathLst>
                  </a:custGeom>
                  <a:solidFill>
                    <a:srgbClr val="8029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7" name="Freeform 1136"/>
                  <p:cNvSpPr>
                    <a:spLocks/>
                  </p:cNvSpPr>
                  <p:nvPr/>
                </p:nvSpPr>
                <p:spPr bwMode="auto">
                  <a:xfrm>
                    <a:off x="4183" y="1699"/>
                    <a:ext cx="64" cy="119"/>
                  </a:xfrm>
                  <a:custGeom>
                    <a:avLst/>
                    <a:gdLst>
                      <a:gd name="T0" fmla="*/ 27 w 27"/>
                      <a:gd name="T1" fmla="*/ 12 h 50"/>
                      <a:gd name="T2" fmla="*/ 26 w 27"/>
                      <a:gd name="T3" fmla="*/ 0 h 50"/>
                      <a:gd name="T4" fmla="*/ 0 w 27"/>
                      <a:gd name="T5" fmla="*/ 36 h 50"/>
                      <a:gd name="T6" fmla="*/ 9 w 27"/>
                      <a:gd name="T7" fmla="*/ 44 h 50"/>
                      <a:gd name="T8" fmla="*/ 27 w 27"/>
                      <a:gd name="T9" fmla="*/ 12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0">
                        <a:moveTo>
                          <a:pt x="27" y="12"/>
                        </a:moveTo>
                        <a:cubicBezTo>
                          <a:pt x="27" y="7"/>
                          <a:pt x="27" y="4"/>
                          <a:pt x="26" y="0"/>
                        </a:cubicBezTo>
                        <a:cubicBezTo>
                          <a:pt x="27" y="12"/>
                          <a:pt x="20" y="31"/>
                          <a:pt x="0" y="36"/>
                        </a:cubicBezTo>
                        <a:cubicBezTo>
                          <a:pt x="2" y="46"/>
                          <a:pt x="2" y="50"/>
                          <a:pt x="9" y="44"/>
                        </a:cubicBezTo>
                        <a:cubicBezTo>
                          <a:pt x="16" y="39"/>
                          <a:pt x="26" y="30"/>
                          <a:pt x="27" y="12"/>
                        </a:cubicBezTo>
                        <a:close/>
                      </a:path>
                    </a:pathLst>
                  </a:custGeom>
                  <a:solidFill>
                    <a:srgbClr val="6E140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8" name="Freeform 1137"/>
                  <p:cNvSpPr>
                    <a:spLocks noEditPoints="1"/>
                  </p:cNvSpPr>
                  <p:nvPr/>
                </p:nvSpPr>
                <p:spPr bwMode="auto">
                  <a:xfrm>
                    <a:off x="3727" y="1604"/>
                    <a:ext cx="785" cy="649"/>
                  </a:xfrm>
                  <a:custGeom>
                    <a:avLst/>
                    <a:gdLst>
                      <a:gd name="T0" fmla="*/ 101 w 332"/>
                      <a:gd name="T1" fmla="*/ 273 h 273"/>
                      <a:gd name="T2" fmla="*/ 101 w 332"/>
                      <a:gd name="T3" fmla="*/ 273 h 273"/>
                      <a:gd name="T4" fmla="*/ 37 w 332"/>
                      <a:gd name="T5" fmla="*/ 239 h 273"/>
                      <a:gd name="T6" fmla="*/ 29 w 332"/>
                      <a:gd name="T7" fmla="*/ 217 h 273"/>
                      <a:gd name="T8" fmla="*/ 16 w 332"/>
                      <a:gd name="T9" fmla="*/ 193 h 273"/>
                      <a:gd name="T10" fmla="*/ 20 w 332"/>
                      <a:gd name="T11" fmla="*/ 101 h 273"/>
                      <a:gd name="T12" fmla="*/ 52 w 332"/>
                      <a:gd name="T13" fmla="*/ 66 h 273"/>
                      <a:gd name="T14" fmla="*/ 67 w 332"/>
                      <a:gd name="T15" fmla="*/ 52 h 273"/>
                      <a:gd name="T16" fmla="*/ 70 w 332"/>
                      <a:gd name="T17" fmla="*/ 48 h 273"/>
                      <a:gd name="T18" fmla="*/ 108 w 332"/>
                      <a:gd name="T19" fmla="*/ 23 h 273"/>
                      <a:gd name="T20" fmla="*/ 141 w 332"/>
                      <a:gd name="T21" fmla="*/ 13 h 273"/>
                      <a:gd name="T22" fmla="*/ 147 w 332"/>
                      <a:gd name="T23" fmla="*/ 9 h 273"/>
                      <a:gd name="T24" fmla="*/ 173 w 332"/>
                      <a:gd name="T25" fmla="*/ 0 h 273"/>
                      <a:gd name="T26" fmla="*/ 187 w 332"/>
                      <a:gd name="T27" fmla="*/ 2 h 273"/>
                      <a:gd name="T28" fmla="*/ 206 w 332"/>
                      <a:gd name="T29" fmla="*/ 6 h 273"/>
                      <a:gd name="T30" fmla="*/ 225 w 332"/>
                      <a:gd name="T31" fmla="*/ 11 h 273"/>
                      <a:gd name="T32" fmla="*/ 238 w 332"/>
                      <a:gd name="T33" fmla="*/ 20 h 273"/>
                      <a:gd name="T34" fmla="*/ 248 w 332"/>
                      <a:gd name="T35" fmla="*/ 25 h 273"/>
                      <a:gd name="T36" fmla="*/ 277 w 332"/>
                      <a:gd name="T37" fmla="*/ 40 h 273"/>
                      <a:gd name="T38" fmla="*/ 281 w 332"/>
                      <a:gd name="T39" fmla="*/ 44 h 273"/>
                      <a:gd name="T40" fmla="*/ 294 w 332"/>
                      <a:gd name="T41" fmla="*/ 53 h 273"/>
                      <a:gd name="T42" fmla="*/ 326 w 332"/>
                      <a:gd name="T43" fmla="*/ 101 h 273"/>
                      <a:gd name="T44" fmla="*/ 326 w 332"/>
                      <a:gd name="T45" fmla="*/ 118 h 273"/>
                      <a:gd name="T46" fmla="*/ 327 w 332"/>
                      <a:gd name="T47" fmla="*/ 127 h 273"/>
                      <a:gd name="T48" fmla="*/ 318 w 332"/>
                      <a:gd name="T49" fmla="*/ 191 h 273"/>
                      <a:gd name="T50" fmla="*/ 272 w 332"/>
                      <a:gd name="T51" fmla="*/ 272 h 273"/>
                      <a:gd name="T52" fmla="*/ 272 w 332"/>
                      <a:gd name="T53" fmla="*/ 272 h 273"/>
                      <a:gd name="T54" fmla="*/ 271 w 332"/>
                      <a:gd name="T55" fmla="*/ 272 h 273"/>
                      <a:gd name="T56" fmla="*/ 101 w 332"/>
                      <a:gd name="T57" fmla="*/ 273 h 273"/>
                      <a:gd name="T58" fmla="*/ 173 w 332"/>
                      <a:gd name="T59" fmla="*/ 2 h 273"/>
                      <a:gd name="T60" fmla="*/ 149 w 332"/>
                      <a:gd name="T61" fmla="*/ 11 h 273"/>
                      <a:gd name="T62" fmla="*/ 143 w 332"/>
                      <a:gd name="T63" fmla="*/ 15 h 273"/>
                      <a:gd name="T64" fmla="*/ 108 w 332"/>
                      <a:gd name="T65" fmla="*/ 26 h 273"/>
                      <a:gd name="T66" fmla="*/ 72 w 332"/>
                      <a:gd name="T67" fmla="*/ 49 h 273"/>
                      <a:gd name="T68" fmla="*/ 69 w 332"/>
                      <a:gd name="T69" fmla="*/ 54 h 273"/>
                      <a:gd name="T70" fmla="*/ 54 w 332"/>
                      <a:gd name="T71" fmla="*/ 69 h 273"/>
                      <a:gd name="T72" fmla="*/ 22 w 332"/>
                      <a:gd name="T73" fmla="*/ 102 h 273"/>
                      <a:gd name="T74" fmla="*/ 18 w 332"/>
                      <a:gd name="T75" fmla="*/ 192 h 273"/>
                      <a:gd name="T76" fmla="*/ 31 w 332"/>
                      <a:gd name="T77" fmla="*/ 217 h 273"/>
                      <a:gd name="T78" fmla="*/ 39 w 332"/>
                      <a:gd name="T79" fmla="*/ 238 h 273"/>
                      <a:gd name="T80" fmla="*/ 101 w 332"/>
                      <a:gd name="T81" fmla="*/ 270 h 273"/>
                      <a:gd name="T82" fmla="*/ 271 w 332"/>
                      <a:gd name="T83" fmla="*/ 269 h 273"/>
                      <a:gd name="T84" fmla="*/ 315 w 332"/>
                      <a:gd name="T85" fmla="*/ 191 h 273"/>
                      <a:gd name="T86" fmla="*/ 315 w 332"/>
                      <a:gd name="T87" fmla="*/ 190 h 273"/>
                      <a:gd name="T88" fmla="*/ 316 w 332"/>
                      <a:gd name="T89" fmla="*/ 189 h 273"/>
                      <a:gd name="T90" fmla="*/ 325 w 332"/>
                      <a:gd name="T91" fmla="*/ 128 h 273"/>
                      <a:gd name="T92" fmla="*/ 323 w 332"/>
                      <a:gd name="T93" fmla="*/ 117 h 273"/>
                      <a:gd name="T94" fmla="*/ 324 w 332"/>
                      <a:gd name="T95" fmla="*/ 101 h 273"/>
                      <a:gd name="T96" fmla="*/ 293 w 332"/>
                      <a:gd name="T97" fmla="*/ 56 h 273"/>
                      <a:gd name="T98" fmla="*/ 278 w 332"/>
                      <a:gd name="T99" fmla="*/ 46 h 273"/>
                      <a:gd name="T100" fmla="*/ 275 w 332"/>
                      <a:gd name="T101" fmla="*/ 42 h 273"/>
                      <a:gd name="T102" fmla="*/ 248 w 332"/>
                      <a:gd name="T103" fmla="*/ 28 h 273"/>
                      <a:gd name="T104" fmla="*/ 237 w 332"/>
                      <a:gd name="T105" fmla="*/ 22 h 273"/>
                      <a:gd name="T106" fmla="*/ 224 w 332"/>
                      <a:gd name="T107" fmla="*/ 13 h 273"/>
                      <a:gd name="T108" fmla="*/ 205 w 332"/>
                      <a:gd name="T109" fmla="*/ 9 h 273"/>
                      <a:gd name="T110" fmla="*/ 186 w 332"/>
                      <a:gd name="T111" fmla="*/ 5 h 273"/>
                      <a:gd name="T112" fmla="*/ 173 w 332"/>
                      <a:gd name="T113" fmla="*/ 2 h 2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32" h="273">
                        <a:moveTo>
                          <a:pt x="101" y="273"/>
                        </a:moveTo>
                        <a:cubicBezTo>
                          <a:pt x="101" y="273"/>
                          <a:pt x="101" y="273"/>
                          <a:pt x="101" y="273"/>
                        </a:cubicBezTo>
                        <a:cubicBezTo>
                          <a:pt x="87" y="272"/>
                          <a:pt x="50" y="268"/>
                          <a:pt x="37" y="239"/>
                        </a:cubicBezTo>
                        <a:cubicBezTo>
                          <a:pt x="32" y="229"/>
                          <a:pt x="30" y="222"/>
                          <a:pt x="29" y="217"/>
                        </a:cubicBezTo>
                        <a:cubicBezTo>
                          <a:pt x="26" y="210"/>
                          <a:pt x="25" y="205"/>
                          <a:pt x="16" y="193"/>
                        </a:cubicBezTo>
                        <a:cubicBezTo>
                          <a:pt x="0" y="173"/>
                          <a:pt x="2" y="129"/>
                          <a:pt x="20" y="101"/>
                        </a:cubicBezTo>
                        <a:cubicBezTo>
                          <a:pt x="32" y="82"/>
                          <a:pt x="43" y="73"/>
                          <a:pt x="52" y="66"/>
                        </a:cubicBezTo>
                        <a:cubicBezTo>
                          <a:pt x="58" y="62"/>
                          <a:pt x="63" y="58"/>
                          <a:pt x="67" y="52"/>
                        </a:cubicBezTo>
                        <a:cubicBezTo>
                          <a:pt x="68" y="51"/>
                          <a:pt x="69" y="49"/>
                          <a:pt x="70" y="48"/>
                        </a:cubicBezTo>
                        <a:cubicBezTo>
                          <a:pt x="76" y="38"/>
                          <a:pt x="84" y="24"/>
                          <a:pt x="108" y="23"/>
                        </a:cubicBezTo>
                        <a:cubicBezTo>
                          <a:pt x="130" y="22"/>
                          <a:pt x="135" y="18"/>
                          <a:pt x="141" y="13"/>
                        </a:cubicBezTo>
                        <a:cubicBezTo>
                          <a:pt x="143" y="12"/>
                          <a:pt x="145" y="10"/>
                          <a:pt x="147" y="9"/>
                        </a:cubicBezTo>
                        <a:cubicBezTo>
                          <a:pt x="155" y="4"/>
                          <a:pt x="163" y="0"/>
                          <a:pt x="173" y="0"/>
                        </a:cubicBezTo>
                        <a:cubicBezTo>
                          <a:pt x="177" y="0"/>
                          <a:pt x="182" y="1"/>
                          <a:pt x="187" y="2"/>
                        </a:cubicBezTo>
                        <a:cubicBezTo>
                          <a:pt x="194" y="5"/>
                          <a:pt x="200" y="6"/>
                          <a:pt x="206" y="6"/>
                        </a:cubicBezTo>
                        <a:cubicBezTo>
                          <a:pt x="212" y="7"/>
                          <a:pt x="218" y="7"/>
                          <a:pt x="225" y="11"/>
                        </a:cubicBezTo>
                        <a:cubicBezTo>
                          <a:pt x="232" y="14"/>
                          <a:pt x="236" y="18"/>
                          <a:pt x="238" y="20"/>
                        </a:cubicBezTo>
                        <a:cubicBezTo>
                          <a:pt x="242" y="23"/>
                          <a:pt x="244" y="25"/>
                          <a:pt x="248" y="25"/>
                        </a:cubicBezTo>
                        <a:cubicBezTo>
                          <a:pt x="257" y="26"/>
                          <a:pt x="269" y="30"/>
                          <a:pt x="277" y="40"/>
                        </a:cubicBezTo>
                        <a:cubicBezTo>
                          <a:pt x="279" y="42"/>
                          <a:pt x="280" y="43"/>
                          <a:pt x="281" y="44"/>
                        </a:cubicBezTo>
                        <a:cubicBezTo>
                          <a:pt x="285" y="50"/>
                          <a:pt x="285" y="51"/>
                          <a:pt x="294" y="53"/>
                        </a:cubicBezTo>
                        <a:cubicBezTo>
                          <a:pt x="312" y="60"/>
                          <a:pt x="323" y="76"/>
                          <a:pt x="326" y="101"/>
                        </a:cubicBezTo>
                        <a:cubicBezTo>
                          <a:pt x="328" y="113"/>
                          <a:pt x="327" y="116"/>
                          <a:pt x="326" y="118"/>
                        </a:cubicBezTo>
                        <a:cubicBezTo>
                          <a:pt x="326" y="120"/>
                          <a:pt x="325" y="121"/>
                          <a:pt x="327" y="127"/>
                        </a:cubicBezTo>
                        <a:cubicBezTo>
                          <a:pt x="332" y="141"/>
                          <a:pt x="330" y="176"/>
                          <a:pt x="318" y="191"/>
                        </a:cubicBezTo>
                        <a:cubicBezTo>
                          <a:pt x="320" y="197"/>
                          <a:pt x="328" y="234"/>
                          <a:pt x="272" y="272"/>
                        </a:cubicBezTo>
                        <a:cubicBezTo>
                          <a:pt x="272" y="272"/>
                          <a:pt x="272" y="272"/>
                          <a:pt x="272" y="272"/>
                        </a:cubicBezTo>
                        <a:cubicBezTo>
                          <a:pt x="271" y="272"/>
                          <a:pt x="271" y="272"/>
                          <a:pt x="271" y="272"/>
                        </a:cubicBezTo>
                        <a:lnTo>
                          <a:pt x="101" y="273"/>
                        </a:lnTo>
                        <a:close/>
                        <a:moveTo>
                          <a:pt x="173" y="2"/>
                        </a:moveTo>
                        <a:cubicBezTo>
                          <a:pt x="163" y="2"/>
                          <a:pt x="156" y="7"/>
                          <a:pt x="149" y="11"/>
                        </a:cubicBezTo>
                        <a:cubicBezTo>
                          <a:pt x="146" y="12"/>
                          <a:pt x="144" y="14"/>
                          <a:pt x="143" y="15"/>
                        </a:cubicBezTo>
                        <a:cubicBezTo>
                          <a:pt x="136" y="20"/>
                          <a:pt x="131" y="25"/>
                          <a:pt x="108" y="26"/>
                        </a:cubicBezTo>
                        <a:cubicBezTo>
                          <a:pt x="86" y="27"/>
                          <a:pt x="78" y="40"/>
                          <a:pt x="72" y="49"/>
                        </a:cubicBezTo>
                        <a:cubicBezTo>
                          <a:pt x="71" y="51"/>
                          <a:pt x="70" y="52"/>
                          <a:pt x="69" y="54"/>
                        </a:cubicBezTo>
                        <a:cubicBezTo>
                          <a:pt x="65" y="60"/>
                          <a:pt x="60" y="64"/>
                          <a:pt x="54" y="69"/>
                        </a:cubicBezTo>
                        <a:cubicBezTo>
                          <a:pt x="45" y="76"/>
                          <a:pt x="34" y="84"/>
                          <a:pt x="22" y="102"/>
                        </a:cubicBezTo>
                        <a:cubicBezTo>
                          <a:pt x="5" y="130"/>
                          <a:pt x="3" y="172"/>
                          <a:pt x="18" y="192"/>
                        </a:cubicBezTo>
                        <a:cubicBezTo>
                          <a:pt x="27" y="204"/>
                          <a:pt x="29" y="209"/>
                          <a:pt x="31" y="217"/>
                        </a:cubicBezTo>
                        <a:cubicBezTo>
                          <a:pt x="33" y="222"/>
                          <a:pt x="35" y="228"/>
                          <a:pt x="39" y="238"/>
                        </a:cubicBezTo>
                        <a:cubicBezTo>
                          <a:pt x="52" y="265"/>
                          <a:pt x="87" y="269"/>
                          <a:pt x="101" y="270"/>
                        </a:cubicBezTo>
                        <a:cubicBezTo>
                          <a:pt x="271" y="269"/>
                          <a:pt x="271" y="269"/>
                          <a:pt x="271" y="269"/>
                        </a:cubicBezTo>
                        <a:cubicBezTo>
                          <a:pt x="329" y="230"/>
                          <a:pt x="315" y="191"/>
                          <a:pt x="315" y="191"/>
                        </a:cubicBezTo>
                        <a:cubicBezTo>
                          <a:pt x="315" y="190"/>
                          <a:pt x="315" y="190"/>
                          <a:pt x="315" y="190"/>
                        </a:cubicBezTo>
                        <a:cubicBezTo>
                          <a:pt x="316" y="189"/>
                          <a:pt x="316" y="189"/>
                          <a:pt x="316" y="189"/>
                        </a:cubicBezTo>
                        <a:cubicBezTo>
                          <a:pt x="327" y="176"/>
                          <a:pt x="330" y="141"/>
                          <a:pt x="325" y="128"/>
                        </a:cubicBezTo>
                        <a:cubicBezTo>
                          <a:pt x="322" y="121"/>
                          <a:pt x="323" y="120"/>
                          <a:pt x="323" y="117"/>
                        </a:cubicBezTo>
                        <a:cubicBezTo>
                          <a:pt x="324" y="115"/>
                          <a:pt x="325" y="113"/>
                          <a:pt x="324" y="101"/>
                        </a:cubicBezTo>
                        <a:cubicBezTo>
                          <a:pt x="320" y="77"/>
                          <a:pt x="310" y="62"/>
                          <a:pt x="293" y="56"/>
                        </a:cubicBezTo>
                        <a:cubicBezTo>
                          <a:pt x="284" y="53"/>
                          <a:pt x="283" y="52"/>
                          <a:pt x="278" y="46"/>
                        </a:cubicBezTo>
                        <a:cubicBezTo>
                          <a:pt x="278" y="45"/>
                          <a:pt x="276" y="43"/>
                          <a:pt x="275" y="42"/>
                        </a:cubicBezTo>
                        <a:cubicBezTo>
                          <a:pt x="268" y="33"/>
                          <a:pt x="256" y="28"/>
                          <a:pt x="248" y="28"/>
                        </a:cubicBezTo>
                        <a:cubicBezTo>
                          <a:pt x="243" y="28"/>
                          <a:pt x="240" y="26"/>
                          <a:pt x="237" y="22"/>
                        </a:cubicBezTo>
                        <a:cubicBezTo>
                          <a:pt x="234" y="20"/>
                          <a:pt x="230" y="16"/>
                          <a:pt x="224" y="13"/>
                        </a:cubicBezTo>
                        <a:cubicBezTo>
                          <a:pt x="217" y="10"/>
                          <a:pt x="211" y="10"/>
                          <a:pt x="205" y="9"/>
                        </a:cubicBezTo>
                        <a:cubicBezTo>
                          <a:pt x="200" y="8"/>
                          <a:pt x="194" y="8"/>
                          <a:pt x="186" y="5"/>
                        </a:cubicBezTo>
                        <a:cubicBezTo>
                          <a:pt x="181" y="3"/>
                          <a:pt x="177" y="2"/>
                          <a:pt x="173" y="2"/>
                        </a:cubicBez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29" name="Freeform 1138"/>
                  <p:cNvSpPr>
                    <a:spLocks/>
                  </p:cNvSpPr>
                  <p:nvPr/>
                </p:nvSpPr>
                <p:spPr bwMode="auto">
                  <a:xfrm>
                    <a:off x="3767" y="1714"/>
                    <a:ext cx="745" cy="619"/>
                  </a:xfrm>
                  <a:custGeom>
                    <a:avLst/>
                    <a:gdLst>
                      <a:gd name="T0" fmla="*/ 26 w 315"/>
                      <a:gd name="T1" fmla="*/ 157 h 261"/>
                      <a:gd name="T2" fmla="*/ 7 w 315"/>
                      <a:gd name="T3" fmla="*/ 173 h 261"/>
                      <a:gd name="T4" fmla="*/ 41 w 315"/>
                      <a:gd name="T5" fmla="*/ 186 h 261"/>
                      <a:gd name="T6" fmla="*/ 153 w 315"/>
                      <a:gd name="T7" fmla="*/ 253 h 261"/>
                      <a:gd name="T8" fmla="*/ 278 w 315"/>
                      <a:gd name="T9" fmla="*/ 199 h 261"/>
                      <a:gd name="T10" fmla="*/ 297 w 315"/>
                      <a:gd name="T11" fmla="*/ 169 h 261"/>
                      <a:gd name="T12" fmla="*/ 313 w 315"/>
                      <a:gd name="T13" fmla="*/ 146 h 261"/>
                      <a:gd name="T14" fmla="*/ 299 w 315"/>
                      <a:gd name="T15" fmla="*/ 139 h 261"/>
                      <a:gd name="T16" fmla="*/ 289 w 315"/>
                      <a:gd name="T17" fmla="*/ 84 h 261"/>
                      <a:gd name="T18" fmla="*/ 274 w 315"/>
                      <a:gd name="T19" fmla="*/ 41 h 261"/>
                      <a:gd name="T20" fmla="*/ 230 w 315"/>
                      <a:gd name="T21" fmla="*/ 14 h 261"/>
                      <a:gd name="T22" fmla="*/ 219 w 315"/>
                      <a:gd name="T23" fmla="*/ 10 h 261"/>
                      <a:gd name="T24" fmla="*/ 198 w 315"/>
                      <a:gd name="T25" fmla="*/ 41 h 261"/>
                      <a:gd name="T26" fmla="*/ 195 w 315"/>
                      <a:gd name="T27" fmla="*/ 30 h 261"/>
                      <a:gd name="T28" fmla="*/ 181 w 315"/>
                      <a:gd name="T29" fmla="*/ 41 h 261"/>
                      <a:gd name="T30" fmla="*/ 164 w 315"/>
                      <a:gd name="T31" fmla="*/ 14 h 261"/>
                      <a:gd name="T32" fmla="*/ 126 w 315"/>
                      <a:gd name="T33" fmla="*/ 0 h 261"/>
                      <a:gd name="T34" fmla="*/ 96 w 315"/>
                      <a:gd name="T35" fmla="*/ 17 h 261"/>
                      <a:gd name="T36" fmla="*/ 61 w 315"/>
                      <a:gd name="T37" fmla="*/ 75 h 261"/>
                      <a:gd name="T38" fmla="*/ 49 w 315"/>
                      <a:gd name="T39" fmla="*/ 58 h 261"/>
                      <a:gd name="T40" fmla="*/ 51 w 315"/>
                      <a:gd name="T41" fmla="*/ 78 h 261"/>
                      <a:gd name="T42" fmla="*/ 50 w 315"/>
                      <a:gd name="T43" fmla="*/ 140 h 261"/>
                      <a:gd name="T44" fmla="*/ 58 w 315"/>
                      <a:gd name="T45" fmla="*/ 182 h 261"/>
                      <a:gd name="T46" fmla="*/ 26 w 315"/>
                      <a:gd name="T47" fmla="*/ 157 h 2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15" h="261">
                        <a:moveTo>
                          <a:pt x="26" y="157"/>
                        </a:moveTo>
                        <a:cubicBezTo>
                          <a:pt x="13" y="146"/>
                          <a:pt x="0" y="160"/>
                          <a:pt x="7" y="173"/>
                        </a:cubicBezTo>
                        <a:cubicBezTo>
                          <a:pt x="14" y="189"/>
                          <a:pt x="33" y="191"/>
                          <a:pt x="41" y="186"/>
                        </a:cubicBezTo>
                        <a:cubicBezTo>
                          <a:pt x="41" y="186"/>
                          <a:pt x="76" y="244"/>
                          <a:pt x="153" y="253"/>
                        </a:cubicBezTo>
                        <a:cubicBezTo>
                          <a:pt x="224" y="261"/>
                          <a:pt x="260" y="228"/>
                          <a:pt x="278" y="199"/>
                        </a:cubicBezTo>
                        <a:cubicBezTo>
                          <a:pt x="295" y="172"/>
                          <a:pt x="292" y="170"/>
                          <a:pt x="297" y="169"/>
                        </a:cubicBezTo>
                        <a:cubicBezTo>
                          <a:pt x="304" y="166"/>
                          <a:pt x="315" y="159"/>
                          <a:pt x="313" y="146"/>
                        </a:cubicBezTo>
                        <a:cubicBezTo>
                          <a:pt x="312" y="137"/>
                          <a:pt x="303" y="136"/>
                          <a:pt x="299" y="139"/>
                        </a:cubicBezTo>
                        <a:cubicBezTo>
                          <a:pt x="297" y="141"/>
                          <a:pt x="305" y="118"/>
                          <a:pt x="289" y="84"/>
                        </a:cubicBezTo>
                        <a:cubicBezTo>
                          <a:pt x="273" y="50"/>
                          <a:pt x="281" y="46"/>
                          <a:pt x="274" y="41"/>
                        </a:cubicBezTo>
                        <a:cubicBezTo>
                          <a:pt x="267" y="35"/>
                          <a:pt x="252" y="34"/>
                          <a:pt x="230" y="14"/>
                        </a:cubicBezTo>
                        <a:cubicBezTo>
                          <a:pt x="221" y="5"/>
                          <a:pt x="220" y="6"/>
                          <a:pt x="219" y="10"/>
                        </a:cubicBezTo>
                        <a:cubicBezTo>
                          <a:pt x="216" y="25"/>
                          <a:pt x="207" y="35"/>
                          <a:pt x="198" y="41"/>
                        </a:cubicBezTo>
                        <a:cubicBezTo>
                          <a:pt x="187" y="49"/>
                          <a:pt x="196" y="38"/>
                          <a:pt x="195" y="30"/>
                        </a:cubicBezTo>
                        <a:cubicBezTo>
                          <a:pt x="193" y="32"/>
                          <a:pt x="187" y="38"/>
                          <a:pt x="181" y="41"/>
                        </a:cubicBezTo>
                        <a:cubicBezTo>
                          <a:pt x="175" y="44"/>
                          <a:pt x="180" y="24"/>
                          <a:pt x="164" y="14"/>
                        </a:cubicBezTo>
                        <a:cubicBezTo>
                          <a:pt x="152" y="6"/>
                          <a:pt x="137" y="8"/>
                          <a:pt x="126" y="0"/>
                        </a:cubicBezTo>
                        <a:cubicBezTo>
                          <a:pt x="126" y="0"/>
                          <a:pt x="121" y="7"/>
                          <a:pt x="96" y="17"/>
                        </a:cubicBezTo>
                        <a:cubicBezTo>
                          <a:pt x="70" y="27"/>
                          <a:pt x="56" y="47"/>
                          <a:pt x="61" y="75"/>
                        </a:cubicBezTo>
                        <a:cubicBezTo>
                          <a:pt x="61" y="75"/>
                          <a:pt x="51" y="71"/>
                          <a:pt x="49" y="58"/>
                        </a:cubicBezTo>
                        <a:cubicBezTo>
                          <a:pt x="49" y="58"/>
                          <a:pt x="47" y="61"/>
                          <a:pt x="51" y="78"/>
                        </a:cubicBezTo>
                        <a:cubicBezTo>
                          <a:pt x="56" y="95"/>
                          <a:pt x="52" y="115"/>
                          <a:pt x="50" y="140"/>
                        </a:cubicBezTo>
                        <a:cubicBezTo>
                          <a:pt x="48" y="164"/>
                          <a:pt x="50" y="176"/>
                          <a:pt x="58" y="182"/>
                        </a:cubicBezTo>
                        <a:cubicBezTo>
                          <a:pt x="58" y="182"/>
                          <a:pt x="40" y="177"/>
                          <a:pt x="26" y="157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0" name="Freeform 1139"/>
                  <p:cNvSpPr>
                    <a:spLocks/>
                  </p:cNvSpPr>
                  <p:nvPr/>
                </p:nvSpPr>
                <p:spPr bwMode="auto">
                  <a:xfrm>
                    <a:off x="4278" y="2177"/>
                    <a:ext cx="71" cy="64"/>
                  </a:xfrm>
                  <a:custGeom>
                    <a:avLst/>
                    <a:gdLst>
                      <a:gd name="T0" fmla="*/ 0 w 30"/>
                      <a:gd name="T1" fmla="*/ 0 h 27"/>
                      <a:gd name="T2" fmla="*/ 30 w 30"/>
                      <a:gd name="T3" fmla="*/ 18 h 27"/>
                      <a:gd name="T4" fmla="*/ 22 w 30"/>
                      <a:gd name="T5" fmla="*/ 27 h 27"/>
                      <a:gd name="T6" fmla="*/ 0 w 30"/>
                      <a:gd name="T7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" h="27">
                        <a:moveTo>
                          <a:pt x="0" y="0"/>
                        </a:moveTo>
                        <a:cubicBezTo>
                          <a:pt x="11" y="2"/>
                          <a:pt x="23" y="11"/>
                          <a:pt x="30" y="18"/>
                        </a:cubicBezTo>
                        <a:cubicBezTo>
                          <a:pt x="22" y="27"/>
                          <a:pt x="22" y="27"/>
                          <a:pt x="22" y="2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1" name="Freeform 1140"/>
                  <p:cNvSpPr>
                    <a:spLocks/>
                  </p:cNvSpPr>
                  <p:nvPr/>
                </p:nvSpPr>
                <p:spPr bwMode="auto">
                  <a:xfrm>
                    <a:off x="3807" y="1987"/>
                    <a:ext cx="374" cy="330"/>
                  </a:xfrm>
                  <a:custGeom>
                    <a:avLst/>
                    <a:gdLst>
                      <a:gd name="T0" fmla="*/ 38 w 158"/>
                      <a:gd name="T1" fmla="*/ 0 h 139"/>
                      <a:gd name="T2" fmla="*/ 41 w 158"/>
                      <a:gd name="T3" fmla="*/ 67 h 139"/>
                      <a:gd name="T4" fmla="*/ 18 w 158"/>
                      <a:gd name="T5" fmla="*/ 54 h 139"/>
                      <a:gd name="T6" fmla="*/ 21 w 158"/>
                      <a:gd name="T7" fmla="*/ 62 h 139"/>
                      <a:gd name="T8" fmla="*/ 0 w 158"/>
                      <a:gd name="T9" fmla="*/ 69 h 139"/>
                      <a:gd name="T10" fmla="*/ 24 w 158"/>
                      <a:gd name="T11" fmla="*/ 71 h 139"/>
                      <a:gd name="T12" fmla="*/ 27 w 158"/>
                      <a:gd name="T13" fmla="*/ 75 h 139"/>
                      <a:gd name="T14" fmla="*/ 136 w 158"/>
                      <a:gd name="T15" fmla="*/ 138 h 139"/>
                      <a:gd name="T16" fmla="*/ 158 w 158"/>
                      <a:gd name="T17" fmla="*/ 139 h 139"/>
                      <a:gd name="T18" fmla="*/ 38 w 158"/>
                      <a:gd name="T19" fmla="*/ 0 h 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8" h="139">
                        <a:moveTo>
                          <a:pt x="38" y="0"/>
                        </a:moveTo>
                        <a:cubicBezTo>
                          <a:pt x="38" y="0"/>
                          <a:pt x="24" y="52"/>
                          <a:pt x="41" y="67"/>
                        </a:cubicBezTo>
                        <a:cubicBezTo>
                          <a:pt x="41" y="67"/>
                          <a:pt x="29" y="64"/>
                          <a:pt x="18" y="54"/>
                        </a:cubicBezTo>
                        <a:cubicBezTo>
                          <a:pt x="19" y="56"/>
                          <a:pt x="21" y="58"/>
                          <a:pt x="21" y="62"/>
                        </a:cubicBezTo>
                        <a:cubicBezTo>
                          <a:pt x="21" y="66"/>
                          <a:pt x="16" y="73"/>
                          <a:pt x="0" y="69"/>
                        </a:cubicBezTo>
                        <a:cubicBezTo>
                          <a:pt x="0" y="69"/>
                          <a:pt x="10" y="77"/>
                          <a:pt x="24" y="71"/>
                        </a:cubicBezTo>
                        <a:cubicBezTo>
                          <a:pt x="24" y="71"/>
                          <a:pt x="27" y="75"/>
                          <a:pt x="27" y="75"/>
                        </a:cubicBezTo>
                        <a:cubicBezTo>
                          <a:pt x="37" y="89"/>
                          <a:pt x="72" y="130"/>
                          <a:pt x="136" y="138"/>
                        </a:cubicBezTo>
                        <a:cubicBezTo>
                          <a:pt x="144" y="138"/>
                          <a:pt x="151" y="139"/>
                          <a:pt x="158" y="139"/>
                        </a:cubicBezTo>
                        <a:cubicBezTo>
                          <a:pt x="49" y="119"/>
                          <a:pt x="35" y="31"/>
                          <a:pt x="38" y="0"/>
                        </a:cubicBezTo>
                        <a:close/>
                      </a:path>
                    </a:pathLst>
                  </a:custGeom>
                  <a:solidFill>
                    <a:srgbClr val="FFED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2" name="Freeform 1141"/>
                  <p:cNvSpPr>
                    <a:spLocks/>
                  </p:cNvSpPr>
                  <p:nvPr/>
                </p:nvSpPr>
                <p:spPr bwMode="auto">
                  <a:xfrm>
                    <a:off x="3769" y="2060"/>
                    <a:ext cx="76" cy="79"/>
                  </a:xfrm>
                  <a:custGeom>
                    <a:avLst/>
                    <a:gdLst>
                      <a:gd name="T0" fmla="*/ 25 w 32"/>
                      <a:gd name="T1" fmla="*/ 11 h 33"/>
                      <a:gd name="T2" fmla="*/ 6 w 32"/>
                      <a:gd name="T3" fmla="*/ 26 h 33"/>
                      <a:gd name="T4" fmla="*/ 10 w 32"/>
                      <a:gd name="T5" fmla="*/ 32 h 33"/>
                      <a:gd name="T6" fmla="*/ 32 w 32"/>
                      <a:gd name="T7" fmla="*/ 21 h 33"/>
                      <a:gd name="T8" fmla="*/ 25 w 32"/>
                      <a:gd name="T9" fmla="*/ 11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33">
                        <a:moveTo>
                          <a:pt x="25" y="11"/>
                        </a:moveTo>
                        <a:cubicBezTo>
                          <a:pt x="12" y="0"/>
                          <a:pt x="0" y="12"/>
                          <a:pt x="6" y="26"/>
                        </a:cubicBezTo>
                        <a:cubicBezTo>
                          <a:pt x="7" y="30"/>
                          <a:pt x="11" y="33"/>
                          <a:pt x="10" y="32"/>
                        </a:cubicBezTo>
                        <a:cubicBezTo>
                          <a:pt x="1" y="14"/>
                          <a:pt x="23" y="11"/>
                          <a:pt x="32" y="21"/>
                        </a:cubicBezTo>
                        <a:cubicBezTo>
                          <a:pt x="32" y="21"/>
                          <a:pt x="29" y="16"/>
                          <a:pt x="25" y="11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3" name="Freeform 1142"/>
                  <p:cNvSpPr>
                    <a:spLocks/>
                  </p:cNvSpPr>
                  <p:nvPr/>
                </p:nvSpPr>
                <p:spPr bwMode="auto">
                  <a:xfrm>
                    <a:off x="3878" y="1716"/>
                    <a:ext cx="189" cy="432"/>
                  </a:xfrm>
                  <a:custGeom>
                    <a:avLst/>
                    <a:gdLst>
                      <a:gd name="T0" fmla="*/ 14 w 80"/>
                      <a:gd name="T1" fmla="*/ 74 h 182"/>
                      <a:gd name="T2" fmla="*/ 2 w 80"/>
                      <a:gd name="T3" fmla="*/ 57 h 182"/>
                      <a:gd name="T4" fmla="*/ 4 w 80"/>
                      <a:gd name="T5" fmla="*/ 77 h 182"/>
                      <a:gd name="T6" fmla="*/ 3 w 80"/>
                      <a:gd name="T7" fmla="*/ 139 h 182"/>
                      <a:gd name="T8" fmla="*/ 7 w 80"/>
                      <a:gd name="T9" fmla="*/ 177 h 182"/>
                      <a:gd name="T10" fmla="*/ 15 w 80"/>
                      <a:gd name="T11" fmla="*/ 182 h 182"/>
                      <a:gd name="T12" fmla="*/ 10 w 80"/>
                      <a:gd name="T13" fmla="*/ 125 h 182"/>
                      <a:gd name="T14" fmla="*/ 13 w 80"/>
                      <a:gd name="T15" fmla="*/ 80 h 182"/>
                      <a:gd name="T16" fmla="*/ 25 w 80"/>
                      <a:gd name="T17" fmla="*/ 82 h 182"/>
                      <a:gd name="T18" fmla="*/ 44 w 80"/>
                      <a:gd name="T19" fmla="*/ 27 h 182"/>
                      <a:gd name="T20" fmla="*/ 80 w 80"/>
                      <a:gd name="T21" fmla="*/ 0 h 182"/>
                      <a:gd name="T22" fmla="*/ 78 w 80"/>
                      <a:gd name="T23" fmla="*/ 0 h 182"/>
                      <a:gd name="T24" fmla="*/ 49 w 80"/>
                      <a:gd name="T25" fmla="*/ 16 h 182"/>
                      <a:gd name="T26" fmla="*/ 14 w 80"/>
                      <a:gd name="T27" fmla="*/ 74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80" h="182">
                        <a:moveTo>
                          <a:pt x="14" y="74"/>
                        </a:moveTo>
                        <a:cubicBezTo>
                          <a:pt x="14" y="74"/>
                          <a:pt x="4" y="70"/>
                          <a:pt x="2" y="57"/>
                        </a:cubicBezTo>
                        <a:cubicBezTo>
                          <a:pt x="2" y="57"/>
                          <a:pt x="0" y="60"/>
                          <a:pt x="4" y="77"/>
                        </a:cubicBezTo>
                        <a:cubicBezTo>
                          <a:pt x="9" y="94"/>
                          <a:pt x="5" y="114"/>
                          <a:pt x="3" y="139"/>
                        </a:cubicBezTo>
                        <a:cubicBezTo>
                          <a:pt x="1" y="159"/>
                          <a:pt x="2" y="171"/>
                          <a:pt x="7" y="177"/>
                        </a:cubicBezTo>
                        <a:cubicBezTo>
                          <a:pt x="12" y="181"/>
                          <a:pt x="15" y="182"/>
                          <a:pt x="15" y="182"/>
                        </a:cubicBezTo>
                        <a:cubicBezTo>
                          <a:pt x="4" y="175"/>
                          <a:pt x="4" y="155"/>
                          <a:pt x="10" y="125"/>
                        </a:cubicBezTo>
                        <a:cubicBezTo>
                          <a:pt x="16" y="94"/>
                          <a:pt x="13" y="80"/>
                          <a:pt x="13" y="80"/>
                        </a:cubicBezTo>
                        <a:cubicBezTo>
                          <a:pt x="17" y="84"/>
                          <a:pt x="25" y="82"/>
                          <a:pt x="25" y="82"/>
                        </a:cubicBezTo>
                        <a:cubicBezTo>
                          <a:pt x="16" y="64"/>
                          <a:pt x="23" y="39"/>
                          <a:pt x="44" y="27"/>
                        </a:cubicBezTo>
                        <a:cubicBezTo>
                          <a:pt x="64" y="14"/>
                          <a:pt x="72" y="11"/>
                          <a:pt x="80" y="0"/>
                        </a:cubicBezTo>
                        <a:cubicBezTo>
                          <a:pt x="78" y="0"/>
                          <a:pt x="78" y="0"/>
                          <a:pt x="78" y="0"/>
                        </a:cubicBezTo>
                        <a:cubicBezTo>
                          <a:pt x="76" y="2"/>
                          <a:pt x="69" y="8"/>
                          <a:pt x="49" y="16"/>
                        </a:cubicBezTo>
                        <a:cubicBezTo>
                          <a:pt x="23" y="26"/>
                          <a:pt x="9" y="46"/>
                          <a:pt x="14" y="74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4" name="Freeform 1143"/>
                  <p:cNvSpPr>
                    <a:spLocks noEditPoints="1"/>
                  </p:cNvSpPr>
                  <p:nvPr/>
                </p:nvSpPr>
                <p:spPr bwMode="auto">
                  <a:xfrm>
                    <a:off x="4141" y="1725"/>
                    <a:ext cx="371" cy="601"/>
                  </a:xfrm>
                  <a:custGeom>
                    <a:avLst/>
                    <a:gdLst>
                      <a:gd name="T0" fmla="*/ 35 w 157"/>
                      <a:gd name="T1" fmla="*/ 33 h 253"/>
                      <a:gd name="T2" fmla="*/ 37 w 157"/>
                      <a:gd name="T3" fmla="*/ 25 h 253"/>
                      <a:gd name="T4" fmla="*/ 24 w 157"/>
                      <a:gd name="T5" fmla="*/ 36 h 253"/>
                      <a:gd name="T6" fmla="*/ 19 w 157"/>
                      <a:gd name="T7" fmla="*/ 36 h 253"/>
                      <a:gd name="T8" fmla="*/ 35 w 157"/>
                      <a:gd name="T9" fmla="*/ 33 h 253"/>
                      <a:gd name="T10" fmla="*/ 155 w 157"/>
                      <a:gd name="T11" fmla="*/ 141 h 253"/>
                      <a:gd name="T12" fmla="*/ 141 w 157"/>
                      <a:gd name="T13" fmla="*/ 134 h 253"/>
                      <a:gd name="T14" fmla="*/ 131 w 157"/>
                      <a:gd name="T15" fmla="*/ 79 h 253"/>
                      <a:gd name="T16" fmla="*/ 116 w 157"/>
                      <a:gd name="T17" fmla="*/ 36 h 253"/>
                      <a:gd name="T18" fmla="*/ 72 w 157"/>
                      <a:gd name="T19" fmla="*/ 9 h 253"/>
                      <a:gd name="T20" fmla="*/ 61 w 157"/>
                      <a:gd name="T21" fmla="*/ 5 h 253"/>
                      <a:gd name="T22" fmla="*/ 40 w 157"/>
                      <a:gd name="T23" fmla="*/ 36 h 253"/>
                      <a:gd name="T24" fmla="*/ 34 w 157"/>
                      <a:gd name="T25" fmla="*/ 35 h 253"/>
                      <a:gd name="T26" fmla="*/ 36 w 157"/>
                      <a:gd name="T27" fmla="*/ 41 h 253"/>
                      <a:gd name="T28" fmla="*/ 63 w 157"/>
                      <a:gd name="T29" fmla="*/ 22 h 253"/>
                      <a:gd name="T30" fmla="*/ 78 w 157"/>
                      <a:gd name="T31" fmla="*/ 25 h 253"/>
                      <a:gd name="T32" fmla="*/ 101 w 157"/>
                      <a:gd name="T33" fmla="*/ 42 h 253"/>
                      <a:gd name="T34" fmla="*/ 92 w 157"/>
                      <a:gd name="T35" fmla="*/ 77 h 253"/>
                      <a:gd name="T36" fmla="*/ 68 w 157"/>
                      <a:gd name="T37" fmla="*/ 105 h 253"/>
                      <a:gd name="T38" fmla="*/ 103 w 157"/>
                      <a:gd name="T39" fmla="*/ 151 h 253"/>
                      <a:gd name="T40" fmla="*/ 69 w 157"/>
                      <a:gd name="T41" fmla="*/ 224 h 253"/>
                      <a:gd name="T42" fmla="*/ 42 w 157"/>
                      <a:gd name="T43" fmla="*/ 191 h 253"/>
                      <a:gd name="T44" fmla="*/ 20 w 157"/>
                      <a:gd name="T45" fmla="*/ 197 h 253"/>
                      <a:gd name="T46" fmla="*/ 50 w 157"/>
                      <a:gd name="T47" fmla="*/ 207 h 253"/>
                      <a:gd name="T48" fmla="*/ 42 w 157"/>
                      <a:gd name="T49" fmla="*/ 213 h 253"/>
                      <a:gd name="T50" fmla="*/ 28 w 157"/>
                      <a:gd name="T51" fmla="*/ 227 h 253"/>
                      <a:gd name="T52" fmla="*/ 25 w 157"/>
                      <a:gd name="T53" fmla="*/ 244 h 253"/>
                      <a:gd name="T54" fmla="*/ 0 w 157"/>
                      <a:gd name="T55" fmla="*/ 247 h 253"/>
                      <a:gd name="T56" fmla="*/ 120 w 157"/>
                      <a:gd name="T57" fmla="*/ 194 h 253"/>
                      <a:gd name="T58" fmla="*/ 139 w 157"/>
                      <a:gd name="T59" fmla="*/ 164 h 253"/>
                      <a:gd name="T60" fmla="*/ 155 w 157"/>
                      <a:gd name="T61" fmla="*/ 14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57" h="253">
                        <a:moveTo>
                          <a:pt x="35" y="33"/>
                        </a:moveTo>
                        <a:cubicBezTo>
                          <a:pt x="36" y="31"/>
                          <a:pt x="37" y="28"/>
                          <a:pt x="37" y="25"/>
                        </a:cubicBezTo>
                        <a:cubicBezTo>
                          <a:pt x="35" y="27"/>
                          <a:pt x="33" y="30"/>
                          <a:pt x="24" y="36"/>
                        </a:cubicBezTo>
                        <a:cubicBezTo>
                          <a:pt x="22" y="37"/>
                          <a:pt x="19" y="36"/>
                          <a:pt x="19" y="36"/>
                        </a:cubicBezTo>
                        <a:cubicBezTo>
                          <a:pt x="21" y="40"/>
                          <a:pt x="29" y="40"/>
                          <a:pt x="35" y="33"/>
                        </a:cubicBezTo>
                        <a:close/>
                        <a:moveTo>
                          <a:pt x="155" y="141"/>
                        </a:moveTo>
                        <a:cubicBezTo>
                          <a:pt x="154" y="132"/>
                          <a:pt x="145" y="131"/>
                          <a:pt x="141" y="134"/>
                        </a:cubicBezTo>
                        <a:cubicBezTo>
                          <a:pt x="139" y="136"/>
                          <a:pt x="147" y="113"/>
                          <a:pt x="131" y="79"/>
                        </a:cubicBezTo>
                        <a:cubicBezTo>
                          <a:pt x="115" y="45"/>
                          <a:pt x="123" y="41"/>
                          <a:pt x="116" y="36"/>
                        </a:cubicBezTo>
                        <a:cubicBezTo>
                          <a:pt x="109" y="30"/>
                          <a:pt x="94" y="29"/>
                          <a:pt x="72" y="9"/>
                        </a:cubicBezTo>
                        <a:cubicBezTo>
                          <a:pt x="63" y="0"/>
                          <a:pt x="62" y="1"/>
                          <a:pt x="61" y="5"/>
                        </a:cubicBezTo>
                        <a:cubicBezTo>
                          <a:pt x="58" y="20"/>
                          <a:pt x="49" y="31"/>
                          <a:pt x="40" y="36"/>
                        </a:cubicBezTo>
                        <a:cubicBezTo>
                          <a:pt x="36" y="39"/>
                          <a:pt x="33" y="39"/>
                          <a:pt x="34" y="35"/>
                        </a:cubicBezTo>
                        <a:cubicBezTo>
                          <a:pt x="32" y="38"/>
                          <a:pt x="33" y="41"/>
                          <a:pt x="36" y="41"/>
                        </a:cubicBezTo>
                        <a:cubicBezTo>
                          <a:pt x="45" y="42"/>
                          <a:pt x="56" y="31"/>
                          <a:pt x="63" y="22"/>
                        </a:cubicBezTo>
                        <a:cubicBezTo>
                          <a:pt x="70" y="12"/>
                          <a:pt x="69" y="16"/>
                          <a:pt x="78" y="25"/>
                        </a:cubicBezTo>
                        <a:cubicBezTo>
                          <a:pt x="85" y="31"/>
                          <a:pt x="94" y="38"/>
                          <a:pt x="101" y="42"/>
                        </a:cubicBezTo>
                        <a:cubicBezTo>
                          <a:pt x="111" y="48"/>
                          <a:pt x="114" y="63"/>
                          <a:pt x="92" y="77"/>
                        </a:cubicBezTo>
                        <a:cubicBezTo>
                          <a:pt x="74" y="89"/>
                          <a:pt x="63" y="94"/>
                          <a:pt x="68" y="105"/>
                        </a:cubicBezTo>
                        <a:cubicBezTo>
                          <a:pt x="73" y="115"/>
                          <a:pt x="99" y="112"/>
                          <a:pt x="103" y="151"/>
                        </a:cubicBezTo>
                        <a:cubicBezTo>
                          <a:pt x="105" y="167"/>
                          <a:pt x="99" y="200"/>
                          <a:pt x="69" y="224"/>
                        </a:cubicBezTo>
                        <a:cubicBezTo>
                          <a:pt x="66" y="190"/>
                          <a:pt x="49" y="191"/>
                          <a:pt x="42" y="191"/>
                        </a:cubicBezTo>
                        <a:cubicBezTo>
                          <a:pt x="33" y="191"/>
                          <a:pt x="20" y="197"/>
                          <a:pt x="20" y="197"/>
                        </a:cubicBezTo>
                        <a:cubicBezTo>
                          <a:pt x="27" y="204"/>
                          <a:pt x="36" y="205"/>
                          <a:pt x="50" y="207"/>
                        </a:cubicBezTo>
                        <a:cubicBezTo>
                          <a:pt x="56" y="207"/>
                          <a:pt x="50" y="209"/>
                          <a:pt x="42" y="213"/>
                        </a:cubicBezTo>
                        <a:cubicBezTo>
                          <a:pt x="36" y="216"/>
                          <a:pt x="29" y="219"/>
                          <a:pt x="28" y="227"/>
                        </a:cubicBezTo>
                        <a:cubicBezTo>
                          <a:pt x="28" y="233"/>
                          <a:pt x="27" y="240"/>
                          <a:pt x="25" y="244"/>
                        </a:cubicBezTo>
                        <a:cubicBezTo>
                          <a:pt x="17" y="246"/>
                          <a:pt x="10" y="247"/>
                          <a:pt x="0" y="247"/>
                        </a:cubicBezTo>
                        <a:cubicBezTo>
                          <a:pt x="40" y="253"/>
                          <a:pt x="92" y="239"/>
                          <a:pt x="120" y="194"/>
                        </a:cubicBezTo>
                        <a:cubicBezTo>
                          <a:pt x="137" y="167"/>
                          <a:pt x="134" y="165"/>
                          <a:pt x="139" y="164"/>
                        </a:cubicBezTo>
                        <a:cubicBezTo>
                          <a:pt x="146" y="161"/>
                          <a:pt x="157" y="154"/>
                          <a:pt x="155" y="141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5" name="Freeform 1144"/>
                  <p:cNvSpPr>
                    <a:spLocks/>
                  </p:cNvSpPr>
                  <p:nvPr/>
                </p:nvSpPr>
                <p:spPr bwMode="auto">
                  <a:xfrm>
                    <a:off x="4219" y="1725"/>
                    <a:ext cx="293" cy="582"/>
                  </a:xfrm>
                  <a:custGeom>
                    <a:avLst/>
                    <a:gdLst>
                      <a:gd name="T0" fmla="*/ 108 w 124"/>
                      <a:gd name="T1" fmla="*/ 134 h 245"/>
                      <a:gd name="T2" fmla="*/ 98 w 124"/>
                      <a:gd name="T3" fmla="*/ 79 h 245"/>
                      <a:gd name="T4" fmla="*/ 83 w 124"/>
                      <a:gd name="T5" fmla="*/ 36 h 245"/>
                      <a:gd name="T6" fmla="*/ 39 w 124"/>
                      <a:gd name="T7" fmla="*/ 9 h 245"/>
                      <a:gd name="T8" fmla="*/ 28 w 124"/>
                      <a:gd name="T9" fmla="*/ 5 h 245"/>
                      <a:gd name="T10" fmla="*/ 7 w 124"/>
                      <a:gd name="T11" fmla="*/ 36 h 245"/>
                      <a:gd name="T12" fmla="*/ 1 w 124"/>
                      <a:gd name="T13" fmla="*/ 38 h 245"/>
                      <a:gd name="T14" fmla="*/ 0 w 124"/>
                      <a:gd name="T15" fmla="*/ 38 h 245"/>
                      <a:gd name="T16" fmla="*/ 10 w 124"/>
                      <a:gd name="T17" fmla="*/ 37 h 245"/>
                      <a:gd name="T18" fmla="*/ 27 w 124"/>
                      <a:gd name="T19" fmla="*/ 18 h 245"/>
                      <a:gd name="T20" fmla="*/ 34 w 124"/>
                      <a:gd name="T21" fmla="*/ 10 h 245"/>
                      <a:gd name="T22" fmla="*/ 60 w 124"/>
                      <a:gd name="T23" fmla="*/ 31 h 245"/>
                      <a:gd name="T24" fmla="*/ 82 w 124"/>
                      <a:gd name="T25" fmla="*/ 51 h 245"/>
                      <a:gd name="T26" fmla="*/ 95 w 124"/>
                      <a:gd name="T27" fmla="*/ 144 h 245"/>
                      <a:gd name="T28" fmla="*/ 19 w 124"/>
                      <a:gd name="T29" fmla="*/ 245 h 245"/>
                      <a:gd name="T30" fmla="*/ 87 w 124"/>
                      <a:gd name="T31" fmla="*/ 194 h 245"/>
                      <a:gd name="T32" fmla="*/ 106 w 124"/>
                      <a:gd name="T33" fmla="*/ 164 h 245"/>
                      <a:gd name="T34" fmla="*/ 122 w 124"/>
                      <a:gd name="T35" fmla="*/ 141 h 245"/>
                      <a:gd name="T36" fmla="*/ 108 w 124"/>
                      <a:gd name="T37" fmla="*/ 134 h 2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24" h="245">
                        <a:moveTo>
                          <a:pt x="108" y="134"/>
                        </a:moveTo>
                        <a:cubicBezTo>
                          <a:pt x="106" y="136"/>
                          <a:pt x="114" y="113"/>
                          <a:pt x="98" y="79"/>
                        </a:cubicBezTo>
                        <a:cubicBezTo>
                          <a:pt x="82" y="45"/>
                          <a:pt x="90" y="41"/>
                          <a:pt x="83" y="36"/>
                        </a:cubicBezTo>
                        <a:cubicBezTo>
                          <a:pt x="76" y="30"/>
                          <a:pt x="61" y="29"/>
                          <a:pt x="39" y="9"/>
                        </a:cubicBezTo>
                        <a:cubicBezTo>
                          <a:pt x="30" y="0"/>
                          <a:pt x="29" y="1"/>
                          <a:pt x="28" y="5"/>
                        </a:cubicBezTo>
                        <a:cubicBezTo>
                          <a:pt x="25" y="20"/>
                          <a:pt x="16" y="31"/>
                          <a:pt x="7" y="36"/>
                        </a:cubicBezTo>
                        <a:cubicBezTo>
                          <a:pt x="4" y="38"/>
                          <a:pt x="2" y="39"/>
                          <a:pt x="1" y="38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40"/>
                          <a:pt x="3" y="42"/>
                          <a:pt x="10" y="37"/>
                        </a:cubicBezTo>
                        <a:cubicBezTo>
                          <a:pt x="17" y="32"/>
                          <a:pt x="23" y="25"/>
                          <a:pt x="27" y="18"/>
                        </a:cubicBezTo>
                        <a:cubicBezTo>
                          <a:pt x="31" y="11"/>
                          <a:pt x="32" y="7"/>
                          <a:pt x="34" y="10"/>
                        </a:cubicBezTo>
                        <a:cubicBezTo>
                          <a:pt x="37" y="12"/>
                          <a:pt x="48" y="25"/>
                          <a:pt x="60" y="31"/>
                        </a:cubicBezTo>
                        <a:cubicBezTo>
                          <a:pt x="72" y="37"/>
                          <a:pt x="81" y="39"/>
                          <a:pt x="82" y="51"/>
                        </a:cubicBezTo>
                        <a:cubicBezTo>
                          <a:pt x="85" y="79"/>
                          <a:pt x="102" y="97"/>
                          <a:pt x="95" y="144"/>
                        </a:cubicBezTo>
                        <a:cubicBezTo>
                          <a:pt x="91" y="172"/>
                          <a:pt x="75" y="217"/>
                          <a:pt x="19" y="245"/>
                        </a:cubicBezTo>
                        <a:cubicBezTo>
                          <a:pt x="54" y="236"/>
                          <a:pt x="75" y="214"/>
                          <a:pt x="87" y="194"/>
                        </a:cubicBezTo>
                        <a:cubicBezTo>
                          <a:pt x="104" y="167"/>
                          <a:pt x="101" y="165"/>
                          <a:pt x="106" y="164"/>
                        </a:cubicBezTo>
                        <a:cubicBezTo>
                          <a:pt x="113" y="161"/>
                          <a:pt x="124" y="154"/>
                          <a:pt x="122" y="141"/>
                        </a:cubicBezTo>
                        <a:cubicBezTo>
                          <a:pt x="121" y="132"/>
                          <a:pt x="112" y="131"/>
                          <a:pt x="108" y="134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6" name="Freeform 1145"/>
                  <p:cNvSpPr>
                    <a:spLocks/>
                  </p:cNvSpPr>
                  <p:nvPr/>
                </p:nvSpPr>
                <p:spPr bwMode="auto">
                  <a:xfrm>
                    <a:off x="4188" y="1792"/>
                    <a:ext cx="38" cy="26"/>
                  </a:xfrm>
                  <a:custGeom>
                    <a:avLst/>
                    <a:gdLst>
                      <a:gd name="T0" fmla="*/ 16 w 16"/>
                      <a:gd name="T1" fmla="*/ 3 h 11"/>
                      <a:gd name="T2" fmla="*/ 0 w 16"/>
                      <a:gd name="T3" fmla="*/ 8 h 11"/>
                      <a:gd name="T4" fmla="*/ 15 w 16"/>
                      <a:gd name="T5" fmla="*/ 0 h 11"/>
                      <a:gd name="T6" fmla="*/ 16 w 16"/>
                      <a:gd name="T7" fmla="*/ 3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" h="11">
                        <a:moveTo>
                          <a:pt x="16" y="3"/>
                        </a:moveTo>
                        <a:cubicBezTo>
                          <a:pt x="6" y="11"/>
                          <a:pt x="2" y="11"/>
                          <a:pt x="0" y="8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lnTo>
                          <a:pt x="16" y="3"/>
                        </a:ln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7" name="Freeform 1146"/>
                  <p:cNvSpPr>
                    <a:spLocks/>
                  </p:cNvSpPr>
                  <p:nvPr/>
                </p:nvSpPr>
                <p:spPr bwMode="auto">
                  <a:xfrm>
                    <a:off x="3772" y="2034"/>
                    <a:ext cx="745" cy="292"/>
                  </a:xfrm>
                  <a:custGeom>
                    <a:avLst/>
                    <a:gdLst>
                      <a:gd name="T0" fmla="*/ 173 w 315"/>
                      <a:gd name="T1" fmla="*/ 120 h 123"/>
                      <a:gd name="T2" fmla="*/ 151 w 315"/>
                      <a:gd name="T3" fmla="*/ 119 h 123"/>
                      <a:gd name="T4" fmla="*/ 39 w 315"/>
                      <a:gd name="T5" fmla="*/ 53 h 123"/>
                      <a:gd name="T6" fmla="*/ 21 w 315"/>
                      <a:gd name="T7" fmla="*/ 54 h 123"/>
                      <a:gd name="T8" fmla="*/ 4 w 315"/>
                      <a:gd name="T9" fmla="*/ 39 h 123"/>
                      <a:gd name="T10" fmla="*/ 7 w 315"/>
                      <a:gd name="T11" fmla="*/ 19 h 123"/>
                      <a:gd name="T12" fmla="*/ 25 w 315"/>
                      <a:gd name="T13" fmla="*/ 21 h 123"/>
                      <a:gd name="T14" fmla="*/ 23 w 315"/>
                      <a:gd name="T15" fmla="*/ 23 h 123"/>
                      <a:gd name="T16" fmla="*/ 9 w 315"/>
                      <a:gd name="T17" fmla="*/ 22 h 123"/>
                      <a:gd name="T18" fmla="*/ 6 w 315"/>
                      <a:gd name="T19" fmla="*/ 38 h 123"/>
                      <a:gd name="T20" fmla="*/ 22 w 315"/>
                      <a:gd name="T21" fmla="*/ 51 h 123"/>
                      <a:gd name="T22" fmla="*/ 38 w 315"/>
                      <a:gd name="T23" fmla="*/ 50 h 123"/>
                      <a:gd name="T24" fmla="*/ 40 w 315"/>
                      <a:gd name="T25" fmla="*/ 49 h 123"/>
                      <a:gd name="T26" fmla="*/ 40 w 315"/>
                      <a:gd name="T27" fmla="*/ 50 h 123"/>
                      <a:gd name="T28" fmla="*/ 152 w 315"/>
                      <a:gd name="T29" fmla="*/ 116 h 123"/>
                      <a:gd name="T30" fmla="*/ 275 w 315"/>
                      <a:gd name="T31" fmla="*/ 63 h 123"/>
                      <a:gd name="T32" fmla="*/ 288 w 315"/>
                      <a:gd name="T33" fmla="*/ 40 h 123"/>
                      <a:gd name="T34" fmla="*/ 295 w 315"/>
                      <a:gd name="T35" fmla="*/ 32 h 123"/>
                      <a:gd name="T36" fmla="*/ 310 w 315"/>
                      <a:gd name="T37" fmla="*/ 12 h 123"/>
                      <a:gd name="T38" fmla="*/ 304 w 315"/>
                      <a:gd name="T39" fmla="*/ 4 h 123"/>
                      <a:gd name="T40" fmla="*/ 298 w 315"/>
                      <a:gd name="T41" fmla="*/ 5 h 123"/>
                      <a:gd name="T42" fmla="*/ 296 w 315"/>
                      <a:gd name="T43" fmla="*/ 3 h 123"/>
                      <a:gd name="T44" fmla="*/ 305 w 315"/>
                      <a:gd name="T45" fmla="*/ 1 h 123"/>
                      <a:gd name="T46" fmla="*/ 313 w 315"/>
                      <a:gd name="T47" fmla="*/ 11 h 123"/>
                      <a:gd name="T48" fmla="*/ 296 w 315"/>
                      <a:gd name="T49" fmla="*/ 35 h 123"/>
                      <a:gd name="T50" fmla="*/ 291 w 315"/>
                      <a:gd name="T51" fmla="*/ 42 h 123"/>
                      <a:gd name="T52" fmla="*/ 277 w 315"/>
                      <a:gd name="T53" fmla="*/ 64 h 123"/>
                      <a:gd name="T54" fmla="*/ 173 w 315"/>
                      <a:gd name="T55" fmla="*/ 120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15" h="123">
                        <a:moveTo>
                          <a:pt x="173" y="120"/>
                        </a:moveTo>
                        <a:cubicBezTo>
                          <a:pt x="166" y="120"/>
                          <a:pt x="159" y="120"/>
                          <a:pt x="151" y="119"/>
                        </a:cubicBezTo>
                        <a:cubicBezTo>
                          <a:pt x="80" y="111"/>
                          <a:pt x="44" y="61"/>
                          <a:pt x="39" y="53"/>
                        </a:cubicBezTo>
                        <a:cubicBezTo>
                          <a:pt x="34" y="55"/>
                          <a:pt x="28" y="56"/>
                          <a:pt x="21" y="54"/>
                        </a:cubicBezTo>
                        <a:cubicBezTo>
                          <a:pt x="13" y="52"/>
                          <a:pt x="7" y="46"/>
                          <a:pt x="4" y="39"/>
                        </a:cubicBezTo>
                        <a:cubicBezTo>
                          <a:pt x="0" y="32"/>
                          <a:pt x="2" y="24"/>
                          <a:pt x="7" y="19"/>
                        </a:cubicBezTo>
                        <a:cubicBezTo>
                          <a:pt x="11" y="16"/>
                          <a:pt x="18" y="15"/>
                          <a:pt x="25" y="21"/>
                        </a:cubicBezTo>
                        <a:cubicBezTo>
                          <a:pt x="23" y="23"/>
                          <a:pt x="23" y="23"/>
                          <a:pt x="23" y="23"/>
                        </a:cubicBezTo>
                        <a:cubicBezTo>
                          <a:pt x="18" y="19"/>
                          <a:pt x="13" y="18"/>
                          <a:pt x="9" y="22"/>
                        </a:cubicBezTo>
                        <a:cubicBezTo>
                          <a:pt x="5" y="24"/>
                          <a:pt x="3" y="31"/>
                          <a:pt x="6" y="38"/>
                        </a:cubicBezTo>
                        <a:cubicBezTo>
                          <a:pt x="10" y="47"/>
                          <a:pt x="18" y="50"/>
                          <a:pt x="22" y="51"/>
                        </a:cubicBezTo>
                        <a:cubicBezTo>
                          <a:pt x="28" y="53"/>
                          <a:pt x="34" y="52"/>
                          <a:pt x="38" y="50"/>
                        </a:cubicBezTo>
                        <a:cubicBezTo>
                          <a:pt x="40" y="49"/>
                          <a:pt x="40" y="49"/>
                          <a:pt x="40" y="49"/>
                        </a:cubicBezTo>
                        <a:cubicBezTo>
                          <a:pt x="40" y="50"/>
                          <a:pt x="40" y="50"/>
                          <a:pt x="40" y="50"/>
                        </a:cubicBezTo>
                        <a:cubicBezTo>
                          <a:pt x="41" y="51"/>
                          <a:pt x="76" y="107"/>
                          <a:pt x="152" y="116"/>
                        </a:cubicBezTo>
                        <a:cubicBezTo>
                          <a:pt x="206" y="123"/>
                          <a:pt x="247" y="105"/>
                          <a:pt x="275" y="63"/>
                        </a:cubicBezTo>
                        <a:cubicBezTo>
                          <a:pt x="283" y="52"/>
                          <a:pt x="286" y="45"/>
                          <a:pt x="288" y="40"/>
                        </a:cubicBezTo>
                        <a:cubicBezTo>
                          <a:pt x="291" y="36"/>
                          <a:pt x="292" y="33"/>
                          <a:pt x="295" y="32"/>
                        </a:cubicBezTo>
                        <a:cubicBezTo>
                          <a:pt x="301" y="30"/>
                          <a:pt x="312" y="23"/>
                          <a:pt x="310" y="12"/>
                        </a:cubicBezTo>
                        <a:cubicBezTo>
                          <a:pt x="309" y="6"/>
                          <a:pt x="306" y="5"/>
                          <a:pt x="304" y="4"/>
                        </a:cubicBezTo>
                        <a:cubicBezTo>
                          <a:pt x="302" y="3"/>
                          <a:pt x="299" y="4"/>
                          <a:pt x="298" y="5"/>
                        </a:cubicBezTo>
                        <a:cubicBezTo>
                          <a:pt x="296" y="3"/>
                          <a:pt x="296" y="3"/>
                          <a:pt x="296" y="3"/>
                        </a:cubicBezTo>
                        <a:cubicBezTo>
                          <a:pt x="298" y="1"/>
                          <a:pt x="302" y="0"/>
                          <a:pt x="305" y="1"/>
                        </a:cubicBezTo>
                        <a:cubicBezTo>
                          <a:pt x="309" y="3"/>
                          <a:pt x="312" y="6"/>
                          <a:pt x="313" y="11"/>
                        </a:cubicBezTo>
                        <a:cubicBezTo>
                          <a:pt x="315" y="24"/>
                          <a:pt x="303" y="32"/>
                          <a:pt x="296" y="35"/>
                        </a:cubicBezTo>
                        <a:cubicBezTo>
                          <a:pt x="294" y="36"/>
                          <a:pt x="293" y="37"/>
                          <a:pt x="291" y="42"/>
                        </a:cubicBezTo>
                        <a:cubicBezTo>
                          <a:pt x="289" y="46"/>
                          <a:pt x="285" y="53"/>
                          <a:pt x="277" y="64"/>
                        </a:cubicBezTo>
                        <a:cubicBezTo>
                          <a:pt x="252" y="102"/>
                          <a:pt x="218" y="120"/>
                          <a:pt x="173" y="120"/>
                        </a:cubicBez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8" name="Freeform 1147"/>
                  <p:cNvSpPr>
                    <a:spLocks/>
                  </p:cNvSpPr>
                  <p:nvPr/>
                </p:nvSpPr>
                <p:spPr bwMode="auto">
                  <a:xfrm>
                    <a:off x="3826" y="1709"/>
                    <a:ext cx="656" cy="444"/>
                  </a:xfrm>
                  <a:custGeom>
                    <a:avLst/>
                    <a:gdLst>
                      <a:gd name="T0" fmla="*/ 33 w 277"/>
                      <a:gd name="T1" fmla="*/ 185 h 187"/>
                      <a:gd name="T2" fmla="*/ 2 w 277"/>
                      <a:gd name="T3" fmla="*/ 158 h 187"/>
                      <a:gd name="T4" fmla="*/ 23 w 277"/>
                      <a:gd name="T5" fmla="*/ 141 h 187"/>
                      <a:gd name="T6" fmla="*/ 25 w 277"/>
                      <a:gd name="T7" fmla="*/ 80 h 187"/>
                      <a:gd name="T8" fmla="*/ 25 w 277"/>
                      <a:gd name="T9" fmla="*/ 58 h 187"/>
                      <a:gd name="T10" fmla="*/ 34 w 277"/>
                      <a:gd name="T11" fmla="*/ 75 h 187"/>
                      <a:gd name="T12" fmla="*/ 100 w 277"/>
                      <a:gd name="T13" fmla="*/ 1 h 187"/>
                      <a:gd name="T14" fmla="*/ 102 w 277"/>
                      <a:gd name="T15" fmla="*/ 1 h 187"/>
                      <a:gd name="T16" fmla="*/ 140 w 277"/>
                      <a:gd name="T17" fmla="*/ 15 h 187"/>
                      <a:gd name="T18" fmla="*/ 155 w 277"/>
                      <a:gd name="T19" fmla="*/ 42 h 187"/>
                      <a:gd name="T20" fmla="*/ 168 w 277"/>
                      <a:gd name="T21" fmla="*/ 31 h 187"/>
                      <a:gd name="T22" fmla="*/ 171 w 277"/>
                      <a:gd name="T23" fmla="*/ 32 h 187"/>
                      <a:gd name="T24" fmla="*/ 169 w 277"/>
                      <a:gd name="T25" fmla="*/ 44 h 187"/>
                      <a:gd name="T26" fmla="*/ 192 w 277"/>
                      <a:gd name="T27" fmla="*/ 12 h 187"/>
                      <a:gd name="T28" fmla="*/ 206 w 277"/>
                      <a:gd name="T29" fmla="*/ 15 h 187"/>
                      <a:gd name="T30" fmla="*/ 250 w 277"/>
                      <a:gd name="T31" fmla="*/ 41 h 187"/>
                      <a:gd name="T32" fmla="*/ 265 w 277"/>
                      <a:gd name="T33" fmla="*/ 86 h 187"/>
                      <a:gd name="T34" fmla="*/ 275 w 277"/>
                      <a:gd name="T35" fmla="*/ 142 h 187"/>
                      <a:gd name="T36" fmla="*/ 272 w 277"/>
                      <a:gd name="T37" fmla="*/ 139 h 187"/>
                      <a:gd name="T38" fmla="*/ 252 w 277"/>
                      <a:gd name="T39" fmla="*/ 51 h 187"/>
                      <a:gd name="T40" fmla="*/ 240 w 277"/>
                      <a:gd name="T41" fmla="*/ 40 h 187"/>
                      <a:gd name="T42" fmla="*/ 196 w 277"/>
                      <a:gd name="T43" fmla="*/ 10 h 187"/>
                      <a:gd name="T44" fmla="*/ 174 w 277"/>
                      <a:gd name="T45" fmla="*/ 44 h 187"/>
                      <a:gd name="T46" fmla="*/ 167 w 277"/>
                      <a:gd name="T47" fmla="*/ 40 h 187"/>
                      <a:gd name="T48" fmla="*/ 157 w 277"/>
                      <a:gd name="T49" fmla="*/ 44 h 187"/>
                      <a:gd name="T50" fmla="*/ 151 w 277"/>
                      <a:gd name="T51" fmla="*/ 37 h 187"/>
                      <a:gd name="T52" fmla="*/ 120 w 277"/>
                      <a:gd name="T53" fmla="*/ 10 h 187"/>
                      <a:gd name="T54" fmla="*/ 71 w 277"/>
                      <a:gd name="T55" fmla="*/ 21 h 187"/>
                      <a:gd name="T56" fmla="*/ 38 w 277"/>
                      <a:gd name="T57" fmla="*/ 80 h 187"/>
                      <a:gd name="T58" fmla="*/ 26 w 277"/>
                      <a:gd name="T59" fmla="*/ 70 h 187"/>
                      <a:gd name="T60" fmla="*/ 28 w 277"/>
                      <a:gd name="T61" fmla="*/ 126 h 187"/>
                      <a:gd name="T62" fmla="*/ 34 w 277"/>
                      <a:gd name="T63" fmla="*/ 182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77" h="187">
                        <a:moveTo>
                          <a:pt x="40" y="187"/>
                        </a:moveTo>
                        <a:cubicBezTo>
                          <a:pt x="33" y="185"/>
                          <a:pt x="33" y="185"/>
                          <a:pt x="33" y="185"/>
                        </a:cubicBezTo>
                        <a:cubicBezTo>
                          <a:pt x="32" y="185"/>
                          <a:pt x="14" y="180"/>
                          <a:pt x="0" y="160"/>
                        </a:cubicBezTo>
                        <a:cubicBezTo>
                          <a:pt x="2" y="158"/>
                          <a:pt x="2" y="158"/>
                          <a:pt x="2" y="158"/>
                        </a:cubicBezTo>
                        <a:cubicBezTo>
                          <a:pt x="11" y="171"/>
                          <a:pt x="21" y="177"/>
                          <a:pt x="28" y="180"/>
                        </a:cubicBezTo>
                        <a:cubicBezTo>
                          <a:pt x="23" y="173"/>
                          <a:pt x="22" y="162"/>
                          <a:pt x="23" y="141"/>
                        </a:cubicBezTo>
                        <a:cubicBezTo>
                          <a:pt x="24" y="136"/>
                          <a:pt x="24" y="130"/>
                          <a:pt x="25" y="125"/>
                        </a:cubicBezTo>
                        <a:cubicBezTo>
                          <a:pt x="27" y="109"/>
                          <a:pt x="28" y="96"/>
                          <a:pt x="25" y="80"/>
                        </a:cubicBezTo>
                        <a:cubicBezTo>
                          <a:pt x="21" y="61"/>
                          <a:pt x="22" y="60"/>
                          <a:pt x="23" y="59"/>
                        </a:cubicBezTo>
                        <a:cubicBezTo>
                          <a:pt x="25" y="58"/>
                          <a:pt x="25" y="58"/>
                          <a:pt x="25" y="58"/>
                        </a:cubicBezTo>
                        <a:cubicBezTo>
                          <a:pt x="25" y="60"/>
                          <a:pt x="25" y="60"/>
                          <a:pt x="25" y="60"/>
                        </a:cubicBezTo>
                        <a:cubicBezTo>
                          <a:pt x="27" y="68"/>
                          <a:pt x="31" y="73"/>
                          <a:pt x="34" y="75"/>
                        </a:cubicBezTo>
                        <a:cubicBezTo>
                          <a:pt x="31" y="49"/>
                          <a:pt x="44" y="28"/>
                          <a:pt x="70" y="18"/>
                        </a:cubicBezTo>
                        <a:cubicBezTo>
                          <a:pt x="95" y="8"/>
                          <a:pt x="100" y="1"/>
                          <a:pt x="100" y="1"/>
                        </a:cubicBezTo>
                        <a:cubicBezTo>
                          <a:pt x="100" y="0"/>
                          <a:pt x="100" y="0"/>
                          <a:pt x="100" y="0"/>
                        </a:cubicBezTo>
                        <a:cubicBezTo>
                          <a:pt x="102" y="1"/>
                          <a:pt x="102" y="1"/>
                          <a:pt x="102" y="1"/>
                        </a:cubicBezTo>
                        <a:cubicBezTo>
                          <a:pt x="107" y="5"/>
                          <a:pt x="114" y="6"/>
                          <a:pt x="120" y="7"/>
                        </a:cubicBezTo>
                        <a:cubicBezTo>
                          <a:pt x="127" y="9"/>
                          <a:pt x="134" y="10"/>
                          <a:pt x="140" y="15"/>
                        </a:cubicBezTo>
                        <a:cubicBezTo>
                          <a:pt x="150" y="21"/>
                          <a:pt x="152" y="30"/>
                          <a:pt x="153" y="37"/>
                        </a:cubicBezTo>
                        <a:cubicBezTo>
                          <a:pt x="154" y="39"/>
                          <a:pt x="154" y="41"/>
                          <a:pt x="155" y="42"/>
                        </a:cubicBezTo>
                        <a:cubicBezTo>
                          <a:pt x="155" y="42"/>
                          <a:pt x="155" y="42"/>
                          <a:pt x="156" y="41"/>
                        </a:cubicBezTo>
                        <a:cubicBezTo>
                          <a:pt x="162" y="39"/>
                          <a:pt x="167" y="33"/>
                          <a:pt x="168" y="31"/>
                        </a:cubicBezTo>
                        <a:cubicBezTo>
                          <a:pt x="170" y="29"/>
                          <a:pt x="170" y="29"/>
                          <a:pt x="170" y="29"/>
                        </a:cubicBezTo>
                        <a:cubicBezTo>
                          <a:pt x="171" y="32"/>
                          <a:pt x="171" y="32"/>
                          <a:pt x="171" y="32"/>
                        </a:cubicBezTo>
                        <a:cubicBezTo>
                          <a:pt x="171" y="35"/>
                          <a:pt x="170" y="38"/>
                          <a:pt x="170" y="41"/>
                        </a:cubicBezTo>
                        <a:cubicBezTo>
                          <a:pt x="169" y="42"/>
                          <a:pt x="169" y="43"/>
                          <a:pt x="169" y="44"/>
                        </a:cubicBezTo>
                        <a:cubicBezTo>
                          <a:pt x="169" y="44"/>
                          <a:pt x="170" y="43"/>
                          <a:pt x="172" y="42"/>
                        </a:cubicBezTo>
                        <a:cubicBezTo>
                          <a:pt x="177" y="39"/>
                          <a:pt x="189" y="29"/>
                          <a:pt x="192" y="12"/>
                        </a:cubicBezTo>
                        <a:cubicBezTo>
                          <a:pt x="193" y="10"/>
                          <a:pt x="193" y="8"/>
                          <a:pt x="195" y="8"/>
                        </a:cubicBezTo>
                        <a:cubicBezTo>
                          <a:pt x="197" y="7"/>
                          <a:pt x="200" y="9"/>
                          <a:pt x="206" y="15"/>
                        </a:cubicBezTo>
                        <a:cubicBezTo>
                          <a:pt x="221" y="29"/>
                          <a:pt x="232" y="34"/>
                          <a:pt x="241" y="37"/>
                        </a:cubicBezTo>
                        <a:cubicBezTo>
                          <a:pt x="245" y="39"/>
                          <a:pt x="248" y="40"/>
                          <a:pt x="250" y="41"/>
                        </a:cubicBezTo>
                        <a:cubicBezTo>
                          <a:pt x="253" y="44"/>
                          <a:pt x="254" y="46"/>
                          <a:pt x="254" y="51"/>
                        </a:cubicBezTo>
                        <a:cubicBezTo>
                          <a:pt x="255" y="57"/>
                          <a:pt x="256" y="66"/>
                          <a:pt x="265" y="86"/>
                        </a:cubicBezTo>
                        <a:cubicBezTo>
                          <a:pt x="277" y="113"/>
                          <a:pt x="276" y="132"/>
                          <a:pt x="275" y="139"/>
                        </a:cubicBezTo>
                        <a:cubicBezTo>
                          <a:pt x="275" y="141"/>
                          <a:pt x="275" y="141"/>
                          <a:pt x="275" y="142"/>
                        </a:cubicBezTo>
                        <a:cubicBezTo>
                          <a:pt x="272" y="142"/>
                          <a:pt x="272" y="142"/>
                          <a:pt x="272" y="142"/>
                        </a:cubicBezTo>
                        <a:cubicBezTo>
                          <a:pt x="272" y="141"/>
                          <a:pt x="272" y="140"/>
                          <a:pt x="272" y="139"/>
                        </a:cubicBezTo>
                        <a:cubicBezTo>
                          <a:pt x="273" y="132"/>
                          <a:pt x="275" y="114"/>
                          <a:pt x="262" y="87"/>
                        </a:cubicBezTo>
                        <a:cubicBezTo>
                          <a:pt x="254" y="67"/>
                          <a:pt x="252" y="57"/>
                          <a:pt x="252" y="51"/>
                        </a:cubicBezTo>
                        <a:cubicBezTo>
                          <a:pt x="251" y="47"/>
                          <a:pt x="251" y="46"/>
                          <a:pt x="248" y="44"/>
                        </a:cubicBezTo>
                        <a:cubicBezTo>
                          <a:pt x="246" y="42"/>
                          <a:pt x="243" y="41"/>
                          <a:pt x="240" y="40"/>
                        </a:cubicBezTo>
                        <a:cubicBezTo>
                          <a:pt x="232" y="36"/>
                          <a:pt x="219" y="31"/>
                          <a:pt x="204" y="17"/>
                        </a:cubicBezTo>
                        <a:cubicBezTo>
                          <a:pt x="198" y="11"/>
                          <a:pt x="196" y="10"/>
                          <a:pt x="196" y="10"/>
                        </a:cubicBezTo>
                        <a:cubicBezTo>
                          <a:pt x="196" y="10"/>
                          <a:pt x="195" y="11"/>
                          <a:pt x="195" y="12"/>
                        </a:cubicBezTo>
                        <a:cubicBezTo>
                          <a:pt x="192" y="30"/>
                          <a:pt x="179" y="41"/>
                          <a:pt x="174" y="44"/>
                        </a:cubicBezTo>
                        <a:cubicBezTo>
                          <a:pt x="170" y="47"/>
                          <a:pt x="168" y="48"/>
                          <a:pt x="167" y="47"/>
                        </a:cubicBezTo>
                        <a:cubicBezTo>
                          <a:pt x="165" y="46"/>
                          <a:pt x="166" y="44"/>
                          <a:pt x="167" y="40"/>
                        </a:cubicBezTo>
                        <a:cubicBezTo>
                          <a:pt x="167" y="39"/>
                          <a:pt x="168" y="37"/>
                          <a:pt x="168" y="36"/>
                        </a:cubicBezTo>
                        <a:cubicBezTo>
                          <a:pt x="165" y="38"/>
                          <a:pt x="161" y="42"/>
                          <a:pt x="157" y="44"/>
                        </a:cubicBezTo>
                        <a:cubicBezTo>
                          <a:pt x="156" y="44"/>
                          <a:pt x="155" y="45"/>
                          <a:pt x="154" y="44"/>
                        </a:cubicBezTo>
                        <a:cubicBezTo>
                          <a:pt x="152" y="43"/>
                          <a:pt x="151" y="41"/>
                          <a:pt x="151" y="37"/>
                        </a:cubicBezTo>
                        <a:cubicBezTo>
                          <a:pt x="149" y="31"/>
                          <a:pt x="147" y="23"/>
                          <a:pt x="138" y="17"/>
                        </a:cubicBezTo>
                        <a:cubicBezTo>
                          <a:pt x="133" y="13"/>
                          <a:pt x="126" y="11"/>
                          <a:pt x="120" y="10"/>
                        </a:cubicBezTo>
                        <a:cubicBezTo>
                          <a:pt x="113" y="9"/>
                          <a:pt x="107" y="7"/>
                          <a:pt x="101" y="4"/>
                        </a:cubicBezTo>
                        <a:cubicBezTo>
                          <a:pt x="99" y="6"/>
                          <a:pt x="92" y="13"/>
                          <a:pt x="71" y="21"/>
                        </a:cubicBezTo>
                        <a:cubicBezTo>
                          <a:pt x="45" y="31"/>
                          <a:pt x="33" y="51"/>
                          <a:pt x="37" y="77"/>
                        </a:cubicBezTo>
                        <a:cubicBezTo>
                          <a:pt x="38" y="80"/>
                          <a:pt x="38" y="80"/>
                          <a:pt x="38" y="80"/>
                        </a:cubicBezTo>
                        <a:cubicBezTo>
                          <a:pt x="36" y="79"/>
                          <a:pt x="36" y="79"/>
                          <a:pt x="36" y="79"/>
                        </a:cubicBezTo>
                        <a:cubicBezTo>
                          <a:pt x="35" y="78"/>
                          <a:pt x="30" y="76"/>
                          <a:pt x="26" y="70"/>
                        </a:cubicBezTo>
                        <a:cubicBezTo>
                          <a:pt x="26" y="72"/>
                          <a:pt x="27" y="76"/>
                          <a:pt x="28" y="80"/>
                        </a:cubicBezTo>
                        <a:cubicBezTo>
                          <a:pt x="31" y="96"/>
                          <a:pt x="29" y="109"/>
                          <a:pt x="28" y="126"/>
                        </a:cubicBezTo>
                        <a:cubicBezTo>
                          <a:pt x="27" y="131"/>
                          <a:pt x="27" y="136"/>
                          <a:pt x="26" y="142"/>
                        </a:cubicBezTo>
                        <a:cubicBezTo>
                          <a:pt x="24" y="166"/>
                          <a:pt x="26" y="177"/>
                          <a:pt x="34" y="182"/>
                        </a:cubicBezTo>
                        <a:lnTo>
                          <a:pt x="40" y="187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39" name="Freeform 1148"/>
                  <p:cNvSpPr>
                    <a:spLocks/>
                  </p:cNvSpPr>
                  <p:nvPr/>
                </p:nvSpPr>
                <p:spPr bwMode="auto">
                  <a:xfrm>
                    <a:off x="4309" y="1813"/>
                    <a:ext cx="68" cy="53"/>
                  </a:xfrm>
                  <a:custGeom>
                    <a:avLst/>
                    <a:gdLst>
                      <a:gd name="T0" fmla="*/ 1 w 29"/>
                      <a:gd name="T1" fmla="*/ 13 h 22"/>
                      <a:gd name="T2" fmla="*/ 18 w 29"/>
                      <a:gd name="T3" fmla="*/ 11 h 22"/>
                      <a:gd name="T4" fmla="*/ 18 w 29"/>
                      <a:gd name="T5" fmla="*/ 19 h 22"/>
                      <a:gd name="T6" fmla="*/ 1 w 29"/>
                      <a:gd name="T7" fmla="*/ 13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9" h="22">
                        <a:moveTo>
                          <a:pt x="1" y="13"/>
                        </a:moveTo>
                        <a:cubicBezTo>
                          <a:pt x="0" y="9"/>
                          <a:pt x="6" y="0"/>
                          <a:pt x="18" y="11"/>
                        </a:cubicBezTo>
                        <a:cubicBezTo>
                          <a:pt x="29" y="20"/>
                          <a:pt x="25" y="22"/>
                          <a:pt x="18" y="19"/>
                        </a:cubicBezTo>
                        <a:cubicBezTo>
                          <a:pt x="10" y="16"/>
                          <a:pt x="1" y="18"/>
                          <a:pt x="1" y="13"/>
                        </a:cubicBezTo>
                        <a:close/>
                      </a:path>
                    </a:pathLst>
                  </a:custGeom>
                  <a:solidFill>
                    <a:srgbClr val="9138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0" name="Freeform 1149"/>
                  <p:cNvSpPr>
                    <a:spLocks/>
                  </p:cNvSpPr>
                  <p:nvPr/>
                </p:nvSpPr>
                <p:spPr bwMode="auto">
                  <a:xfrm>
                    <a:off x="4311" y="1842"/>
                    <a:ext cx="66" cy="24"/>
                  </a:xfrm>
                  <a:custGeom>
                    <a:avLst/>
                    <a:gdLst>
                      <a:gd name="T0" fmla="*/ 14 w 28"/>
                      <a:gd name="T1" fmla="*/ 4 h 10"/>
                      <a:gd name="T2" fmla="*/ 19 w 28"/>
                      <a:gd name="T3" fmla="*/ 0 h 10"/>
                      <a:gd name="T4" fmla="*/ 17 w 28"/>
                      <a:gd name="T5" fmla="*/ 7 h 10"/>
                      <a:gd name="T6" fmla="*/ 0 w 28"/>
                      <a:gd name="T7" fmla="*/ 2 h 10"/>
                      <a:gd name="T8" fmla="*/ 14 w 28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10">
                        <a:moveTo>
                          <a:pt x="14" y="4"/>
                        </a:moveTo>
                        <a:cubicBezTo>
                          <a:pt x="20" y="6"/>
                          <a:pt x="23" y="5"/>
                          <a:pt x="19" y="0"/>
                        </a:cubicBezTo>
                        <a:cubicBezTo>
                          <a:pt x="28" y="8"/>
                          <a:pt x="24" y="10"/>
                          <a:pt x="17" y="7"/>
                        </a:cubicBezTo>
                        <a:cubicBezTo>
                          <a:pt x="10" y="4"/>
                          <a:pt x="2" y="5"/>
                          <a:pt x="0" y="2"/>
                        </a:cubicBezTo>
                        <a:cubicBezTo>
                          <a:pt x="3" y="3"/>
                          <a:pt x="9" y="2"/>
                          <a:pt x="14" y="4"/>
                        </a:cubicBezTo>
                        <a:close/>
                      </a:path>
                    </a:pathLst>
                  </a:custGeom>
                  <a:solidFill>
                    <a:srgbClr val="7521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1" name="Freeform 1150"/>
                  <p:cNvSpPr>
                    <a:spLocks noEditPoints="1"/>
                  </p:cNvSpPr>
                  <p:nvPr/>
                </p:nvSpPr>
                <p:spPr bwMode="auto">
                  <a:xfrm>
                    <a:off x="4306" y="1823"/>
                    <a:ext cx="67" cy="40"/>
                  </a:xfrm>
                  <a:custGeom>
                    <a:avLst/>
                    <a:gdLst>
                      <a:gd name="T0" fmla="*/ 25 w 28"/>
                      <a:gd name="T1" fmla="*/ 17 h 17"/>
                      <a:gd name="T2" fmla="*/ 19 w 28"/>
                      <a:gd name="T3" fmla="*/ 16 h 17"/>
                      <a:gd name="T4" fmla="*/ 9 w 28"/>
                      <a:gd name="T5" fmla="*/ 14 h 17"/>
                      <a:gd name="T6" fmla="*/ 0 w 28"/>
                      <a:gd name="T7" fmla="*/ 9 h 17"/>
                      <a:gd name="T8" fmla="*/ 2 w 28"/>
                      <a:gd name="T9" fmla="*/ 3 h 17"/>
                      <a:gd name="T10" fmla="*/ 9 w 28"/>
                      <a:gd name="T11" fmla="*/ 0 h 17"/>
                      <a:gd name="T12" fmla="*/ 20 w 28"/>
                      <a:gd name="T13" fmla="*/ 6 h 17"/>
                      <a:gd name="T14" fmla="*/ 27 w 28"/>
                      <a:gd name="T15" fmla="*/ 16 h 17"/>
                      <a:gd name="T16" fmla="*/ 25 w 28"/>
                      <a:gd name="T17" fmla="*/ 17 h 17"/>
                      <a:gd name="T18" fmla="*/ 9 w 28"/>
                      <a:gd name="T19" fmla="*/ 2 h 17"/>
                      <a:gd name="T20" fmla="*/ 4 w 28"/>
                      <a:gd name="T21" fmla="*/ 4 h 17"/>
                      <a:gd name="T22" fmla="*/ 2 w 28"/>
                      <a:gd name="T23" fmla="*/ 9 h 17"/>
                      <a:gd name="T24" fmla="*/ 9 w 28"/>
                      <a:gd name="T25" fmla="*/ 12 h 17"/>
                      <a:gd name="T26" fmla="*/ 19 w 28"/>
                      <a:gd name="T27" fmla="*/ 14 h 17"/>
                      <a:gd name="T28" fmla="*/ 25 w 28"/>
                      <a:gd name="T29" fmla="*/ 16 h 17"/>
                      <a:gd name="T30" fmla="*/ 26 w 28"/>
                      <a:gd name="T31" fmla="*/ 15 h 17"/>
                      <a:gd name="T32" fmla="*/ 19 w 28"/>
                      <a:gd name="T33" fmla="*/ 7 h 17"/>
                      <a:gd name="T34" fmla="*/ 9 w 28"/>
                      <a:gd name="T35" fmla="*/ 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8" h="17">
                        <a:moveTo>
                          <a:pt x="25" y="17"/>
                        </a:moveTo>
                        <a:cubicBezTo>
                          <a:pt x="23" y="17"/>
                          <a:pt x="21" y="17"/>
                          <a:pt x="19" y="16"/>
                        </a:cubicBezTo>
                        <a:cubicBezTo>
                          <a:pt x="16" y="14"/>
                          <a:pt x="12" y="14"/>
                          <a:pt x="9" y="14"/>
                        </a:cubicBezTo>
                        <a:cubicBezTo>
                          <a:pt x="5" y="13"/>
                          <a:pt x="1" y="12"/>
                          <a:pt x="0" y="9"/>
                        </a:cubicBezTo>
                        <a:cubicBezTo>
                          <a:pt x="0" y="7"/>
                          <a:pt x="1" y="5"/>
                          <a:pt x="2" y="3"/>
                        </a:cubicBezTo>
                        <a:cubicBezTo>
                          <a:pt x="4" y="2"/>
                          <a:pt x="5" y="0"/>
                          <a:pt x="9" y="0"/>
                        </a:cubicBezTo>
                        <a:cubicBezTo>
                          <a:pt x="12" y="0"/>
                          <a:pt x="16" y="2"/>
                          <a:pt x="20" y="6"/>
                        </a:cubicBezTo>
                        <a:cubicBezTo>
                          <a:pt x="28" y="13"/>
                          <a:pt x="27" y="15"/>
                          <a:pt x="27" y="16"/>
                        </a:cubicBezTo>
                        <a:cubicBezTo>
                          <a:pt x="27" y="16"/>
                          <a:pt x="26" y="17"/>
                          <a:pt x="25" y="17"/>
                        </a:cubicBezTo>
                        <a:close/>
                        <a:moveTo>
                          <a:pt x="9" y="2"/>
                        </a:moveTo>
                        <a:cubicBezTo>
                          <a:pt x="6" y="2"/>
                          <a:pt x="5" y="3"/>
                          <a:pt x="4" y="4"/>
                        </a:cubicBezTo>
                        <a:cubicBezTo>
                          <a:pt x="2" y="6"/>
                          <a:pt x="2" y="8"/>
                          <a:pt x="2" y="9"/>
                        </a:cubicBezTo>
                        <a:cubicBezTo>
                          <a:pt x="2" y="11"/>
                          <a:pt x="5" y="11"/>
                          <a:pt x="9" y="12"/>
                        </a:cubicBezTo>
                        <a:cubicBezTo>
                          <a:pt x="12" y="12"/>
                          <a:pt x="16" y="13"/>
                          <a:pt x="19" y="14"/>
                        </a:cubicBezTo>
                        <a:cubicBezTo>
                          <a:pt x="21" y="15"/>
                          <a:pt x="23" y="16"/>
                          <a:pt x="25" y="16"/>
                        </a:cubicBezTo>
                        <a:cubicBezTo>
                          <a:pt x="25" y="16"/>
                          <a:pt x="26" y="16"/>
                          <a:pt x="26" y="15"/>
                        </a:cubicBezTo>
                        <a:cubicBezTo>
                          <a:pt x="26" y="15"/>
                          <a:pt x="26" y="13"/>
                          <a:pt x="19" y="7"/>
                        </a:cubicBezTo>
                        <a:cubicBezTo>
                          <a:pt x="15" y="4"/>
                          <a:pt x="12" y="2"/>
                          <a:pt x="9" y="2"/>
                        </a:cubicBez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2" name="Freeform 1151"/>
                  <p:cNvSpPr>
                    <a:spLocks/>
                  </p:cNvSpPr>
                  <p:nvPr/>
                </p:nvSpPr>
                <p:spPr bwMode="auto">
                  <a:xfrm>
                    <a:off x="4311" y="1828"/>
                    <a:ext cx="36" cy="11"/>
                  </a:xfrm>
                  <a:custGeom>
                    <a:avLst/>
                    <a:gdLst>
                      <a:gd name="T0" fmla="*/ 13 w 15"/>
                      <a:gd name="T1" fmla="*/ 3 h 5"/>
                      <a:gd name="T2" fmla="*/ 3 w 15"/>
                      <a:gd name="T3" fmla="*/ 2 h 5"/>
                      <a:gd name="T4" fmla="*/ 8 w 15"/>
                      <a:gd name="T5" fmla="*/ 5 h 5"/>
                      <a:gd name="T6" fmla="*/ 13 w 15"/>
                      <a:gd name="T7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5">
                        <a:moveTo>
                          <a:pt x="13" y="3"/>
                        </a:moveTo>
                        <a:cubicBezTo>
                          <a:pt x="11" y="1"/>
                          <a:pt x="6" y="0"/>
                          <a:pt x="3" y="2"/>
                        </a:cubicBezTo>
                        <a:cubicBezTo>
                          <a:pt x="0" y="4"/>
                          <a:pt x="3" y="5"/>
                          <a:pt x="8" y="5"/>
                        </a:cubicBezTo>
                        <a:cubicBezTo>
                          <a:pt x="12" y="4"/>
                          <a:pt x="15" y="5"/>
                          <a:pt x="13" y="3"/>
                        </a:cubicBezTo>
                        <a:close/>
                      </a:path>
                    </a:pathLst>
                  </a:custGeom>
                  <a:solidFill>
                    <a:srgbClr val="A347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3" name="Freeform 1152"/>
                  <p:cNvSpPr>
                    <a:spLocks/>
                  </p:cNvSpPr>
                  <p:nvPr/>
                </p:nvSpPr>
                <p:spPr bwMode="auto">
                  <a:xfrm>
                    <a:off x="4302" y="1937"/>
                    <a:ext cx="56" cy="40"/>
                  </a:xfrm>
                  <a:custGeom>
                    <a:avLst/>
                    <a:gdLst>
                      <a:gd name="T0" fmla="*/ 14 w 24"/>
                      <a:gd name="T1" fmla="*/ 15 h 17"/>
                      <a:gd name="T2" fmla="*/ 5 w 24"/>
                      <a:gd name="T3" fmla="*/ 7 h 17"/>
                      <a:gd name="T4" fmla="*/ 23 w 24"/>
                      <a:gd name="T5" fmla="*/ 10 h 17"/>
                      <a:gd name="T6" fmla="*/ 14 w 24"/>
                      <a:gd name="T7" fmla="*/ 1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" h="17">
                        <a:moveTo>
                          <a:pt x="14" y="15"/>
                        </a:moveTo>
                        <a:cubicBezTo>
                          <a:pt x="8" y="15"/>
                          <a:pt x="0" y="15"/>
                          <a:pt x="5" y="7"/>
                        </a:cubicBezTo>
                        <a:cubicBezTo>
                          <a:pt x="10" y="0"/>
                          <a:pt x="21" y="1"/>
                          <a:pt x="23" y="10"/>
                        </a:cubicBezTo>
                        <a:cubicBezTo>
                          <a:pt x="24" y="17"/>
                          <a:pt x="19" y="15"/>
                          <a:pt x="14" y="15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4" name="Freeform 1153"/>
                  <p:cNvSpPr>
                    <a:spLocks noEditPoints="1"/>
                  </p:cNvSpPr>
                  <p:nvPr/>
                </p:nvSpPr>
                <p:spPr bwMode="auto">
                  <a:xfrm>
                    <a:off x="4306" y="1939"/>
                    <a:ext cx="52" cy="36"/>
                  </a:xfrm>
                  <a:custGeom>
                    <a:avLst/>
                    <a:gdLst>
                      <a:gd name="T0" fmla="*/ 16 w 22"/>
                      <a:gd name="T1" fmla="*/ 15 h 15"/>
                      <a:gd name="T2" fmla="*/ 14 w 22"/>
                      <a:gd name="T3" fmla="*/ 15 h 15"/>
                      <a:gd name="T4" fmla="*/ 12 w 22"/>
                      <a:gd name="T5" fmla="*/ 15 h 15"/>
                      <a:gd name="T6" fmla="*/ 11 w 22"/>
                      <a:gd name="T7" fmla="*/ 15 h 15"/>
                      <a:gd name="T8" fmla="*/ 1 w 22"/>
                      <a:gd name="T9" fmla="*/ 12 h 15"/>
                      <a:gd name="T10" fmla="*/ 2 w 22"/>
                      <a:gd name="T11" fmla="*/ 6 h 15"/>
                      <a:gd name="T12" fmla="*/ 11 w 22"/>
                      <a:gd name="T13" fmla="*/ 0 h 15"/>
                      <a:gd name="T14" fmla="*/ 22 w 22"/>
                      <a:gd name="T15" fmla="*/ 9 h 15"/>
                      <a:gd name="T16" fmla="*/ 21 w 22"/>
                      <a:gd name="T17" fmla="*/ 14 h 15"/>
                      <a:gd name="T18" fmla="*/ 16 w 22"/>
                      <a:gd name="T19" fmla="*/ 15 h 15"/>
                      <a:gd name="T20" fmla="*/ 12 w 22"/>
                      <a:gd name="T21" fmla="*/ 13 h 15"/>
                      <a:gd name="T22" fmla="*/ 14 w 22"/>
                      <a:gd name="T23" fmla="*/ 13 h 15"/>
                      <a:gd name="T24" fmla="*/ 16 w 22"/>
                      <a:gd name="T25" fmla="*/ 13 h 15"/>
                      <a:gd name="T26" fmla="*/ 20 w 22"/>
                      <a:gd name="T27" fmla="*/ 13 h 15"/>
                      <a:gd name="T28" fmla="*/ 20 w 22"/>
                      <a:gd name="T29" fmla="*/ 9 h 15"/>
                      <a:gd name="T30" fmla="*/ 11 w 22"/>
                      <a:gd name="T31" fmla="*/ 2 h 15"/>
                      <a:gd name="T32" fmla="*/ 4 w 22"/>
                      <a:gd name="T33" fmla="*/ 7 h 15"/>
                      <a:gd name="T34" fmla="*/ 3 w 22"/>
                      <a:gd name="T35" fmla="*/ 11 h 15"/>
                      <a:gd name="T36" fmla="*/ 11 w 22"/>
                      <a:gd name="T37" fmla="*/ 13 h 15"/>
                      <a:gd name="T38" fmla="*/ 12 w 22"/>
                      <a:gd name="T39" fmla="*/ 13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2" h="15">
                        <a:moveTo>
                          <a:pt x="16" y="15"/>
                        </a:moveTo>
                        <a:cubicBezTo>
                          <a:pt x="15" y="15"/>
                          <a:pt x="15" y="15"/>
                          <a:pt x="14" y="15"/>
                        </a:cubicBezTo>
                        <a:cubicBezTo>
                          <a:pt x="13" y="15"/>
                          <a:pt x="13" y="15"/>
                          <a:pt x="12" y="15"/>
                        </a:cubicBezTo>
                        <a:cubicBezTo>
                          <a:pt x="11" y="15"/>
                          <a:pt x="11" y="15"/>
                          <a:pt x="11" y="15"/>
                        </a:cubicBezTo>
                        <a:cubicBezTo>
                          <a:pt x="8" y="15"/>
                          <a:pt x="3" y="15"/>
                          <a:pt x="1" y="12"/>
                        </a:cubicBezTo>
                        <a:cubicBezTo>
                          <a:pt x="0" y="10"/>
                          <a:pt x="1" y="8"/>
                          <a:pt x="2" y="6"/>
                        </a:cubicBezTo>
                        <a:cubicBezTo>
                          <a:pt x="4" y="2"/>
                          <a:pt x="8" y="0"/>
                          <a:pt x="11" y="0"/>
                        </a:cubicBezTo>
                        <a:cubicBezTo>
                          <a:pt x="16" y="0"/>
                          <a:pt x="21" y="3"/>
                          <a:pt x="22" y="9"/>
                        </a:cubicBezTo>
                        <a:cubicBezTo>
                          <a:pt x="22" y="11"/>
                          <a:pt x="22" y="13"/>
                          <a:pt x="21" y="14"/>
                        </a:cubicBezTo>
                        <a:cubicBezTo>
                          <a:pt x="20" y="15"/>
                          <a:pt x="18" y="15"/>
                          <a:pt x="16" y="15"/>
                        </a:cubicBezTo>
                        <a:close/>
                        <a:moveTo>
                          <a:pt x="12" y="13"/>
                        </a:moveTo>
                        <a:cubicBezTo>
                          <a:pt x="13" y="13"/>
                          <a:pt x="13" y="13"/>
                          <a:pt x="14" y="13"/>
                        </a:cubicBezTo>
                        <a:cubicBezTo>
                          <a:pt x="15" y="13"/>
                          <a:pt x="15" y="13"/>
                          <a:pt x="16" y="13"/>
                        </a:cubicBezTo>
                        <a:cubicBezTo>
                          <a:pt x="18" y="13"/>
                          <a:pt x="19" y="13"/>
                          <a:pt x="20" y="13"/>
                        </a:cubicBezTo>
                        <a:cubicBezTo>
                          <a:pt x="20" y="12"/>
                          <a:pt x="20" y="11"/>
                          <a:pt x="20" y="9"/>
                        </a:cubicBezTo>
                        <a:cubicBezTo>
                          <a:pt x="19" y="5"/>
                          <a:pt x="15" y="2"/>
                          <a:pt x="11" y="2"/>
                        </a:cubicBezTo>
                        <a:cubicBezTo>
                          <a:pt x="8" y="2"/>
                          <a:pt x="5" y="4"/>
                          <a:pt x="4" y="7"/>
                        </a:cubicBezTo>
                        <a:cubicBezTo>
                          <a:pt x="3" y="9"/>
                          <a:pt x="2" y="10"/>
                          <a:pt x="3" y="11"/>
                        </a:cubicBezTo>
                        <a:cubicBezTo>
                          <a:pt x="4" y="13"/>
                          <a:pt x="6" y="13"/>
                          <a:pt x="11" y="13"/>
                        </a:cubicBezTo>
                        <a:cubicBezTo>
                          <a:pt x="12" y="13"/>
                          <a:pt x="12" y="13"/>
                          <a:pt x="12" y="1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5" name="Freeform 1154"/>
                  <p:cNvSpPr>
                    <a:spLocks/>
                  </p:cNvSpPr>
                  <p:nvPr/>
                </p:nvSpPr>
                <p:spPr bwMode="auto">
                  <a:xfrm>
                    <a:off x="4323" y="1946"/>
                    <a:ext cx="24" cy="19"/>
                  </a:xfrm>
                  <a:custGeom>
                    <a:avLst/>
                    <a:gdLst>
                      <a:gd name="T0" fmla="*/ 6 w 10"/>
                      <a:gd name="T1" fmla="*/ 7 h 8"/>
                      <a:gd name="T2" fmla="*/ 3 w 10"/>
                      <a:gd name="T3" fmla="*/ 2 h 8"/>
                      <a:gd name="T4" fmla="*/ 10 w 10"/>
                      <a:gd name="T5" fmla="*/ 5 h 8"/>
                      <a:gd name="T6" fmla="*/ 6 w 10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8">
                        <a:moveTo>
                          <a:pt x="6" y="7"/>
                        </a:moveTo>
                        <a:cubicBezTo>
                          <a:pt x="3" y="6"/>
                          <a:pt x="0" y="5"/>
                          <a:pt x="3" y="2"/>
                        </a:cubicBezTo>
                        <a:cubicBezTo>
                          <a:pt x="5" y="0"/>
                          <a:pt x="10" y="1"/>
                          <a:pt x="10" y="5"/>
                        </a:cubicBezTo>
                        <a:cubicBezTo>
                          <a:pt x="10" y="8"/>
                          <a:pt x="8" y="7"/>
                          <a:pt x="6" y="7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6" name="Freeform 1155"/>
                  <p:cNvSpPr>
                    <a:spLocks/>
                  </p:cNvSpPr>
                  <p:nvPr/>
                </p:nvSpPr>
                <p:spPr bwMode="auto">
                  <a:xfrm>
                    <a:off x="4335" y="1951"/>
                    <a:ext cx="9" cy="7"/>
                  </a:xfrm>
                  <a:custGeom>
                    <a:avLst/>
                    <a:gdLst>
                      <a:gd name="T0" fmla="*/ 2 w 4"/>
                      <a:gd name="T1" fmla="*/ 3 h 3"/>
                      <a:gd name="T2" fmla="*/ 1 w 4"/>
                      <a:gd name="T3" fmla="*/ 1 h 3"/>
                      <a:gd name="T4" fmla="*/ 4 w 4"/>
                      <a:gd name="T5" fmla="*/ 2 h 3"/>
                      <a:gd name="T6" fmla="*/ 2 w 4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2" y="3"/>
                        </a:moveTo>
                        <a:cubicBezTo>
                          <a:pt x="1" y="2"/>
                          <a:pt x="0" y="2"/>
                          <a:pt x="1" y="1"/>
                        </a:cubicBezTo>
                        <a:cubicBezTo>
                          <a:pt x="2" y="0"/>
                          <a:pt x="4" y="1"/>
                          <a:pt x="4" y="2"/>
                        </a:cubicBezTo>
                        <a:cubicBezTo>
                          <a:pt x="4" y="3"/>
                          <a:pt x="3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7" name="Freeform 1156"/>
                  <p:cNvSpPr>
                    <a:spLocks/>
                  </p:cNvSpPr>
                  <p:nvPr/>
                </p:nvSpPr>
                <p:spPr bwMode="auto">
                  <a:xfrm>
                    <a:off x="4020" y="1918"/>
                    <a:ext cx="107" cy="76"/>
                  </a:xfrm>
                  <a:custGeom>
                    <a:avLst/>
                    <a:gdLst>
                      <a:gd name="T0" fmla="*/ 24 w 45"/>
                      <a:gd name="T1" fmla="*/ 28 h 32"/>
                      <a:gd name="T2" fmla="*/ 6 w 45"/>
                      <a:gd name="T3" fmla="*/ 15 h 32"/>
                      <a:gd name="T4" fmla="*/ 40 w 45"/>
                      <a:gd name="T5" fmla="*/ 15 h 32"/>
                      <a:gd name="T6" fmla="*/ 24 w 45"/>
                      <a:gd name="T7" fmla="*/ 28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32">
                        <a:moveTo>
                          <a:pt x="24" y="28"/>
                        </a:moveTo>
                        <a:cubicBezTo>
                          <a:pt x="14" y="30"/>
                          <a:pt x="0" y="32"/>
                          <a:pt x="6" y="15"/>
                        </a:cubicBezTo>
                        <a:cubicBezTo>
                          <a:pt x="11" y="1"/>
                          <a:pt x="33" y="0"/>
                          <a:pt x="40" y="15"/>
                        </a:cubicBezTo>
                        <a:cubicBezTo>
                          <a:pt x="45" y="27"/>
                          <a:pt x="35" y="26"/>
                          <a:pt x="24" y="28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8" name="Freeform 1157"/>
                  <p:cNvSpPr>
                    <a:spLocks/>
                  </p:cNvSpPr>
                  <p:nvPr/>
                </p:nvSpPr>
                <p:spPr bwMode="auto">
                  <a:xfrm>
                    <a:off x="4034" y="1939"/>
                    <a:ext cx="57" cy="40"/>
                  </a:xfrm>
                  <a:custGeom>
                    <a:avLst/>
                    <a:gdLst>
                      <a:gd name="T0" fmla="*/ 13 w 24"/>
                      <a:gd name="T1" fmla="*/ 15 h 17"/>
                      <a:gd name="T2" fmla="*/ 3 w 24"/>
                      <a:gd name="T3" fmla="*/ 8 h 17"/>
                      <a:gd name="T4" fmla="*/ 21 w 24"/>
                      <a:gd name="T5" fmla="*/ 8 h 17"/>
                      <a:gd name="T6" fmla="*/ 13 w 24"/>
                      <a:gd name="T7" fmla="*/ 1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" h="17">
                        <a:moveTo>
                          <a:pt x="13" y="15"/>
                        </a:moveTo>
                        <a:cubicBezTo>
                          <a:pt x="8" y="16"/>
                          <a:pt x="0" y="17"/>
                          <a:pt x="3" y="8"/>
                        </a:cubicBezTo>
                        <a:cubicBezTo>
                          <a:pt x="6" y="0"/>
                          <a:pt x="18" y="0"/>
                          <a:pt x="21" y="8"/>
                        </a:cubicBezTo>
                        <a:cubicBezTo>
                          <a:pt x="24" y="14"/>
                          <a:pt x="19" y="14"/>
                          <a:pt x="13" y="15"/>
                        </a:cubicBez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49" name="Freeform 1158"/>
                  <p:cNvSpPr>
                    <a:spLocks noEditPoints="1"/>
                  </p:cNvSpPr>
                  <p:nvPr/>
                </p:nvSpPr>
                <p:spPr bwMode="auto">
                  <a:xfrm>
                    <a:off x="4037" y="1942"/>
                    <a:ext cx="52" cy="37"/>
                  </a:xfrm>
                  <a:custGeom>
                    <a:avLst/>
                    <a:gdLst>
                      <a:gd name="T0" fmla="*/ 7 w 22"/>
                      <a:gd name="T1" fmla="*/ 16 h 16"/>
                      <a:gd name="T2" fmla="*/ 1 w 22"/>
                      <a:gd name="T3" fmla="*/ 13 h 16"/>
                      <a:gd name="T4" fmla="*/ 1 w 22"/>
                      <a:gd name="T5" fmla="*/ 7 h 16"/>
                      <a:gd name="T6" fmla="*/ 11 w 22"/>
                      <a:gd name="T7" fmla="*/ 0 h 16"/>
                      <a:gd name="T8" fmla="*/ 21 w 22"/>
                      <a:gd name="T9" fmla="*/ 7 h 16"/>
                      <a:gd name="T10" fmla="*/ 21 w 22"/>
                      <a:gd name="T11" fmla="*/ 12 h 16"/>
                      <a:gd name="T12" fmla="*/ 15 w 22"/>
                      <a:gd name="T13" fmla="*/ 14 h 16"/>
                      <a:gd name="T14" fmla="*/ 12 w 22"/>
                      <a:gd name="T15" fmla="*/ 15 h 16"/>
                      <a:gd name="T16" fmla="*/ 7 w 22"/>
                      <a:gd name="T17" fmla="*/ 16 h 16"/>
                      <a:gd name="T18" fmla="*/ 11 w 22"/>
                      <a:gd name="T19" fmla="*/ 2 h 16"/>
                      <a:gd name="T20" fmla="*/ 3 w 22"/>
                      <a:gd name="T21" fmla="*/ 8 h 16"/>
                      <a:gd name="T22" fmla="*/ 3 w 22"/>
                      <a:gd name="T23" fmla="*/ 12 h 16"/>
                      <a:gd name="T24" fmla="*/ 12 w 22"/>
                      <a:gd name="T25" fmla="*/ 13 h 16"/>
                      <a:gd name="T26" fmla="*/ 14 w 22"/>
                      <a:gd name="T27" fmla="*/ 13 h 16"/>
                      <a:gd name="T28" fmla="*/ 20 w 22"/>
                      <a:gd name="T29" fmla="*/ 11 h 16"/>
                      <a:gd name="T30" fmla="*/ 19 w 22"/>
                      <a:gd name="T31" fmla="*/ 7 h 16"/>
                      <a:gd name="T32" fmla="*/ 11 w 22"/>
                      <a:gd name="T33" fmla="*/ 2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2" h="16">
                        <a:moveTo>
                          <a:pt x="7" y="16"/>
                        </a:moveTo>
                        <a:cubicBezTo>
                          <a:pt x="4" y="16"/>
                          <a:pt x="2" y="15"/>
                          <a:pt x="1" y="13"/>
                        </a:cubicBezTo>
                        <a:cubicBezTo>
                          <a:pt x="0" y="12"/>
                          <a:pt x="0" y="10"/>
                          <a:pt x="1" y="7"/>
                        </a:cubicBezTo>
                        <a:cubicBezTo>
                          <a:pt x="3" y="3"/>
                          <a:pt x="7" y="0"/>
                          <a:pt x="11" y="0"/>
                        </a:cubicBezTo>
                        <a:cubicBezTo>
                          <a:pt x="16" y="0"/>
                          <a:pt x="19" y="3"/>
                          <a:pt x="21" y="7"/>
                        </a:cubicBezTo>
                        <a:cubicBezTo>
                          <a:pt x="22" y="9"/>
                          <a:pt x="22" y="10"/>
                          <a:pt x="21" y="12"/>
                        </a:cubicBezTo>
                        <a:cubicBezTo>
                          <a:pt x="20" y="14"/>
                          <a:pt x="18" y="14"/>
                          <a:pt x="15" y="14"/>
                        </a:cubicBezTo>
                        <a:cubicBezTo>
                          <a:pt x="14" y="15"/>
                          <a:pt x="13" y="15"/>
                          <a:pt x="12" y="15"/>
                        </a:cubicBezTo>
                        <a:cubicBezTo>
                          <a:pt x="10" y="15"/>
                          <a:pt x="8" y="16"/>
                          <a:pt x="7" y="16"/>
                        </a:cubicBezTo>
                        <a:close/>
                        <a:moveTo>
                          <a:pt x="11" y="2"/>
                        </a:moveTo>
                        <a:cubicBezTo>
                          <a:pt x="8" y="2"/>
                          <a:pt x="4" y="4"/>
                          <a:pt x="3" y="8"/>
                        </a:cubicBezTo>
                        <a:cubicBezTo>
                          <a:pt x="2" y="9"/>
                          <a:pt x="2" y="11"/>
                          <a:pt x="3" y="12"/>
                        </a:cubicBezTo>
                        <a:cubicBezTo>
                          <a:pt x="4" y="14"/>
                          <a:pt x="7" y="14"/>
                          <a:pt x="12" y="13"/>
                        </a:cubicBezTo>
                        <a:cubicBezTo>
                          <a:pt x="13" y="13"/>
                          <a:pt x="14" y="13"/>
                          <a:pt x="14" y="13"/>
                        </a:cubicBezTo>
                        <a:cubicBezTo>
                          <a:pt x="17" y="12"/>
                          <a:pt x="19" y="12"/>
                          <a:pt x="20" y="11"/>
                        </a:cubicBezTo>
                        <a:cubicBezTo>
                          <a:pt x="20" y="10"/>
                          <a:pt x="20" y="9"/>
                          <a:pt x="19" y="7"/>
                        </a:cubicBezTo>
                        <a:cubicBezTo>
                          <a:pt x="18" y="4"/>
                          <a:pt x="15" y="2"/>
                          <a:pt x="11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0" name="Freeform 1159"/>
                  <p:cNvSpPr>
                    <a:spLocks/>
                  </p:cNvSpPr>
                  <p:nvPr/>
                </p:nvSpPr>
                <p:spPr bwMode="auto">
                  <a:xfrm>
                    <a:off x="4053" y="1949"/>
                    <a:ext cx="26" cy="16"/>
                  </a:xfrm>
                  <a:custGeom>
                    <a:avLst/>
                    <a:gdLst>
                      <a:gd name="T0" fmla="*/ 6 w 11"/>
                      <a:gd name="T1" fmla="*/ 6 h 7"/>
                      <a:gd name="T2" fmla="*/ 2 w 11"/>
                      <a:gd name="T3" fmla="*/ 3 h 7"/>
                      <a:gd name="T4" fmla="*/ 10 w 11"/>
                      <a:gd name="T5" fmla="*/ 4 h 7"/>
                      <a:gd name="T6" fmla="*/ 6 w 11"/>
                      <a:gd name="T7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7">
                        <a:moveTo>
                          <a:pt x="6" y="6"/>
                        </a:moveTo>
                        <a:cubicBezTo>
                          <a:pt x="4" y="6"/>
                          <a:pt x="0" y="6"/>
                          <a:pt x="2" y="3"/>
                        </a:cubicBezTo>
                        <a:cubicBezTo>
                          <a:pt x="4" y="0"/>
                          <a:pt x="9" y="0"/>
                          <a:pt x="10" y="4"/>
                        </a:cubicBezTo>
                        <a:cubicBezTo>
                          <a:pt x="11" y="7"/>
                          <a:pt x="8" y="6"/>
                          <a:pt x="6" y="6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1" name="Freeform 1160"/>
                  <p:cNvSpPr>
                    <a:spLocks/>
                  </p:cNvSpPr>
                  <p:nvPr/>
                </p:nvSpPr>
                <p:spPr bwMode="auto">
                  <a:xfrm>
                    <a:off x="4065" y="1951"/>
                    <a:ext cx="10" cy="7"/>
                  </a:xfrm>
                  <a:custGeom>
                    <a:avLst/>
                    <a:gdLst>
                      <a:gd name="T0" fmla="*/ 2 w 4"/>
                      <a:gd name="T1" fmla="*/ 3 h 3"/>
                      <a:gd name="T2" fmla="*/ 0 w 4"/>
                      <a:gd name="T3" fmla="*/ 2 h 3"/>
                      <a:gd name="T4" fmla="*/ 4 w 4"/>
                      <a:gd name="T5" fmla="*/ 2 h 3"/>
                      <a:gd name="T6" fmla="*/ 2 w 4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2" y="3"/>
                        </a:moveTo>
                        <a:cubicBezTo>
                          <a:pt x="1" y="3"/>
                          <a:pt x="0" y="3"/>
                          <a:pt x="0" y="2"/>
                        </a:cubicBezTo>
                        <a:cubicBezTo>
                          <a:pt x="1" y="0"/>
                          <a:pt x="3" y="1"/>
                          <a:pt x="4" y="2"/>
                        </a:cubicBezTo>
                        <a:cubicBezTo>
                          <a:pt x="4" y="3"/>
                          <a:pt x="3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2" name="Freeform 1161"/>
                  <p:cNvSpPr>
                    <a:spLocks/>
                  </p:cNvSpPr>
                  <p:nvPr/>
                </p:nvSpPr>
                <p:spPr bwMode="auto">
                  <a:xfrm>
                    <a:off x="4008" y="1811"/>
                    <a:ext cx="74" cy="55"/>
                  </a:xfrm>
                  <a:custGeom>
                    <a:avLst/>
                    <a:gdLst>
                      <a:gd name="T0" fmla="*/ 30 w 31"/>
                      <a:gd name="T1" fmla="*/ 14 h 23"/>
                      <a:gd name="T2" fmla="*/ 12 w 31"/>
                      <a:gd name="T3" fmla="*/ 12 h 23"/>
                      <a:gd name="T4" fmla="*/ 12 w 31"/>
                      <a:gd name="T5" fmla="*/ 20 h 23"/>
                      <a:gd name="T6" fmla="*/ 30 w 31"/>
                      <a:gd name="T7" fmla="*/ 14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3">
                        <a:moveTo>
                          <a:pt x="30" y="14"/>
                        </a:moveTo>
                        <a:cubicBezTo>
                          <a:pt x="31" y="10"/>
                          <a:pt x="24" y="0"/>
                          <a:pt x="12" y="12"/>
                        </a:cubicBezTo>
                        <a:cubicBezTo>
                          <a:pt x="0" y="22"/>
                          <a:pt x="4" y="23"/>
                          <a:pt x="12" y="20"/>
                        </a:cubicBezTo>
                        <a:cubicBezTo>
                          <a:pt x="20" y="17"/>
                          <a:pt x="30" y="19"/>
                          <a:pt x="30" y="14"/>
                        </a:cubicBezTo>
                        <a:close/>
                      </a:path>
                    </a:pathLst>
                  </a:custGeom>
                  <a:solidFill>
                    <a:srgbClr val="9138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3" name="Freeform 1162"/>
                  <p:cNvSpPr>
                    <a:spLocks/>
                  </p:cNvSpPr>
                  <p:nvPr/>
                </p:nvSpPr>
                <p:spPr bwMode="auto">
                  <a:xfrm>
                    <a:off x="4011" y="1842"/>
                    <a:ext cx="68" cy="24"/>
                  </a:xfrm>
                  <a:custGeom>
                    <a:avLst/>
                    <a:gdLst>
                      <a:gd name="T0" fmla="*/ 14 w 29"/>
                      <a:gd name="T1" fmla="*/ 4 h 10"/>
                      <a:gd name="T2" fmla="*/ 9 w 29"/>
                      <a:gd name="T3" fmla="*/ 0 h 10"/>
                      <a:gd name="T4" fmla="*/ 11 w 29"/>
                      <a:gd name="T5" fmla="*/ 7 h 10"/>
                      <a:gd name="T6" fmla="*/ 29 w 29"/>
                      <a:gd name="T7" fmla="*/ 2 h 10"/>
                      <a:gd name="T8" fmla="*/ 14 w 2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10">
                        <a:moveTo>
                          <a:pt x="14" y="4"/>
                        </a:moveTo>
                        <a:cubicBezTo>
                          <a:pt x="8" y="6"/>
                          <a:pt x="4" y="5"/>
                          <a:pt x="9" y="0"/>
                        </a:cubicBezTo>
                        <a:cubicBezTo>
                          <a:pt x="0" y="9"/>
                          <a:pt x="4" y="10"/>
                          <a:pt x="11" y="7"/>
                        </a:cubicBezTo>
                        <a:cubicBezTo>
                          <a:pt x="18" y="4"/>
                          <a:pt x="27" y="5"/>
                          <a:pt x="29" y="2"/>
                        </a:cubicBezTo>
                        <a:cubicBezTo>
                          <a:pt x="25" y="3"/>
                          <a:pt x="20" y="2"/>
                          <a:pt x="14" y="4"/>
                        </a:cubicBezTo>
                        <a:close/>
                      </a:path>
                    </a:pathLst>
                  </a:custGeom>
                  <a:solidFill>
                    <a:srgbClr val="7521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4" name="Freeform 1163"/>
                  <p:cNvSpPr>
                    <a:spLocks noEditPoints="1"/>
                  </p:cNvSpPr>
                  <p:nvPr/>
                </p:nvSpPr>
                <p:spPr bwMode="auto">
                  <a:xfrm>
                    <a:off x="4013" y="1823"/>
                    <a:ext cx="69" cy="43"/>
                  </a:xfrm>
                  <a:custGeom>
                    <a:avLst/>
                    <a:gdLst>
                      <a:gd name="T0" fmla="*/ 4 w 29"/>
                      <a:gd name="T1" fmla="*/ 18 h 18"/>
                      <a:gd name="T2" fmla="*/ 4 w 29"/>
                      <a:gd name="T3" fmla="*/ 18 h 18"/>
                      <a:gd name="T4" fmla="*/ 2 w 29"/>
                      <a:gd name="T5" fmla="*/ 16 h 18"/>
                      <a:gd name="T6" fmla="*/ 9 w 29"/>
                      <a:gd name="T7" fmla="*/ 6 h 18"/>
                      <a:gd name="T8" fmla="*/ 21 w 29"/>
                      <a:gd name="T9" fmla="*/ 0 h 18"/>
                      <a:gd name="T10" fmla="*/ 27 w 29"/>
                      <a:gd name="T11" fmla="*/ 3 h 18"/>
                      <a:gd name="T12" fmla="*/ 29 w 29"/>
                      <a:gd name="T13" fmla="*/ 9 h 18"/>
                      <a:gd name="T14" fmla="*/ 20 w 29"/>
                      <a:gd name="T15" fmla="*/ 14 h 18"/>
                      <a:gd name="T16" fmla="*/ 10 w 29"/>
                      <a:gd name="T17" fmla="*/ 16 h 18"/>
                      <a:gd name="T18" fmla="*/ 4 w 29"/>
                      <a:gd name="T19" fmla="*/ 18 h 18"/>
                      <a:gd name="T20" fmla="*/ 21 w 29"/>
                      <a:gd name="T21" fmla="*/ 2 h 18"/>
                      <a:gd name="T22" fmla="*/ 10 w 29"/>
                      <a:gd name="T23" fmla="*/ 7 h 18"/>
                      <a:gd name="T24" fmla="*/ 3 w 29"/>
                      <a:gd name="T25" fmla="*/ 16 h 18"/>
                      <a:gd name="T26" fmla="*/ 4 w 29"/>
                      <a:gd name="T27" fmla="*/ 16 h 18"/>
                      <a:gd name="T28" fmla="*/ 4 w 29"/>
                      <a:gd name="T29" fmla="*/ 16 h 18"/>
                      <a:gd name="T30" fmla="*/ 10 w 29"/>
                      <a:gd name="T31" fmla="*/ 15 h 18"/>
                      <a:gd name="T32" fmla="*/ 20 w 29"/>
                      <a:gd name="T33" fmla="*/ 12 h 18"/>
                      <a:gd name="T34" fmla="*/ 28 w 29"/>
                      <a:gd name="T35" fmla="*/ 9 h 18"/>
                      <a:gd name="T36" fmla="*/ 26 w 29"/>
                      <a:gd name="T37" fmla="*/ 4 h 18"/>
                      <a:gd name="T38" fmla="*/ 21 w 29"/>
                      <a:gd name="T39" fmla="*/ 2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9" h="18">
                        <a:moveTo>
                          <a:pt x="4" y="18"/>
                        </a:moveTo>
                        <a:cubicBezTo>
                          <a:pt x="4" y="18"/>
                          <a:pt x="4" y="18"/>
                          <a:pt x="4" y="18"/>
                        </a:cubicBezTo>
                        <a:cubicBezTo>
                          <a:pt x="2" y="18"/>
                          <a:pt x="2" y="17"/>
                          <a:pt x="2" y="16"/>
                        </a:cubicBezTo>
                        <a:cubicBezTo>
                          <a:pt x="1" y="16"/>
                          <a:pt x="0" y="14"/>
                          <a:pt x="9" y="6"/>
                        </a:cubicBezTo>
                        <a:cubicBezTo>
                          <a:pt x="13" y="2"/>
                          <a:pt x="17" y="0"/>
                          <a:pt x="21" y="0"/>
                        </a:cubicBezTo>
                        <a:cubicBezTo>
                          <a:pt x="24" y="0"/>
                          <a:pt x="26" y="2"/>
                          <a:pt x="27" y="3"/>
                        </a:cubicBezTo>
                        <a:cubicBezTo>
                          <a:pt x="29" y="5"/>
                          <a:pt x="29" y="7"/>
                          <a:pt x="29" y="9"/>
                        </a:cubicBezTo>
                        <a:cubicBezTo>
                          <a:pt x="29" y="13"/>
                          <a:pt x="25" y="13"/>
                          <a:pt x="20" y="14"/>
                        </a:cubicBezTo>
                        <a:cubicBezTo>
                          <a:pt x="17" y="14"/>
                          <a:pt x="13" y="15"/>
                          <a:pt x="10" y="16"/>
                        </a:cubicBezTo>
                        <a:cubicBezTo>
                          <a:pt x="8" y="17"/>
                          <a:pt x="6" y="18"/>
                          <a:pt x="4" y="18"/>
                        </a:cubicBezTo>
                        <a:close/>
                        <a:moveTo>
                          <a:pt x="21" y="2"/>
                        </a:moveTo>
                        <a:cubicBezTo>
                          <a:pt x="18" y="2"/>
                          <a:pt x="14" y="4"/>
                          <a:pt x="10" y="7"/>
                        </a:cubicBezTo>
                        <a:cubicBezTo>
                          <a:pt x="2" y="14"/>
                          <a:pt x="3" y="16"/>
                          <a:pt x="3" y="16"/>
                        </a:cubicBezTo>
                        <a:cubicBezTo>
                          <a:pt x="3" y="16"/>
                          <a:pt x="3" y="16"/>
                          <a:pt x="4" y="16"/>
                        </a:cubicBezTo>
                        <a:cubicBezTo>
                          <a:pt x="4" y="16"/>
                          <a:pt x="4" y="16"/>
                          <a:pt x="4" y="16"/>
                        </a:cubicBezTo>
                        <a:cubicBezTo>
                          <a:pt x="5" y="16"/>
                          <a:pt x="7" y="16"/>
                          <a:pt x="10" y="15"/>
                        </a:cubicBezTo>
                        <a:cubicBezTo>
                          <a:pt x="13" y="13"/>
                          <a:pt x="17" y="13"/>
                          <a:pt x="20" y="12"/>
                        </a:cubicBezTo>
                        <a:cubicBezTo>
                          <a:pt x="25" y="12"/>
                          <a:pt x="27" y="11"/>
                          <a:pt x="28" y="9"/>
                        </a:cubicBezTo>
                        <a:cubicBezTo>
                          <a:pt x="28" y="8"/>
                          <a:pt x="27" y="6"/>
                          <a:pt x="26" y="4"/>
                        </a:cubicBezTo>
                        <a:cubicBezTo>
                          <a:pt x="25" y="3"/>
                          <a:pt x="23" y="2"/>
                          <a:pt x="21" y="2"/>
                        </a:cubicBez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5" name="Freeform 1164"/>
                  <p:cNvSpPr>
                    <a:spLocks/>
                  </p:cNvSpPr>
                  <p:nvPr/>
                </p:nvSpPr>
                <p:spPr bwMode="auto">
                  <a:xfrm>
                    <a:off x="4041" y="1825"/>
                    <a:ext cx="36" cy="14"/>
                  </a:xfrm>
                  <a:custGeom>
                    <a:avLst/>
                    <a:gdLst>
                      <a:gd name="T0" fmla="*/ 2 w 15"/>
                      <a:gd name="T1" fmla="*/ 4 h 6"/>
                      <a:gd name="T2" fmla="*/ 13 w 15"/>
                      <a:gd name="T3" fmla="*/ 3 h 6"/>
                      <a:gd name="T4" fmla="*/ 7 w 15"/>
                      <a:gd name="T5" fmla="*/ 6 h 6"/>
                      <a:gd name="T6" fmla="*/ 2 w 15"/>
                      <a:gd name="T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6">
                        <a:moveTo>
                          <a:pt x="2" y="4"/>
                        </a:moveTo>
                        <a:cubicBezTo>
                          <a:pt x="4" y="2"/>
                          <a:pt x="9" y="0"/>
                          <a:pt x="13" y="3"/>
                        </a:cubicBezTo>
                        <a:cubicBezTo>
                          <a:pt x="15" y="5"/>
                          <a:pt x="12" y="6"/>
                          <a:pt x="7" y="6"/>
                        </a:cubicBezTo>
                        <a:cubicBezTo>
                          <a:pt x="3" y="5"/>
                          <a:pt x="0" y="6"/>
                          <a:pt x="2" y="4"/>
                        </a:cubicBezTo>
                        <a:close/>
                      </a:path>
                    </a:pathLst>
                  </a:custGeom>
                  <a:solidFill>
                    <a:srgbClr val="A347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6" name="Freeform 1165"/>
                  <p:cNvSpPr>
                    <a:spLocks/>
                  </p:cNvSpPr>
                  <p:nvPr/>
                </p:nvSpPr>
                <p:spPr bwMode="auto">
                  <a:xfrm>
                    <a:off x="4216" y="1949"/>
                    <a:ext cx="57" cy="85"/>
                  </a:xfrm>
                  <a:custGeom>
                    <a:avLst/>
                    <a:gdLst>
                      <a:gd name="T0" fmla="*/ 5 w 24"/>
                      <a:gd name="T1" fmla="*/ 0 h 36"/>
                      <a:gd name="T2" fmla="*/ 6 w 24"/>
                      <a:gd name="T3" fmla="*/ 27 h 36"/>
                      <a:gd name="T4" fmla="*/ 14 w 24"/>
                      <a:gd name="T5" fmla="*/ 32 h 36"/>
                      <a:gd name="T6" fmla="*/ 20 w 24"/>
                      <a:gd name="T7" fmla="*/ 8 h 36"/>
                      <a:gd name="T8" fmla="*/ 5 w 24"/>
                      <a:gd name="T9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36">
                        <a:moveTo>
                          <a:pt x="5" y="0"/>
                        </a:moveTo>
                        <a:cubicBezTo>
                          <a:pt x="16" y="4"/>
                          <a:pt x="15" y="19"/>
                          <a:pt x="6" y="27"/>
                        </a:cubicBezTo>
                        <a:cubicBezTo>
                          <a:pt x="0" y="33"/>
                          <a:pt x="5" y="36"/>
                          <a:pt x="14" y="32"/>
                        </a:cubicBezTo>
                        <a:cubicBezTo>
                          <a:pt x="24" y="29"/>
                          <a:pt x="24" y="14"/>
                          <a:pt x="20" y="8"/>
                        </a:cubicBezTo>
                        <a:cubicBezTo>
                          <a:pt x="14" y="1"/>
                          <a:pt x="5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7" name="Freeform 1166"/>
                  <p:cNvSpPr>
                    <a:spLocks/>
                  </p:cNvSpPr>
                  <p:nvPr/>
                </p:nvSpPr>
                <p:spPr bwMode="auto">
                  <a:xfrm>
                    <a:off x="4209" y="1944"/>
                    <a:ext cx="64" cy="83"/>
                  </a:xfrm>
                  <a:custGeom>
                    <a:avLst/>
                    <a:gdLst>
                      <a:gd name="T0" fmla="*/ 0 w 27"/>
                      <a:gd name="T1" fmla="*/ 2 h 35"/>
                      <a:gd name="T2" fmla="*/ 14 w 27"/>
                      <a:gd name="T3" fmla="*/ 2 h 35"/>
                      <a:gd name="T4" fmla="*/ 25 w 27"/>
                      <a:gd name="T5" fmla="*/ 12 h 35"/>
                      <a:gd name="T6" fmla="*/ 26 w 27"/>
                      <a:gd name="T7" fmla="*/ 16 h 35"/>
                      <a:gd name="T8" fmla="*/ 27 w 27"/>
                      <a:gd name="T9" fmla="*/ 18 h 35"/>
                      <a:gd name="T10" fmla="*/ 27 w 27"/>
                      <a:gd name="T11" fmla="*/ 20 h 35"/>
                      <a:gd name="T12" fmla="*/ 25 w 27"/>
                      <a:gd name="T13" fmla="*/ 27 h 35"/>
                      <a:gd name="T14" fmla="*/ 13 w 27"/>
                      <a:gd name="T15" fmla="*/ 35 h 35"/>
                      <a:gd name="T16" fmla="*/ 23 w 27"/>
                      <a:gd name="T17" fmla="*/ 27 h 35"/>
                      <a:gd name="T18" fmla="*/ 24 w 27"/>
                      <a:gd name="T19" fmla="*/ 20 h 35"/>
                      <a:gd name="T20" fmla="*/ 24 w 27"/>
                      <a:gd name="T21" fmla="*/ 18 h 35"/>
                      <a:gd name="T22" fmla="*/ 24 w 27"/>
                      <a:gd name="T23" fmla="*/ 17 h 35"/>
                      <a:gd name="T24" fmla="*/ 23 w 27"/>
                      <a:gd name="T25" fmla="*/ 13 h 35"/>
                      <a:gd name="T26" fmla="*/ 13 w 27"/>
                      <a:gd name="T27" fmla="*/ 4 h 35"/>
                      <a:gd name="T28" fmla="*/ 0 w 27"/>
                      <a:gd name="T29" fmla="*/ 2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7" h="35">
                        <a:moveTo>
                          <a:pt x="0" y="2"/>
                        </a:moveTo>
                        <a:cubicBezTo>
                          <a:pt x="4" y="0"/>
                          <a:pt x="9" y="1"/>
                          <a:pt x="14" y="2"/>
                        </a:cubicBezTo>
                        <a:cubicBezTo>
                          <a:pt x="19" y="4"/>
                          <a:pt x="23" y="8"/>
                          <a:pt x="25" y="12"/>
                        </a:cubicBezTo>
                        <a:cubicBezTo>
                          <a:pt x="26" y="14"/>
                          <a:pt x="26" y="15"/>
                          <a:pt x="26" y="16"/>
                        </a:cubicBezTo>
                        <a:cubicBezTo>
                          <a:pt x="27" y="17"/>
                          <a:pt x="27" y="17"/>
                          <a:pt x="27" y="18"/>
                        </a:cubicBezTo>
                        <a:cubicBezTo>
                          <a:pt x="27" y="19"/>
                          <a:pt x="27" y="19"/>
                          <a:pt x="27" y="20"/>
                        </a:cubicBezTo>
                        <a:cubicBezTo>
                          <a:pt x="27" y="22"/>
                          <a:pt x="26" y="25"/>
                          <a:pt x="25" y="27"/>
                        </a:cubicBezTo>
                        <a:cubicBezTo>
                          <a:pt x="23" y="32"/>
                          <a:pt x="18" y="35"/>
                          <a:pt x="13" y="35"/>
                        </a:cubicBezTo>
                        <a:cubicBezTo>
                          <a:pt x="18" y="34"/>
                          <a:pt x="22" y="31"/>
                          <a:pt x="23" y="27"/>
                        </a:cubicBezTo>
                        <a:cubicBezTo>
                          <a:pt x="24" y="24"/>
                          <a:pt x="24" y="22"/>
                          <a:pt x="24" y="20"/>
                        </a:cubicBezTo>
                        <a:cubicBezTo>
                          <a:pt x="24" y="19"/>
                          <a:pt x="24" y="19"/>
                          <a:pt x="24" y="18"/>
                        </a:cubicBezTo>
                        <a:cubicBezTo>
                          <a:pt x="24" y="18"/>
                          <a:pt x="24" y="17"/>
                          <a:pt x="24" y="17"/>
                        </a:cubicBezTo>
                        <a:cubicBezTo>
                          <a:pt x="24" y="16"/>
                          <a:pt x="23" y="15"/>
                          <a:pt x="23" y="13"/>
                        </a:cubicBezTo>
                        <a:cubicBezTo>
                          <a:pt x="21" y="9"/>
                          <a:pt x="17" y="6"/>
                          <a:pt x="13" y="4"/>
                        </a:cubicBezTo>
                        <a:cubicBezTo>
                          <a:pt x="9" y="2"/>
                          <a:pt x="4" y="1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D68A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8" name="Freeform 1167"/>
                  <p:cNvSpPr>
                    <a:spLocks/>
                  </p:cNvSpPr>
                  <p:nvPr/>
                </p:nvSpPr>
                <p:spPr bwMode="auto">
                  <a:xfrm>
                    <a:off x="4190" y="2169"/>
                    <a:ext cx="97" cy="38"/>
                  </a:xfrm>
                  <a:custGeom>
                    <a:avLst/>
                    <a:gdLst>
                      <a:gd name="T0" fmla="*/ 41 w 41"/>
                      <a:gd name="T1" fmla="*/ 4 h 16"/>
                      <a:gd name="T2" fmla="*/ 0 w 41"/>
                      <a:gd name="T3" fmla="*/ 10 h 16"/>
                      <a:gd name="T4" fmla="*/ 41 w 41"/>
                      <a:gd name="T5" fmla="*/ 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16">
                        <a:moveTo>
                          <a:pt x="41" y="4"/>
                        </a:moveTo>
                        <a:cubicBezTo>
                          <a:pt x="32" y="16"/>
                          <a:pt x="11" y="16"/>
                          <a:pt x="0" y="10"/>
                        </a:cubicBezTo>
                        <a:cubicBezTo>
                          <a:pt x="0" y="10"/>
                          <a:pt x="19" y="0"/>
                          <a:pt x="41" y="4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59" name="Freeform 1168"/>
                  <p:cNvSpPr>
                    <a:spLocks/>
                  </p:cNvSpPr>
                  <p:nvPr/>
                </p:nvSpPr>
                <p:spPr bwMode="auto">
                  <a:xfrm>
                    <a:off x="3798" y="1904"/>
                    <a:ext cx="35" cy="185"/>
                  </a:xfrm>
                  <a:custGeom>
                    <a:avLst/>
                    <a:gdLst>
                      <a:gd name="T0" fmla="*/ 6 w 15"/>
                      <a:gd name="T1" fmla="*/ 0 h 78"/>
                      <a:gd name="T2" fmla="*/ 2 w 15"/>
                      <a:gd name="T3" fmla="*/ 20 h 78"/>
                      <a:gd name="T4" fmla="*/ 2 w 15"/>
                      <a:gd name="T5" fmla="*/ 39 h 78"/>
                      <a:gd name="T6" fmla="*/ 15 w 15"/>
                      <a:gd name="T7" fmla="*/ 76 h 78"/>
                      <a:gd name="T8" fmla="*/ 12 w 15"/>
                      <a:gd name="T9" fmla="*/ 78 h 78"/>
                      <a:gd name="T10" fmla="*/ 0 w 15"/>
                      <a:gd name="T11" fmla="*/ 40 h 78"/>
                      <a:gd name="T12" fmla="*/ 1 w 15"/>
                      <a:gd name="T13" fmla="*/ 19 h 78"/>
                      <a:gd name="T14" fmla="*/ 5 w 15"/>
                      <a:gd name="T15" fmla="*/ 0 h 78"/>
                      <a:gd name="T16" fmla="*/ 6 w 15"/>
                      <a:gd name="T17" fmla="*/ 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78">
                        <a:moveTo>
                          <a:pt x="6" y="0"/>
                        </a:moveTo>
                        <a:cubicBezTo>
                          <a:pt x="4" y="6"/>
                          <a:pt x="3" y="13"/>
                          <a:pt x="2" y="20"/>
                        </a:cubicBezTo>
                        <a:cubicBezTo>
                          <a:pt x="1" y="26"/>
                          <a:pt x="1" y="33"/>
                          <a:pt x="2" y="39"/>
                        </a:cubicBezTo>
                        <a:cubicBezTo>
                          <a:pt x="3" y="53"/>
                          <a:pt x="7" y="66"/>
                          <a:pt x="15" y="76"/>
                        </a:cubicBezTo>
                        <a:cubicBezTo>
                          <a:pt x="12" y="78"/>
                          <a:pt x="12" y="78"/>
                          <a:pt x="12" y="78"/>
                        </a:cubicBezTo>
                        <a:cubicBezTo>
                          <a:pt x="5" y="66"/>
                          <a:pt x="1" y="53"/>
                          <a:pt x="0" y="40"/>
                        </a:cubicBezTo>
                        <a:cubicBezTo>
                          <a:pt x="0" y="33"/>
                          <a:pt x="0" y="26"/>
                          <a:pt x="1" y="19"/>
                        </a:cubicBezTo>
                        <a:cubicBezTo>
                          <a:pt x="1" y="13"/>
                          <a:pt x="3" y="6"/>
                          <a:pt x="5" y="0"/>
                        </a:cubicBez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0" name="Freeform 1169"/>
                  <p:cNvSpPr>
                    <a:spLocks/>
                  </p:cNvSpPr>
                  <p:nvPr/>
                </p:nvSpPr>
                <p:spPr bwMode="auto">
                  <a:xfrm>
                    <a:off x="3864" y="1728"/>
                    <a:ext cx="28" cy="100"/>
                  </a:xfrm>
                  <a:custGeom>
                    <a:avLst/>
                    <a:gdLst>
                      <a:gd name="T0" fmla="*/ 12 w 12"/>
                      <a:gd name="T1" fmla="*/ 2 h 42"/>
                      <a:gd name="T2" fmla="*/ 7 w 12"/>
                      <a:gd name="T3" fmla="*/ 11 h 42"/>
                      <a:gd name="T4" fmla="*/ 3 w 12"/>
                      <a:gd name="T5" fmla="*/ 21 h 42"/>
                      <a:gd name="T6" fmla="*/ 2 w 12"/>
                      <a:gd name="T7" fmla="*/ 42 h 42"/>
                      <a:gd name="T8" fmla="*/ 1 w 12"/>
                      <a:gd name="T9" fmla="*/ 42 h 42"/>
                      <a:gd name="T10" fmla="*/ 2 w 12"/>
                      <a:gd name="T11" fmla="*/ 20 h 42"/>
                      <a:gd name="T12" fmla="*/ 5 w 12"/>
                      <a:gd name="T13" fmla="*/ 10 h 42"/>
                      <a:gd name="T14" fmla="*/ 9 w 12"/>
                      <a:gd name="T15" fmla="*/ 0 h 42"/>
                      <a:gd name="T16" fmla="*/ 12 w 12"/>
                      <a:gd name="T17" fmla="*/ 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42">
                        <a:moveTo>
                          <a:pt x="12" y="2"/>
                        </a:moveTo>
                        <a:cubicBezTo>
                          <a:pt x="10" y="5"/>
                          <a:pt x="8" y="8"/>
                          <a:pt x="7" y="11"/>
                        </a:cubicBezTo>
                        <a:cubicBezTo>
                          <a:pt x="5" y="14"/>
                          <a:pt x="4" y="17"/>
                          <a:pt x="3" y="21"/>
                        </a:cubicBezTo>
                        <a:cubicBezTo>
                          <a:pt x="2" y="28"/>
                          <a:pt x="1" y="35"/>
                          <a:pt x="2" y="42"/>
                        </a:cubicBezTo>
                        <a:cubicBezTo>
                          <a:pt x="1" y="42"/>
                          <a:pt x="1" y="42"/>
                          <a:pt x="1" y="42"/>
                        </a:cubicBezTo>
                        <a:cubicBezTo>
                          <a:pt x="0" y="35"/>
                          <a:pt x="0" y="27"/>
                          <a:pt x="2" y="20"/>
                        </a:cubicBezTo>
                        <a:cubicBezTo>
                          <a:pt x="2" y="17"/>
                          <a:pt x="3" y="13"/>
                          <a:pt x="5" y="10"/>
                        </a:cubicBezTo>
                        <a:cubicBezTo>
                          <a:pt x="6" y="7"/>
                          <a:pt x="7" y="3"/>
                          <a:pt x="9" y="0"/>
                        </a:cubicBezTo>
                        <a:lnTo>
                          <a:pt x="12" y="2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1" name="Freeform 1170"/>
                  <p:cNvSpPr>
                    <a:spLocks/>
                  </p:cNvSpPr>
                  <p:nvPr/>
                </p:nvSpPr>
                <p:spPr bwMode="auto">
                  <a:xfrm>
                    <a:off x="4044" y="1680"/>
                    <a:ext cx="23" cy="36"/>
                  </a:xfrm>
                  <a:custGeom>
                    <a:avLst/>
                    <a:gdLst>
                      <a:gd name="T0" fmla="*/ 1 w 10"/>
                      <a:gd name="T1" fmla="*/ 0 h 15"/>
                      <a:gd name="T2" fmla="*/ 4 w 10"/>
                      <a:gd name="T3" fmla="*/ 7 h 15"/>
                      <a:gd name="T4" fmla="*/ 10 w 10"/>
                      <a:gd name="T5" fmla="*/ 13 h 15"/>
                      <a:gd name="T6" fmla="*/ 8 w 10"/>
                      <a:gd name="T7" fmla="*/ 15 h 15"/>
                      <a:gd name="T8" fmla="*/ 2 w 10"/>
                      <a:gd name="T9" fmla="*/ 8 h 15"/>
                      <a:gd name="T10" fmla="*/ 0 w 10"/>
                      <a:gd name="T11" fmla="*/ 0 h 15"/>
                      <a:gd name="T12" fmla="*/ 1 w 10"/>
                      <a:gd name="T13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" h="15">
                        <a:moveTo>
                          <a:pt x="1" y="0"/>
                        </a:moveTo>
                        <a:cubicBezTo>
                          <a:pt x="1" y="3"/>
                          <a:pt x="2" y="5"/>
                          <a:pt x="4" y="7"/>
                        </a:cubicBezTo>
                        <a:cubicBezTo>
                          <a:pt x="6" y="10"/>
                          <a:pt x="8" y="11"/>
                          <a:pt x="10" y="13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6" y="13"/>
                          <a:pt x="4" y="11"/>
                          <a:pt x="2" y="8"/>
                        </a:cubicBezTo>
                        <a:cubicBezTo>
                          <a:pt x="1" y="6"/>
                          <a:pt x="0" y="3"/>
                          <a:pt x="0" y="0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2" name="Freeform 1171"/>
                  <p:cNvSpPr>
                    <a:spLocks/>
                  </p:cNvSpPr>
                  <p:nvPr/>
                </p:nvSpPr>
                <p:spPr bwMode="auto">
                  <a:xfrm>
                    <a:off x="3996" y="1640"/>
                    <a:ext cx="86" cy="24"/>
                  </a:xfrm>
                  <a:custGeom>
                    <a:avLst/>
                    <a:gdLst>
                      <a:gd name="T0" fmla="*/ 0 w 36"/>
                      <a:gd name="T1" fmla="*/ 8 h 10"/>
                      <a:gd name="T2" fmla="*/ 19 w 36"/>
                      <a:gd name="T3" fmla="*/ 7 h 10"/>
                      <a:gd name="T4" fmla="*/ 28 w 36"/>
                      <a:gd name="T5" fmla="*/ 5 h 10"/>
                      <a:gd name="T6" fmla="*/ 36 w 36"/>
                      <a:gd name="T7" fmla="*/ 0 h 10"/>
                      <a:gd name="T8" fmla="*/ 36 w 36"/>
                      <a:gd name="T9" fmla="*/ 1 h 10"/>
                      <a:gd name="T10" fmla="*/ 28 w 36"/>
                      <a:gd name="T11" fmla="*/ 6 h 10"/>
                      <a:gd name="T12" fmla="*/ 19 w 36"/>
                      <a:gd name="T13" fmla="*/ 9 h 10"/>
                      <a:gd name="T14" fmla="*/ 0 w 36"/>
                      <a:gd name="T15" fmla="*/ 10 h 10"/>
                      <a:gd name="T16" fmla="*/ 0 w 36"/>
                      <a:gd name="T17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6" h="10">
                        <a:moveTo>
                          <a:pt x="0" y="8"/>
                        </a:moveTo>
                        <a:cubicBezTo>
                          <a:pt x="6" y="8"/>
                          <a:pt x="13" y="8"/>
                          <a:pt x="19" y="7"/>
                        </a:cubicBezTo>
                        <a:cubicBezTo>
                          <a:pt x="22" y="7"/>
                          <a:pt x="25" y="6"/>
                          <a:pt x="28" y="5"/>
                        </a:cubicBezTo>
                        <a:cubicBezTo>
                          <a:pt x="31" y="4"/>
                          <a:pt x="34" y="2"/>
                          <a:pt x="36" y="0"/>
                        </a:cubicBezTo>
                        <a:cubicBezTo>
                          <a:pt x="36" y="1"/>
                          <a:pt x="36" y="1"/>
                          <a:pt x="36" y="1"/>
                        </a:cubicBezTo>
                        <a:cubicBezTo>
                          <a:pt x="34" y="3"/>
                          <a:pt x="31" y="5"/>
                          <a:pt x="28" y="6"/>
                        </a:cubicBezTo>
                        <a:cubicBezTo>
                          <a:pt x="25" y="7"/>
                          <a:pt x="22" y="8"/>
                          <a:pt x="19" y="9"/>
                        </a:cubicBezTo>
                        <a:cubicBezTo>
                          <a:pt x="13" y="10"/>
                          <a:pt x="7" y="10"/>
                          <a:pt x="0" y="10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3" name="Freeform 1172"/>
                  <p:cNvSpPr>
                    <a:spLocks/>
                  </p:cNvSpPr>
                  <p:nvPr/>
                </p:nvSpPr>
                <p:spPr bwMode="auto">
                  <a:xfrm>
                    <a:off x="4221" y="1647"/>
                    <a:ext cx="29" cy="140"/>
                  </a:xfrm>
                  <a:custGeom>
                    <a:avLst/>
                    <a:gdLst>
                      <a:gd name="T0" fmla="*/ 1 w 12"/>
                      <a:gd name="T1" fmla="*/ 57 h 59"/>
                      <a:gd name="T2" fmla="*/ 8 w 12"/>
                      <a:gd name="T3" fmla="*/ 44 h 59"/>
                      <a:gd name="T4" fmla="*/ 10 w 12"/>
                      <a:gd name="T5" fmla="*/ 28 h 59"/>
                      <a:gd name="T6" fmla="*/ 8 w 12"/>
                      <a:gd name="T7" fmla="*/ 13 h 59"/>
                      <a:gd name="T8" fmla="*/ 0 w 12"/>
                      <a:gd name="T9" fmla="*/ 0 h 59"/>
                      <a:gd name="T10" fmla="*/ 0 w 12"/>
                      <a:gd name="T11" fmla="*/ 0 h 59"/>
                      <a:gd name="T12" fmla="*/ 9 w 12"/>
                      <a:gd name="T13" fmla="*/ 13 h 59"/>
                      <a:gd name="T14" fmla="*/ 12 w 12"/>
                      <a:gd name="T15" fmla="*/ 28 h 59"/>
                      <a:gd name="T16" fmla="*/ 10 w 12"/>
                      <a:gd name="T17" fmla="*/ 44 h 59"/>
                      <a:gd name="T18" fmla="*/ 4 w 12"/>
                      <a:gd name="T19" fmla="*/ 59 h 59"/>
                      <a:gd name="T20" fmla="*/ 1 w 12"/>
                      <a:gd name="T21" fmla="*/ 57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" h="59">
                        <a:moveTo>
                          <a:pt x="1" y="57"/>
                        </a:moveTo>
                        <a:cubicBezTo>
                          <a:pt x="4" y="53"/>
                          <a:pt x="6" y="48"/>
                          <a:pt x="8" y="44"/>
                        </a:cubicBezTo>
                        <a:cubicBezTo>
                          <a:pt x="10" y="39"/>
                          <a:pt x="10" y="34"/>
                          <a:pt x="10" y="28"/>
                        </a:cubicBezTo>
                        <a:cubicBezTo>
                          <a:pt x="10" y="23"/>
                          <a:pt x="10" y="18"/>
                          <a:pt x="8" y="13"/>
                        </a:cubicBezTo>
                        <a:cubicBezTo>
                          <a:pt x="6" y="9"/>
                          <a:pt x="3" y="4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4" y="4"/>
                          <a:pt x="7" y="8"/>
                          <a:pt x="9" y="13"/>
                        </a:cubicBezTo>
                        <a:cubicBezTo>
                          <a:pt x="11" y="18"/>
                          <a:pt x="12" y="23"/>
                          <a:pt x="12" y="28"/>
                        </a:cubicBezTo>
                        <a:cubicBezTo>
                          <a:pt x="12" y="34"/>
                          <a:pt x="12" y="39"/>
                          <a:pt x="10" y="44"/>
                        </a:cubicBezTo>
                        <a:cubicBezTo>
                          <a:pt x="9" y="49"/>
                          <a:pt x="7" y="54"/>
                          <a:pt x="4" y="59"/>
                        </a:cubicBezTo>
                        <a:lnTo>
                          <a:pt x="1" y="57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4" name="Freeform 1173"/>
                  <p:cNvSpPr>
                    <a:spLocks/>
                  </p:cNvSpPr>
                  <p:nvPr/>
                </p:nvSpPr>
                <p:spPr bwMode="auto">
                  <a:xfrm>
                    <a:off x="4276" y="1697"/>
                    <a:ext cx="11" cy="40"/>
                  </a:xfrm>
                  <a:custGeom>
                    <a:avLst/>
                    <a:gdLst>
                      <a:gd name="T0" fmla="*/ 0 w 5"/>
                      <a:gd name="T1" fmla="*/ 0 h 17"/>
                      <a:gd name="T2" fmla="*/ 3 w 5"/>
                      <a:gd name="T3" fmla="*/ 4 h 17"/>
                      <a:gd name="T4" fmla="*/ 4 w 5"/>
                      <a:gd name="T5" fmla="*/ 8 h 17"/>
                      <a:gd name="T6" fmla="*/ 5 w 5"/>
                      <a:gd name="T7" fmla="*/ 17 h 17"/>
                      <a:gd name="T8" fmla="*/ 2 w 5"/>
                      <a:gd name="T9" fmla="*/ 17 h 17"/>
                      <a:gd name="T10" fmla="*/ 2 w 5"/>
                      <a:gd name="T11" fmla="*/ 9 h 17"/>
                      <a:gd name="T12" fmla="*/ 1 w 5"/>
                      <a:gd name="T13" fmla="*/ 4 h 17"/>
                      <a:gd name="T14" fmla="*/ 0 w 5"/>
                      <a:gd name="T15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" h="17">
                        <a:moveTo>
                          <a:pt x="0" y="0"/>
                        </a:moveTo>
                        <a:cubicBezTo>
                          <a:pt x="1" y="1"/>
                          <a:pt x="2" y="3"/>
                          <a:pt x="3" y="4"/>
                        </a:cubicBezTo>
                        <a:cubicBezTo>
                          <a:pt x="3" y="5"/>
                          <a:pt x="4" y="7"/>
                          <a:pt x="4" y="8"/>
                        </a:cubicBezTo>
                        <a:cubicBezTo>
                          <a:pt x="5" y="11"/>
                          <a:pt x="5" y="14"/>
                          <a:pt x="5" y="17"/>
                        </a:cubicBezTo>
                        <a:cubicBezTo>
                          <a:pt x="2" y="17"/>
                          <a:pt x="2" y="17"/>
                          <a:pt x="2" y="17"/>
                        </a:cubicBezTo>
                        <a:cubicBezTo>
                          <a:pt x="3" y="14"/>
                          <a:pt x="3" y="11"/>
                          <a:pt x="2" y="9"/>
                        </a:cubicBezTo>
                        <a:cubicBezTo>
                          <a:pt x="2" y="7"/>
                          <a:pt x="2" y="6"/>
                          <a:pt x="1" y="4"/>
                        </a:cubicBezTo>
                        <a:cubicBezTo>
                          <a:pt x="1" y="3"/>
                          <a:pt x="0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5" name="Freeform 1174"/>
                  <p:cNvSpPr>
                    <a:spLocks/>
                  </p:cNvSpPr>
                  <p:nvPr/>
                </p:nvSpPr>
                <p:spPr bwMode="auto">
                  <a:xfrm>
                    <a:off x="4285" y="1652"/>
                    <a:ext cx="26" cy="38"/>
                  </a:xfrm>
                  <a:custGeom>
                    <a:avLst/>
                    <a:gdLst>
                      <a:gd name="T0" fmla="*/ 2 w 11"/>
                      <a:gd name="T1" fmla="*/ 0 h 16"/>
                      <a:gd name="T2" fmla="*/ 5 w 11"/>
                      <a:gd name="T3" fmla="*/ 3 h 16"/>
                      <a:gd name="T4" fmla="*/ 7 w 11"/>
                      <a:gd name="T5" fmla="*/ 7 h 16"/>
                      <a:gd name="T6" fmla="*/ 11 w 11"/>
                      <a:gd name="T7" fmla="*/ 16 h 16"/>
                      <a:gd name="T8" fmla="*/ 10 w 11"/>
                      <a:gd name="T9" fmla="*/ 16 h 16"/>
                      <a:gd name="T10" fmla="*/ 6 w 11"/>
                      <a:gd name="T11" fmla="*/ 8 h 16"/>
                      <a:gd name="T12" fmla="*/ 3 w 11"/>
                      <a:gd name="T13" fmla="*/ 5 h 16"/>
                      <a:gd name="T14" fmla="*/ 0 w 11"/>
                      <a:gd name="T15" fmla="*/ 1 h 16"/>
                      <a:gd name="T16" fmla="*/ 2 w 11"/>
                      <a:gd name="T17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16">
                        <a:moveTo>
                          <a:pt x="2" y="0"/>
                        </a:moveTo>
                        <a:cubicBezTo>
                          <a:pt x="3" y="1"/>
                          <a:pt x="4" y="2"/>
                          <a:pt x="5" y="3"/>
                        </a:cubicBezTo>
                        <a:cubicBezTo>
                          <a:pt x="5" y="4"/>
                          <a:pt x="6" y="6"/>
                          <a:pt x="7" y="7"/>
                        </a:cubicBezTo>
                        <a:cubicBezTo>
                          <a:pt x="9" y="10"/>
                          <a:pt x="10" y="13"/>
                          <a:pt x="11" y="16"/>
                        </a:cubicBezTo>
                        <a:cubicBezTo>
                          <a:pt x="10" y="16"/>
                          <a:pt x="10" y="16"/>
                          <a:pt x="10" y="16"/>
                        </a:cubicBezTo>
                        <a:cubicBezTo>
                          <a:pt x="9" y="13"/>
                          <a:pt x="7" y="10"/>
                          <a:pt x="6" y="8"/>
                        </a:cubicBezTo>
                        <a:cubicBezTo>
                          <a:pt x="5" y="7"/>
                          <a:pt x="4" y="6"/>
                          <a:pt x="3" y="5"/>
                        </a:cubicBezTo>
                        <a:cubicBezTo>
                          <a:pt x="2" y="3"/>
                          <a:pt x="1" y="2"/>
                          <a:pt x="0" y="1"/>
                        </a:cubicBez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6" name="Freeform 1175"/>
                  <p:cNvSpPr>
                    <a:spLocks/>
                  </p:cNvSpPr>
                  <p:nvPr/>
                </p:nvSpPr>
                <p:spPr bwMode="auto">
                  <a:xfrm>
                    <a:off x="4387" y="1711"/>
                    <a:ext cx="12" cy="33"/>
                  </a:xfrm>
                  <a:custGeom>
                    <a:avLst/>
                    <a:gdLst>
                      <a:gd name="T0" fmla="*/ 2 w 5"/>
                      <a:gd name="T1" fmla="*/ 0 h 14"/>
                      <a:gd name="T2" fmla="*/ 3 w 5"/>
                      <a:gd name="T3" fmla="*/ 2 h 14"/>
                      <a:gd name="T4" fmla="*/ 4 w 5"/>
                      <a:gd name="T5" fmla="*/ 4 h 14"/>
                      <a:gd name="T6" fmla="*/ 5 w 5"/>
                      <a:gd name="T7" fmla="*/ 7 h 14"/>
                      <a:gd name="T8" fmla="*/ 5 w 5"/>
                      <a:gd name="T9" fmla="*/ 14 h 14"/>
                      <a:gd name="T10" fmla="*/ 4 w 5"/>
                      <a:gd name="T11" fmla="*/ 14 h 14"/>
                      <a:gd name="T12" fmla="*/ 3 w 5"/>
                      <a:gd name="T13" fmla="*/ 7 h 14"/>
                      <a:gd name="T14" fmla="*/ 2 w 5"/>
                      <a:gd name="T15" fmla="*/ 4 h 14"/>
                      <a:gd name="T16" fmla="*/ 1 w 5"/>
                      <a:gd name="T17" fmla="*/ 3 h 14"/>
                      <a:gd name="T18" fmla="*/ 0 w 5"/>
                      <a:gd name="T19" fmla="*/ 2 h 14"/>
                      <a:gd name="T20" fmla="*/ 2 w 5"/>
                      <a:gd name="T2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" h="14">
                        <a:moveTo>
                          <a:pt x="2" y="0"/>
                        </a:moveTo>
                        <a:cubicBezTo>
                          <a:pt x="3" y="1"/>
                          <a:pt x="3" y="1"/>
                          <a:pt x="3" y="2"/>
                        </a:cubicBezTo>
                        <a:cubicBezTo>
                          <a:pt x="3" y="2"/>
                          <a:pt x="4" y="3"/>
                          <a:pt x="4" y="4"/>
                        </a:cubicBezTo>
                        <a:cubicBezTo>
                          <a:pt x="4" y="5"/>
                          <a:pt x="4" y="6"/>
                          <a:pt x="5" y="7"/>
                        </a:cubicBezTo>
                        <a:cubicBezTo>
                          <a:pt x="5" y="9"/>
                          <a:pt x="5" y="12"/>
                          <a:pt x="5" y="14"/>
                        </a:cubicBezTo>
                        <a:cubicBezTo>
                          <a:pt x="4" y="14"/>
                          <a:pt x="4" y="14"/>
                          <a:pt x="4" y="14"/>
                        </a:cubicBezTo>
                        <a:cubicBezTo>
                          <a:pt x="4" y="12"/>
                          <a:pt x="4" y="9"/>
                          <a:pt x="3" y="7"/>
                        </a:cubicBezTo>
                        <a:cubicBezTo>
                          <a:pt x="3" y="6"/>
                          <a:pt x="2" y="5"/>
                          <a:pt x="2" y="4"/>
                        </a:cubicBezTo>
                        <a:cubicBezTo>
                          <a:pt x="2" y="4"/>
                          <a:pt x="1" y="3"/>
                          <a:pt x="1" y="3"/>
                        </a:cubicBezTo>
                        <a:cubicBezTo>
                          <a:pt x="1" y="3"/>
                          <a:pt x="0" y="2"/>
                          <a:pt x="0" y="2"/>
                        </a:cubicBez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4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7" name="Freeform 1176"/>
                  <p:cNvSpPr>
                    <a:spLocks/>
                  </p:cNvSpPr>
                  <p:nvPr/>
                </p:nvSpPr>
                <p:spPr bwMode="auto">
                  <a:xfrm>
                    <a:off x="4453" y="2084"/>
                    <a:ext cx="21" cy="50"/>
                  </a:xfrm>
                  <a:custGeom>
                    <a:avLst/>
                    <a:gdLst>
                      <a:gd name="T0" fmla="*/ 2 w 9"/>
                      <a:gd name="T1" fmla="*/ 21 h 21"/>
                      <a:gd name="T2" fmla="*/ 0 w 9"/>
                      <a:gd name="T3" fmla="*/ 20 h 21"/>
                      <a:gd name="T4" fmla="*/ 6 w 9"/>
                      <a:gd name="T5" fmla="*/ 0 h 21"/>
                      <a:gd name="T6" fmla="*/ 9 w 9"/>
                      <a:gd name="T7" fmla="*/ 0 h 21"/>
                      <a:gd name="T8" fmla="*/ 2 w 9"/>
                      <a:gd name="T9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21">
                        <a:moveTo>
                          <a:pt x="2" y="21"/>
                        </a:move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4" y="12"/>
                          <a:pt x="5" y="5"/>
                          <a:pt x="6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8" y="5"/>
                          <a:pt x="7" y="12"/>
                          <a:pt x="2" y="21"/>
                        </a:cubicBez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8" name="Freeform 1177"/>
                  <p:cNvSpPr>
                    <a:spLocks/>
                  </p:cNvSpPr>
                  <p:nvPr/>
                </p:nvSpPr>
                <p:spPr bwMode="auto">
                  <a:xfrm>
                    <a:off x="4219" y="2177"/>
                    <a:ext cx="184" cy="458"/>
                  </a:xfrm>
                  <a:custGeom>
                    <a:avLst/>
                    <a:gdLst>
                      <a:gd name="T0" fmla="*/ 18 w 78"/>
                      <a:gd name="T1" fmla="*/ 0 h 193"/>
                      <a:gd name="T2" fmla="*/ 12 w 78"/>
                      <a:gd name="T3" fmla="*/ 7 h 193"/>
                      <a:gd name="T4" fmla="*/ 26 w 78"/>
                      <a:gd name="T5" fmla="*/ 20 h 193"/>
                      <a:gd name="T6" fmla="*/ 3 w 78"/>
                      <a:gd name="T7" fmla="*/ 32 h 193"/>
                      <a:gd name="T8" fmla="*/ 1 w 78"/>
                      <a:gd name="T9" fmla="*/ 55 h 193"/>
                      <a:gd name="T10" fmla="*/ 12 w 78"/>
                      <a:gd name="T11" fmla="*/ 59 h 193"/>
                      <a:gd name="T12" fmla="*/ 15 w 78"/>
                      <a:gd name="T13" fmla="*/ 72 h 193"/>
                      <a:gd name="T14" fmla="*/ 23 w 78"/>
                      <a:gd name="T15" fmla="*/ 80 h 193"/>
                      <a:gd name="T16" fmla="*/ 13 w 78"/>
                      <a:gd name="T17" fmla="*/ 141 h 193"/>
                      <a:gd name="T18" fmla="*/ 40 w 78"/>
                      <a:gd name="T19" fmla="*/ 191 h 193"/>
                      <a:gd name="T20" fmla="*/ 71 w 78"/>
                      <a:gd name="T21" fmla="*/ 115 h 193"/>
                      <a:gd name="T22" fmla="*/ 52 w 78"/>
                      <a:gd name="T23" fmla="*/ 26 h 193"/>
                      <a:gd name="T24" fmla="*/ 18 w 78"/>
                      <a:gd name="T25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8" h="193">
                        <a:moveTo>
                          <a:pt x="18" y="0"/>
                        </a:moveTo>
                        <a:cubicBezTo>
                          <a:pt x="14" y="0"/>
                          <a:pt x="9" y="2"/>
                          <a:pt x="12" y="7"/>
                        </a:cubicBezTo>
                        <a:cubicBezTo>
                          <a:pt x="15" y="11"/>
                          <a:pt x="28" y="18"/>
                          <a:pt x="26" y="20"/>
                        </a:cubicBezTo>
                        <a:cubicBezTo>
                          <a:pt x="23" y="21"/>
                          <a:pt x="6" y="28"/>
                          <a:pt x="3" y="32"/>
                        </a:cubicBezTo>
                        <a:cubicBezTo>
                          <a:pt x="0" y="35"/>
                          <a:pt x="0" y="48"/>
                          <a:pt x="1" y="55"/>
                        </a:cubicBezTo>
                        <a:cubicBezTo>
                          <a:pt x="2" y="64"/>
                          <a:pt x="11" y="64"/>
                          <a:pt x="12" y="59"/>
                        </a:cubicBezTo>
                        <a:cubicBezTo>
                          <a:pt x="12" y="59"/>
                          <a:pt x="13" y="67"/>
                          <a:pt x="15" y="72"/>
                        </a:cubicBezTo>
                        <a:cubicBezTo>
                          <a:pt x="17" y="76"/>
                          <a:pt x="20" y="79"/>
                          <a:pt x="23" y="80"/>
                        </a:cubicBezTo>
                        <a:cubicBezTo>
                          <a:pt x="23" y="80"/>
                          <a:pt x="17" y="110"/>
                          <a:pt x="13" y="141"/>
                        </a:cubicBezTo>
                        <a:cubicBezTo>
                          <a:pt x="9" y="172"/>
                          <a:pt x="21" y="189"/>
                          <a:pt x="40" y="191"/>
                        </a:cubicBezTo>
                        <a:cubicBezTo>
                          <a:pt x="52" y="193"/>
                          <a:pt x="78" y="176"/>
                          <a:pt x="71" y="115"/>
                        </a:cubicBezTo>
                        <a:cubicBezTo>
                          <a:pt x="63" y="55"/>
                          <a:pt x="59" y="37"/>
                          <a:pt x="52" y="26"/>
                        </a:cubicBezTo>
                        <a:cubicBezTo>
                          <a:pt x="45" y="16"/>
                          <a:pt x="34" y="3"/>
                          <a:pt x="18" y="0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69" name="Freeform 1178"/>
                  <p:cNvSpPr>
                    <a:spLocks/>
                  </p:cNvSpPr>
                  <p:nvPr/>
                </p:nvSpPr>
                <p:spPr bwMode="auto">
                  <a:xfrm>
                    <a:off x="4243" y="2281"/>
                    <a:ext cx="92" cy="311"/>
                  </a:xfrm>
                  <a:custGeom>
                    <a:avLst/>
                    <a:gdLst>
                      <a:gd name="T0" fmla="*/ 5 w 39"/>
                      <a:gd name="T1" fmla="*/ 28 h 131"/>
                      <a:gd name="T2" fmla="*/ 13 w 39"/>
                      <a:gd name="T3" fmla="*/ 36 h 131"/>
                      <a:gd name="T4" fmla="*/ 3 w 39"/>
                      <a:gd name="T5" fmla="*/ 97 h 131"/>
                      <a:gd name="T6" fmla="*/ 8 w 39"/>
                      <a:gd name="T7" fmla="*/ 131 h 131"/>
                      <a:gd name="T8" fmla="*/ 22 w 39"/>
                      <a:gd name="T9" fmla="*/ 51 h 131"/>
                      <a:gd name="T10" fmla="*/ 28 w 39"/>
                      <a:gd name="T11" fmla="*/ 35 h 131"/>
                      <a:gd name="T12" fmla="*/ 0 w 39"/>
                      <a:gd name="T13" fmla="*/ 0 h 131"/>
                      <a:gd name="T14" fmla="*/ 5 w 39"/>
                      <a:gd name="T15" fmla="*/ 28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9" h="131">
                        <a:moveTo>
                          <a:pt x="5" y="28"/>
                        </a:moveTo>
                        <a:cubicBezTo>
                          <a:pt x="7" y="32"/>
                          <a:pt x="10" y="35"/>
                          <a:pt x="13" y="36"/>
                        </a:cubicBezTo>
                        <a:cubicBezTo>
                          <a:pt x="13" y="36"/>
                          <a:pt x="7" y="66"/>
                          <a:pt x="3" y="97"/>
                        </a:cubicBezTo>
                        <a:cubicBezTo>
                          <a:pt x="1" y="111"/>
                          <a:pt x="4" y="123"/>
                          <a:pt x="8" y="131"/>
                        </a:cubicBezTo>
                        <a:cubicBezTo>
                          <a:pt x="3" y="111"/>
                          <a:pt x="13" y="66"/>
                          <a:pt x="22" y="51"/>
                        </a:cubicBezTo>
                        <a:cubicBezTo>
                          <a:pt x="29" y="40"/>
                          <a:pt x="39" y="38"/>
                          <a:pt x="28" y="35"/>
                        </a:cubicBezTo>
                        <a:cubicBezTo>
                          <a:pt x="6" y="29"/>
                          <a:pt x="3" y="8"/>
                          <a:pt x="0" y="0"/>
                        </a:cubicBezTo>
                        <a:cubicBezTo>
                          <a:pt x="0" y="0"/>
                          <a:pt x="3" y="23"/>
                          <a:pt x="5" y="28"/>
                        </a:cubicBezTo>
                        <a:close/>
                      </a:path>
                    </a:pathLst>
                  </a:custGeom>
                  <a:solidFill>
                    <a:srgbClr val="FFED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0" name="Freeform 1179"/>
                  <p:cNvSpPr>
                    <a:spLocks/>
                  </p:cNvSpPr>
                  <p:nvPr/>
                </p:nvSpPr>
                <p:spPr bwMode="auto">
                  <a:xfrm>
                    <a:off x="4240" y="2174"/>
                    <a:ext cx="163" cy="461"/>
                  </a:xfrm>
                  <a:custGeom>
                    <a:avLst/>
                    <a:gdLst>
                      <a:gd name="T0" fmla="*/ 43 w 69"/>
                      <a:gd name="T1" fmla="*/ 27 h 194"/>
                      <a:gd name="T2" fmla="*/ 9 w 69"/>
                      <a:gd name="T3" fmla="*/ 1 h 194"/>
                      <a:gd name="T4" fmla="*/ 3 w 69"/>
                      <a:gd name="T5" fmla="*/ 7 h 194"/>
                      <a:gd name="T6" fmla="*/ 32 w 69"/>
                      <a:gd name="T7" fmla="*/ 20 h 194"/>
                      <a:gd name="T8" fmla="*/ 44 w 69"/>
                      <a:gd name="T9" fmla="*/ 67 h 194"/>
                      <a:gd name="T10" fmla="*/ 45 w 69"/>
                      <a:gd name="T11" fmla="*/ 90 h 194"/>
                      <a:gd name="T12" fmla="*/ 8 w 69"/>
                      <a:gd name="T13" fmla="*/ 176 h 194"/>
                      <a:gd name="T14" fmla="*/ 31 w 69"/>
                      <a:gd name="T15" fmla="*/ 192 h 194"/>
                      <a:gd name="T16" fmla="*/ 62 w 69"/>
                      <a:gd name="T17" fmla="*/ 116 h 194"/>
                      <a:gd name="T18" fmla="*/ 43 w 69"/>
                      <a:gd name="T19" fmla="*/ 27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9" h="194">
                        <a:moveTo>
                          <a:pt x="43" y="27"/>
                        </a:moveTo>
                        <a:cubicBezTo>
                          <a:pt x="36" y="17"/>
                          <a:pt x="25" y="3"/>
                          <a:pt x="9" y="1"/>
                        </a:cubicBezTo>
                        <a:cubicBezTo>
                          <a:pt x="0" y="0"/>
                          <a:pt x="3" y="7"/>
                          <a:pt x="3" y="7"/>
                        </a:cubicBezTo>
                        <a:cubicBezTo>
                          <a:pt x="4" y="2"/>
                          <a:pt x="19" y="4"/>
                          <a:pt x="32" y="20"/>
                        </a:cubicBezTo>
                        <a:cubicBezTo>
                          <a:pt x="46" y="38"/>
                          <a:pt x="45" y="59"/>
                          <a:pt x="44" y="67"/>
                        </a:cubicBezTo>
                        <a:cubicBezTo>
                          <a:pt x="42" y="78"/>
                          <a:pt x="38" y="78"/>
                          <a:pt x="45" y="90"/>
                        </a:cubicBezTo>
                        <a:cubicBezTo>
                          <a:pt x="54" y="109"/>
                          <a:pt x="56" y="173"/>
                          <a:pt x="8" y="176"/>
                        </a:cubicBezTo>
                        <a:cubicBezTo>
                          <a:pt x="14" y="188"/>
                          <a:pt x="24" y="192"/>
                          <a:pt x="31" y="192"/>
                        </a:cubicBezTo>
                        <a:cubicBezTo>
                          <a:pt x="43" y="194"/>
                          <a:pt x="69" y="177"/>
                          <a:pt x="62" y="116"/>
                        </a:cubicBezTo>
                        <a:cubicBezTo>
                          <a:pt x="54" y="56"/>
                          <a:pt x="50" y="38"/>
                          <a:pt x="43" y="27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1" name="Freeform 1180"/>
                  <p:cNvSpPr>
                    <a:spLocks/>
                  </p:cNvSpPr>
                  <p:nvPr/>
                </p:nvSpPr>
                <p:spPr bwMode="auto">
                  <a:xfrm>
                    <a:off x="4287" y="2231"/>
                    <a:ext cx="116" cy="404"/>
                  </a:xfrm>
                  <a:custGeom>
                    <a:avLst/>
                    <a:gdLst>
                      <a:gd name="T0" fmla="*/ 42 w 49"/>
                      <a:gd name="T1" fmla="*/ 92 h 170"/>
                      <a:gd name="T2" fmla="*/ 23 w 49"/>
                      <a:gd name="T3" fmla="*/ 5 h 170"/>
                      <a:gd name="T4" fmla="*/ 19 w 49"/>
                      <a:gd name="T5" fmla="*/ 0 h 170"/>
                      <a:gd name="T6" fmla="*/ 29 w 49"/>
                      <a:gd name="T7" fmla="*/ 50 h 170"/>
                      <a:gd name="T8" fmla="*/ 34 w 49"/>
                      <a:gd name="T9" fmla="*/ 79 h 170"/>
                      <a:gd name="T10" fmla="*/ 0 w 49"/>
                      <a:gd name="T11" fmla="*/ 165 h 170"/>
                      <a:gd name="T12" fmla="*/ 11 w 49"/>
                      <a:gd name="T13" fmla="*/ 168 h 170"/>
                      <a:gd name="T14" fmla="*/ 42 w 49"/>
                      <a:gd name="T15" fmla="*/ 92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9" h="170">
                        <a:moveTo>
                          <a:pt x="42" y="92"/>
                        </a:moveTo>
                        <a:cubicBezTo>
                          <a:pt x="34" y="32"/>
                          <a:pt x="30" y="16"/>
                          <a:pt x="23" y="5"/>
                        </a:cubicBezTo>
                        <a:cubicBezTo>
                          <a:pt x="22" y="3"/>
                          <a:pt x="19" y="0"/>
                          <a:pt x="19" y="0"/>
                        </a:cubicBezTo>
                        <a:cubicBezTo>
                          <a:pt x="27" y="12"/>
                          <a:pt x="30" y="33"/>
                          <a:pt x="29" y="50"/>
                        </a:cubicBezTo>
                        <a:cubicBezTo>
                          <a:pt x="28" y="63"/>
                          <a:pt x="29" y="55"/>
                          <a:pt x="34" y="79"/>
                        </a:cubicBezTo>
                        <a:cubicBezTo>
                          <a:pt x="39" y="107"/>
                          <a:pt x="37" y="163"/>
                          <a:pt x="0" y="165"/>
                        </a:cubicBezTo>
                        <a:cubicBezTo>
                          <a:pt x="4" y="167"/>
                          <a:pt x="8" y="168"/>
                          <a:pt x="11" y="168"/>
                        </a:cubicBezTo>
                        <a:cubicBezTo>
                          <a:pt x="23" y="170"/>
                          <a:pt x="49" y="153"/>
                          <a:pt x="42" y="92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2" name="Freeform 1181"/>
                  <p:cNvSpPr>
                    <a:spLocks/>
                  </p:cNvSpPr>
                  <p:nvPr/>
                </p:nvSpPr>
                <p:spPr bwMode="auto">
                  <a:xfrm>
                    <a:off x="4219" y="2279"/>
                    <a:ext cx="28" cy="52"/>
                  </a:xfrm>
                  <a:custGeom>
                    <a:avLst/>
                    <a:gdLst>
                      <a:gd name="T0" fmla="*/ 0 w 12"/>
                      <a:gd name="T1" fmla="*/ 7 h 22"/>
                      <a:gd name="T2" fmla="*/ 9 w 12"/>
                      <a:gd name="T3" fmla="*/ 0 h 22"/>
                      <a:gd name="T4" fmla="*/ 12 w 12"/>
                      <a:gd name="T5" fmla="*/ 17 h 22"/>
                      <a:gd name="T6" fmla="*/ 2 w 12"/>
                      <a:gd name="T7" fmla="*/ 16 h 22"/>
                      <a:gd name="T8" fmla="*/ 0 w 12"/>
                      <a:gd name="T9" fmla="*/ 7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2">
                        <a:moveTo>
                          <a:pt x="0" y="7"/>
                        </a:moveTo>
                        <a:cubicBezTo>
                          <a:pt x="7" y="13"/>
                          <a:pt x="10" y="7"/>
                          <a:pt x="9" y="0"/>
                        </a:cubicBezTo>
                        <a:cubicBezTo>
                          <a:pt x="12" y="17"/>
                          <a:pt x="12" y="17"/>
                          <a:pt x="12" y="17"/>
                        </a:cubicBezTo>
                        <a:cubicBezTo>
                          <a:pt x="12" y="17"/>
                          <a:pt x="4" y="22"/>
                          <a:pt x="2" y="16"/>
                        </a:cubicBezTo>
                        <a:cubicBezTo>
                          <a:pt x="0" y="11"/>
                          <a:pt x="0" y="7"/>
                          <a:pt x="0" y="7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3" name="Freeform 1182"/>
                  <p:cNvSpPr>
                    <a:spLocks noEditPoints="1"/>
                  </p:cNvSpPr>
                  <p:nvPr/>
                </p:nvSpPr>
                <p:spPr bwMode="auto">
                  <a:xfrm>
                    <a:off x="4214" y="2172"/>
                    <a:ext cx="187" cy="463"/>
                  </a:xfrm>
                  <a:custGeom>
                    <a:avLst/>
                    <a:gdLst>
                      <a:gd name="T0" fmla="*/ 43 w 79"/>
                      <a:gd name="T1" fmla="*/ 195 h 195"/>
                      <a:gd name="T2" fmla="*/ 43 w 79"/>
                      <a:gd name="T3" fmla="*/ 195 h 195"/>
                      <a:gd name="T4" fmla="*/ 42 w 79"/>
                      <a:gd name="T5" fmla="*/ 195 h 195"/>
                      <a:gd name="T6" fmla="*/ 22 w 79"/>
                      <a:gd name="T7" fmla="*/ 184 h 195"/>
                      <a:gd name="T8" fmla="*/ 14 w 79"/>
                      <a:gd name="T9" fmla="*/ 143 h 195"/>
                      <a:gd name="T10" fmla="*/ 23 w 79"/>
                      <a:gd name="T11" fmla="*/ 83 h 195"/>
                      <a:gd name="T12" fmla="*/ 16 w 79"/>
                      <a:gd name="T13" fmla="*/ 74 h 195"/>
                      <a:gd name="T14" fmla="*/ 13 w 79"/>
                      <a:gd name="T15" fmla="*/ 64 h 195"/>
                      <a:gd name="T16" fmla="*/ 2 w 79"/>
                      <a:gd name="T17" fmla="*/ 58 h 195"/>
                      <a:gd name="T18" fmla="*/ 4 w 79"/>
                      <a:gd name="T19" fmla="*/ 33 h 195"/>
                      <a:gd name="T20" fmla="*/ 22 w 79"/>
                      <a:gd name="T21" fmla="*/ 23 h 195"/>
                      <a:gd name="T22" fmla="*/ 26 w 79"/>
                      <a:gd name="T23" fmla="*/ 21 h 195"/>
                      <a:gd name="T24" fmla="*/ 20 w 79"/>
                      <a:gd name="T25" fmla="*/ 16 h 195"/>
                      <a:gd name="T26" fmla="*/ 13 w 79"/>
                      <a:gd name="T27" fmla="*/ 10 h 195"/>
                      <a:gd name="T28" fmla="*/ 12 w 79"/>
                      <a:gd name="T29" fmla="*/ 4 h 195"/>
                      <a:gd name="T30" fmla="*/ 20 w 79"/>
                      <a:gd name="T31" fmla="*/ 1 h 195"/>
                      <a:gd name="T32" fmla="*/ 55 w 79"/>
                      <a:gd name="T33" fmla="*/ 28 h 195"/>
                      <a:gd name="T34" fmla="*/ 74 w 79"/>
                      <a:gd name="T35" fmla="*/ 117 h 195"/>
                      <a:gd name="T36" fmla="*/ 61 w 79"/>
                      <a:gd name="T37" fmla="*/ 185 h 195"/>
                      <a:gd name="T38" fmla="*/ 43 w 79"/>
                      <a:gd name="T39" fmla="*/ 195 h 195"/>
                      <a:gd name="T40" fmla="*/ 14 w 79"/>
                      <a:gd name="T41" fmla="*/ 52 h 195"/>
                      <a:gd name="T42" fmla="*/ 15 w 79"/>
                      <a:gd name="T43" fmla="*/ 60 h 195"/>
                      <a:gd name="T44" fmla="*/ 19 w 79"/>
                      <a:gd name="T45" fmla="*/ 74 h 195"/>
                      <a:gd name="T46" fmla="*/ 25 w 79"/>
                      <a:gd name="T47" fmla="*/ 81 h 195"/>
                      <a:gd name="T48" fmla="*/ 26 w 79"/>
                      <a:gd name="T49" fmla="*/ 81 h 195"/>
                      <a:gd name="T50" fmla="*/ 26 w 79"/>
                      <a:gd name="T51" fmla="*/ 82 h 195"/>
                      <a:gd name="T52" fmla="*/ 16 w 79"/>
                      <a:gd name="T53" fmla="*/ 143 h 195"/>
                      <a:gd name="T54" fmla="*/ 24 w 79"/>
                      <a:gd name="T55" fmla="*/ 182 h 195"/>
                      <a:gd name="T56" fmla="*/ 42 w 79"/>
                      <a:gd name="T57" fmla="*/ 192 h 195"/>
                      <a:gd name="T58" fmla="*/ 43 w 79"/>
                      <a:gd name="T59" fmla="*/ 192 h 195"/>
                      <a:gd name="T60" fmla="*/ 43 w 79"/>
                      <a:gd name="T61" fmla="*/ 192 h 195"/>
                      <a:gd name="T62" fmla="*/ 59 w 79"/>
                      <a:gd name="T63" fmla="*/ 183 h 195"/>
                      <a:gd name="T64" fmla="*/ 71 w 79"/>
                      <a:gd name="T65" fmla="*/ 117 h 195"/>
                      <a:gd name="T66" fmla="*/ 53 w 79"/>
                      <a:gd name="T67" fmla="*/ 29 h 195"/>
                      <a:gd name="T68" fmla="*/ 20 w 79"/>
                      <a:gd name="T69" fmla="*/ 4 h 195"/>
                      <a:gd name="T70" fmla="*/ 15 w 79"/>
                      <a:gd name="T71" fmla="*/ 5 h 195"/>
                      <a:gd name="T72" fmla="*/ 15 w 79"/>
                      <a:gd name="T73" fmla="*/ 8 h 195"/>
                      <a:gd name="T74" fmla="*/ 22 w 79"/>
                      <a:gd name="T75" fmla="*/ 14 h 195"/>
                      <a:gd name="T76" fmla="*/ 29 w 79"/>
                      <a:gd name="T77" fmla="*/ 21 h 195"/>
                      <a:gd name="T78" fmla="*/ 28 w 79"/>
                      <a:gd name="T79" fmla="*/ 23 h 195"/>
                      <a:gd name="T80" fmla="*/ 23 w 79"/>
                      <a:gd name="T81" fmla="*/ 25 h 195"/>
                      <a:gd name="T82" fmla="*/ 6 w 79"/>
                      <a:gd name="T83" fmla="*/ 35 h 195"/>
                      <a:gd name="T84" fmla="*/ 4 w 79"/>
                      <a:gd name="T85" fmla="*/ 57 h 195"/>
                      <a:gd name="T86" fmla="*/ 10 w 79"/>
                      <a:gd name="T87" fmla="*/ 63 h 195"/>
                      <a:gd name="T88" fmla="*/ 13 w 79"/>
                      <a:gd name="T89" fmla="*/ 61 h 195"/>
                      <a:gd name="T90" fmla="*/ 14 w 79"/>
                      <a:gd name="T91" fmla="*/ 52 h 1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79" h="195">
                        <a:moveTo>
                          <a:pt x="43" y="195"/>
                        </a:moveTo>
                        <a:cubicBezTo>
                          <a:pt x="43" y="195"/>
                          <a:pt x="43" y="195"/>
                          <a:pt x="43" y="195"/>
                        </a:cubicBezTo>
                        <a:cubicBezTo>
                          <a:pt x="43" y="195"/>
                          <a:pt x="42" y="195"/>
                          <a:pt x="42" y="195"/>
                        </a:cubicBezTo>
                        <a:cubicBezTo>
                          <a:pt x="34" y="194"/>
                          <a:pt x="27" y="190"/>
                          <a:pt x="22" y="184"/>
                        </a:cubicBezTo>
                        <a:cubicBezTo>
                          <a:pt x="14" y="175"/>
                          <a:pt x="12" y="161"/>
                          <a:pt x="14" y="143"/>
                        </a:cubicBezTo>
                        <a:cubicBezTo>
                          <a:pt x="17" y="115"/>
                          <a:pt x="22" y="88"/>
                          <a:pt x="23" y="83"/>
                        </a:cubicBezTo>
                        <a:cubicBezTo>
                          <a:pt x="20" y="81"/>
                          <a:pt x="17" y="78"/>
                          <a:pt x="16" y="74"/>
                        </a:cubicBezTo>
                        <a:cubicBezTo>
                          <a:pt x="15" y="72"/>
                          <a:pt x="14" y="67"/>
                          <a:pt x="13" y="64"/>
                        </a:cubicBezTo>
                        <a:cubicBezTo>
                          <a:pt x="10" y="67"/>
                          <a:pt x="3" y="65"/>
                          <a:pt x="2" y="58"/>
                        </a:cubicBezTo>
                        <a:cubicBezTo>
                          <a:pt x="0" y="50"/>
                          <a:pt x="0" y="37"/>
                          <a:pt x="4" y="33"/>
                        </a:cubicBezTo>
                        <a:cubicBezTo>
                          <a:pt x="7" y="30"/>
                          <a:pt x="15" y="26"/>
                          <a:pt x="22" y="23"/>
                        </a:cubicBezTo>
                        <a:cubicBezTo>
                          <a:pt x="24" y="22"/>
                          <a:pt x="25" y="21"/>
                          <a:pt x="26" y="21"/>
                        </a:cubicBezTo>
                        <a:cubicBezTo>
                          <a:pt x="25" y="20"/>
                          <a:pt x="22" y="17"/>
                          <a:pt x="20" y="16"/>
                        </a:cubicBezTo>
                        <a:cubicBezTo>
                          <a:pt x="17" y="14"/>
                          <a:pt x="14" y="11"/>
                          <a:pt x="13" y="10"/>
                        </a:cubicBezTo>
                        <a:cubicBezTo>
                          <a:pt x="11" y="7"/>
                          <a:pt x="12" y="5"/>
                          <a:pt x="12" y="4"/>
                        </a:cubicBezTo>
                        <a:cubicBezTo>
                          <a:pt x="14" y="2"/>
                          <a:pt x="17" y="0"/>
                          <a:pt x="20" y="1"/>
                        </a:cubicBezTo>
                        <a:cubicBezTo>
                          <a:pt x="38" y="4"/>
                          <a:pt x="50" y="19"/>
                          <a:pt x="55" y="28"/>
                        </a:cubicBezTo>
                        <a:cubicBezTo>
                          <a:pt x="62" y="39"/>
                          <a:pt x="66" y="54"/>
                          <a:pt x="74" y="117"/>
                        </a:cubicBezTo>
                        <a:cubicBezTo>
                          <a:pt x="79" y="156"/>
                          <a:pt x="70" y="176"/>
                          <a:pt x="61" y="185"/>
                        </a:cubicBezTo>
                        <a:cubicBezTo>
                          <a:pt x="56" y="191"/>
                          <a:pt x="49" y="195"/>
                          <a:pt x="43" y="195"/>
                        </a:cubicBezTo>
                        <a:close/>
                        <a:moveTo>
                          <a:pt x="14" y="52"/>
                        </a:moveTo>
                        <a:cubicBezTo>
                          <a:pt x="15" y="60"/>
                          <a:pt x="15" y="60"/>
                          <a:pt x="15" y="60"/>
                        </a:cubicBezTo>
                        <a:cubicBezTo>
                          <a:pt x="15" y="61"/>
                          <a:pt x="17" y="69"/>
                          <a:pt x="19" y="74"/>
                        </a:cubicBezTo>
                        <a:cubicBezTo>
                          <a:pt x="20" y="77"/>
                          <a:pt x="22" y="79"/>
                          <a:pt x="25" y="81"/>
                        </a:cubicBezTo>
                        <a:cubicBezTo>
                          <a:pt x="26" y="81"/>
                          <a:pt x="26" y="81"/>
                          <a:pt x="26" y="81"/>
                        </a:cubicBezTo>
                        <a:cubicBezTo>
                          <a:pt x="26" y="82"/>
                          <a:pt x="26" y="82"/>
                          <a:pt x="26" y="82"/>
                        </a:cubicBezTo>
                        <a:cubicBezTo>
                          <a:pt x="26" y="83"/>
                          <a:pt x="20" y="112"/>
                          <a:pt x="16" y="143"/>
                        </a:cubicBezTo>
                        <a:cubicBezTo>
                          <a:pt x="14" y="160"/>
                          <a:pt x="17" y="174"/>
                          <a:pt x="24" y="182"/>
                        </a:cubicBezTo>
                        <a:cubicBezTo>
                          <a:pt x="28" y="188"/>
                          <a:pt x="35" y="191"/>
                          <a:pt x="42" y="192"/>
                        </a:cubicBezTo>
                        <a:cubicBezTo>
                          <a:pt x="42" y="192"/>
                          <a:pt x="43" y="192"/>
                          <a:pt x="43" y="192"/>
                        </a:cubicBezTo>
                        <a:cubicBezTo>
                          <a:pt x="43" y="192"/>
                          <a:pt x="43" y="192"/>
                          <a:pt x="43" y="192"/>
                        </a:cubicBezTo>
                        <a:cubicBezTo>
                          <a:pt x="48" y="192"/>
                          <a:pt x="54" y="189"/>
                          <a:pt x="59" y="183"/>
                        </a:cubicBezTo>
                        <a:cubicBezTo>
                          <a:pt x="66" y="176"/>
                          <a:pt x="76" y="157"/>
                          <a:pt x="71" y="117"/>
                        </a:cubicBezTo>
                        <a:cubicBezTo>
                          <a:pt x="64" y="55"/>
                          <a:pt x="59" y="39"/>
                          <a:pt x="53" y="29"/>
                        </a:cubicBezTo>
                        <a:cubicBezTo>
                          <a:pt x="47" y="21"/>
                          <a:pt x="36" y="6"/>
                          <a:pt x="20" y="4"/>
                        </a:cubicBezTo>
                        <a:cubicBezTo>
                          <a:pt x="18" y="3"/>
                          <a:pt x="15" y="4"/>
                          <a:pt x="15" y="5"/>
                        </a:cubicBezTo>
                        <a:cubicBezTo>
                          <a:pt x="14" y="6"/>
                          <a:pt x="15" y="7"/>
                          <a:pt x="15" y="8"/>
                        </a:cubicBezTo>
                        <a:cubicBezTo>
                          <a:pt x="16" y="10"/>
                          <a:pt x="19" y="12"/>
                          <a:pt x="22" y="14"/>
                        </a:cubicBezTo>
                        <a:cubicBezTo>
                          <a:pt x="27" y="17"/>
                          <a:pt x="29" y="19"/>
                          <a:pt x="29" y="21"/>
                        </a:cubicBezTo>
                        <a:cubicBezTo>
                          <a:pt x="29" y="22"/>
                          <a:pt x="29" y="22"/>
                          <a:pt x="28" y="23"/>
                        </a:cubicBezTo>
                        <a:cubicBezTo>
                          <a:pt x="27" y="23"/>
                          <a:pt x="25" y="24"/>
                          <a:pt x="23" y="25"/>
                        </a:cubicBezTo>
                        <a:cubicBezTo>
                          <a:pt x="17" y="28"/>
                          <a:pt x="8" y="32"/>
                          <a:pt x="6" y="35"/>
                        </a:cubicBezTo>
                        <a:cubicBezTo>
                          <a:pt x="3" y="38"/>
                          <a:pt x="3" y="50"/>
                          <a:pt x="4" y="57"/>
                        </a:cubicBezTo>
                        <a:cubicBezTo>
                          <a:pt x="5" y="61"/>
                          <a:pt x="7" y="63"/>
                          <a:pt x="10" y="63"/>
                        </a:cubicBezTo>
                        <a:cubicBezTo>
                          <a:pt x="11" y="63"/>
                          <a:pt x="12" y="62"/>
                          <a:pt x="13" y="61"/>
                        </a:cubicBezTo>
                        <a:lnTo>
                          <a:pt x="14" y="52"/>
                        </a:ln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4" name="Freeform 1183"/>
                  <p:cNvSpPr>
                    <a:spLocks/>
                  </p:cNvSpPr>
                  <p:nvPr/>
                </p:nvSpPr>
                <p:spPr bwMode="auto">
                  <a:xfrm>
                    <a:off x="4240" y="2274"/>
                    <a:ext cx="10" cy="43"/>
                  </a:xfrm>
                  <a:custGeom>
                    <a:avLst/>
                    <a:gdLst>
                      <a:gd name="T0" fmla="*/ 1 w 4"/>
                      <a:gd name="T1" fmla="*/ 0 h 18"/>
                      <a:gd name="T2" fmla="*/ 3 w 4"/>
                      <a:gd name="T3" fmla="*/ 9 h 18"/>
                      <a:gd name="T4" fmla="*/ 4 w 4"/>
                      <a:gd name="T5" fmla="*/ 18 h 18"/>
                      <a:gd name="T6" fmla="*/ 2 w 4"/>
                      <a:gd name="T7" fmla="*/ 18 h 18"/>
                      <a:gd name="T8" fmla="*/ 1 w 4"/>
                      <a:gd name="T9" fmla="*/ 9 h 18"/>
                      <a:gd name="T10" fmla="*/ 0 w 4"/>
                      <a:gd name="T11" fmla="*/ 0 h 18"/>
                      <a:gd name="T12" fmla="*/ 1 w 4"/>
                      <a:gd name="T13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18">
                        <a:moveTo>
                          <a:pt x="1" y="0"/>
                        </a:moveTo>
                        <a:cubicBezTo>
                          <a:pt x="2" y="3"/>
                          <a:pt x="2" y="6"/>
                          <a:pt x="3" y="9"/>
                        </a:cubicBezTo>
                        <a:cubicBezTo>
                          <a:pt x="3" y="12"/>
                          <a:pt x="4" y="15"/>
                          <a:pt x="4" y="18"/>
                        </a:cubicBezTo>
                        <a:cubicBezTo>
                          <a:pt x="2" y="18"/>
                          <a:pt x="2" y="18"/>
                          <a:pt x="2" y="18"/>
                        </a:cubicBezTo>
                        <a:cubicBezTo>
                          <a:pt x="1" y="15"/>
                          <a:pt x="1" y="12"/>
                          <a:pt x="1" y="9"/>
                        </a:cubicBezTo>
                        <a:cubicBezTo>
                          <a:pt x="0" y="6"/>
                          <a:pt x="0" y="3"/>
                          <a:pt x="0" y="0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5" name="Freeform 1184"/>
                  <p:cNvSpPr>
                    <a:spLocks/>
                  </p:cNvSpPr>
                  <p:nvPr/>
                </p:nvSpPr>
                <p:spPr bwMode="auto">
                  <a:xfrm>
                    <a:off x="4271" y="2364"/>
                    <a:ext cx="31" cy="10"/>
                  </a:xfrm>
                  <a:custGeom>
                    <a:avLst/>
                    <a:gdLst>
                      <a:gd name="T0" fmla="*/ 1 w 13"/>
                      <a:gd name="T1" fmla="*/ 0 h 4"/>
                      <a:gd name="T2" fmla="*/ 4 w 13"/>
                      <a:gd name="T3" fmla="*/ 1 h 4"/>
                      <a:gd name="T4" fmla="*/ 7 w 13"/>
                      <a:gd name="T5" fmla="*/ 2 h 4"/>
                      <a:gd name="T6" fmla="*/ 13 w 13"/>
                      <a:gd name="T7" fmla="*/ 2 h 4"/>
                      <a:gd name="T8" fmla="*/ 13 w 13"/>
                      <a:gd name="T9" fmla="*/ 4 h 4"/>
                      <a:gd name="T10" fmla="*/ 6 w 13"/>
                      <a:gd name="T11" fmla="*/ 4 h 4"/>
                      <a:gd name="T12" fmla="*/ 3 w 13"/>
                      <a:gd name="T13" fmla="*/ 3 h 4"/>
                      <a:gd name="T14" fmla="*/ 0 w 13"/>
                      <a:gd name="T15" fmla="*/ 2 h 4"/>
                      <a:gd name="T16" fmla="*/ 1 w 13"/>
                      <a:gd name="T1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4">
                        <a:moveTo>
                          <a:pt x="1" y="0"/>
                        </a:moveTo>
                        <a:cubicBezTo>
                          <a:pt x="2" y="0"/>
                          <a:pt x="3" y="1"/>
                          <a:pt x="4" y="1"/>
                        </a:cubicBezTo>
                        <a:cubicBezTo>
                          <a:pt x="5" y="1"/>
                          <a:pt x="6" y="2"/>
                          <a:pt x="7" y="2"/>
                        </a:cubicBezTo>
                        <a:cubicBezTo>
                          <a:pt x="9" y="2"/>
                          <a:pt x="11" y="2"/>
                          <a:pt x="13" y="2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1" y="4"/>
                          <a:pt x="8" y="4"/>
                          <a:pt x="6" y="4"/>
                        </a:cubicBezTo>
                        <a:cubicBezTo>
                          <a:pt x="5" y="4"/>
                          <a:pt x="4" y="4"/>
                          <a:pt x="3" y="3"/>
                        </a:cubicBezTo>
                        <a:cubicBezTo>
                          <a:pt x="2" y="3"/>
                          <a:pt x="1" y="3"/>
                          <a:pt x="0" y="2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A8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6" name="Freeform 1185"/>
                  <p:cNvSpPr>
                    <a:spLocks/>
                  </p:cNvSpPr>
                  <p:nvPr/>
                </p:nvSpPr>
                <p:spPr bwMode="auto">
                  <a:xfrm>
                    <a:off x="4164" y="2172"/>
                    <a:ext cx="154" cy="35"/>
                  </a:xfrm>
                  <a:custGeom>
                    <a:avLst/>
                    <a:gdLst>
                      <a:gd name="T0" fmla="*/ 0 w 65"/>
                      <a:gd name="T1" fmla="*/ 14 h 15"/>
                      <a:gd name="T2" fmla="*/ 15 w 65"/>
                      <a:gd name="T3" fmla="*/ 5 h 15"/>
                      <a:gd name="T4" fmla="*/ 31 w 65"/>
                      <a:gd name="T5" fmla="*/ 1 h 15"/>
                      <a:gd name="T6" fmla="*/ 40 w 65"/>
                      <a:gd name="T7" fmla="*/ 0 h 15"/>
                      <a:gd name="T8" fmla="*/ 49 w 65"/>
                      <a:gd name="T9" fmla="*/ 1 h 15"/>
                      <a:gd name="T10" fmla="*/ 65 w 65"/>
                      <a:gd name="T11" fmla="*/ 6 h 15"/>
                      <a:gd name="T12" fmla="*/ 65 w 65"/>
                      <a:gd name="T13" fmla="*/ 7 h 15"/>
                      <a:gd name="T14" fmla="*/ 48 w 65"/>
                      <a:gd name="T15" fmla="*/ 4 h 15"/>
                      <a:gd name="T16" fmla="*/ 40 w 65"/>
                      <a:gd name="T17" fmla="*/ 3 h 15"/>
                      <a:gd name="T18" fmla="*/ 32 w 65"/>
                      <a:gd name="T19" fmla="*/ 4 h 15"/>
                      <a:gd name="T20" fmla="*/ 16 w 65"/>
                      <a:gd name="T21" fmla="*/ 8 h 15"/>
                      <a:gd name="T22" fmla="*/ 0 w 65"/>
                      <a:gd name="T23" fmla="*/ 15 h 15"/>
                      <a:gd name="T24" fmla="*/ 0 w 65"/>
                      <a:gd name="T25" fmla="*/ 1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5" h="15">
                        <a:moveTo>
                          <a:pt x="0" y="14"/>
                        </a:moveTo>
                        <a:cubicBezTo>
                          <a:pt x="4" y="10"/>
                          <a:pt x="9" y="7"/>
                          <a:pt x="15" y="5"/>
                        </a:cubicBezTo>
                        <a:cubicBezTo>
                          <a:pt x="20" y="3"/>
                          <a:pt x="26" y="2"/>
                          <a:pt x="31" y="1"/>
                        </a:cubicBezTo>
                        <a:cubicBezTo>
                          <a:pt x="34" y="1"/>
                          <a:pt x="37" y="0"/>
                          <a:pt x="40" y="0"/>
                        </a:cubicBezTo>
                        <a:cubicBezTo>
                          <a:pt x="43" y="0"/>
                          <a:pt x="46" y="1"/>
                          <a:pt x="49" y="1"/>
                        </a:cubicBezTo>
                        <a:cubicBezTo>
                          <a:pt x="55" y="2"/>
                          <a:pt x="60" y="3"/>
                          <a:pt x="65" y="6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0" y="5"/>
                          <a:pt x="54" y="4"/>
                          <a:pt x="48" y="4"/>
                        </a:cubicBezTo>
                        <a:cubicBezTo>
                          <a:pt x="46" y="3"/>
                          <a:pt x="43" y="3"/>
                          <a:pt x="40" y="3"/>
                        </a:cubicBezTo>
                        <a:cubicBezTo>
                          <a:pt x="37" y="4"/>
                          <a:pt x="35" y="4"/>
                          <a:pt x="32" y="4"/>
                        </a:cubicBezTo>
                        <a:cubicBezTo>
                          <a:pt x="26" y="5"/>
                          <a:pt x="21" y="6"/>
                          <a:pt x="16" y="8"/>
                        </a:cubicBezTo>
                        <a:cubicBezTo>
                          <a:pt x="10" y="10"/>
                          <a:pt x="5" y="12"/>
                          <a:pt x="0" y="15"/>
                        </a:cubicBez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BA4F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7" name="Freeform 1186"/>
                  <p:cNvSpPr>
                    <a:spLocks/>
                  </p:cNvSpPr>
                  <p:nvPr/>
                </p:nvSpPr>
                <p:spPr bwMode="auto">
                  <a:xfrm>
                    <a:off x="4157" y="2196"/>
                    <a:ext cx="12" cy="26"/>
                  </a:xfrm>
                  <a:custGeom>
                    <a:avLst/>
                    <a:gdLst>
                      <a:gd name="T0" fmla="*/ 3 w 5"/>
                      <a:gd name="T1" fmla="*/ 8 h 11"/>
                      <a:gd name="T2" fmla="*/ 5 w 5"/>
                      <a:gd name="T3" fmla="*/ 0 h 11"/>
                      <a:gd name="T4" fmla="*/ 3 w 5"/>
                      <a:gd name="T5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11">
                        <a:moveTo>
                          <a:pt x="3" y="8"/>
                        </a:moveTo>
                        <a:cubicBezTo>
                          <a:pt x="1" y="11"/>
                          <a:pt x="0" y="4"/>
                          <a:pt x="5" y="0"/>
                        </a:cubicBezTo>
                        <a:cubicBezTo>
                          <a:pt x="5" y="0"/>
                          <a:pt x="4" y="6"/>
                          <a:pt x="3" y="8"/>
                        </a:cubicBezTo>
                        <a:close/>
                      </a:path>
                    </a:pathLst>
                  </a:custGeom>
                  <a:solidFill>
                    <a:srgbClr val="BA4F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8" name="Freeform 1187"/>
                  <p:cNvSpPr>
                    <a:spLocks/>
                  </p:cNvSpPr>
                  <p:nvPr/>
                </p:nvSpPr>
                <p:spPr bwMode="auto">
                  <a:xfrm>
                    <a:off x="4316" y="2172"/>
                    <a:ext cx="9" cy="28"/>
                  </a:xfrm>
                  <a:custGeom>
                    <a:avLst/>
                    <a:gdLst>
                      <a:gd name="T0" fmla="*/ 0 w 4"/>
                      <a:gd name="T1" fmla="*/ 4 h 12"/>
                      <a:gd name="T2" fmla="*/ 1 w 4"/>
                      <a:gd name="T3" fmla="*/ 12 h 12"/>
                      <a:gd name="T4" fmla="*/ 0 w 4"/>
                      <a:gd name="T5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12">
                        <a:moveTo>
                          <a:pt x="0" y="4"/>
                        </a:moveTo>
                        <a:cubicBezTo>
                          <a:pt x="0" y="0"/>
                          <a:pt x="4" y="6"/>
                          <a:pt x="1" y="12"/>
                        </a:cubicBezTo>
                        <a:cubicBezTo>
                          <a:pt x="1" y="12"/>
                          <a:pt x="0" y="6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BA4F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79" name="Freeform 1188"/>
                  <p:cNvSpPr>
                    <a:spLocks/>
                  </p:cNvSpPr>
                  <p:nvPr/>
                </p:nvSpPr>
                <p:spPr bwMode="auto">
                  <a:xfrm>
                    <a:off x="3812" y="2108"/>
                    <a:ext cx="38" cy="33"/>
                  </a:xfrm>
                  <a:custGeom>
                    <a:avLst/>
                    <a:gdLst>
                      <a:gd name="T0" fmla="*/ 9 w 16"/>
                      <a:gd name="T1" fmla="*/ 5 h 14"/>
                      <a:gd name="T2" fmla="*/ 0 w 16"/>
                      <a:gd name="T3" fmla="*/ 5 h 14"/>
                      <a:gd name="T4" fmla="*/ 12 w 16"/>
                      <a:gd name="T5" fmla="*/ 13 h 14"/>
                      <a:gd name="T6" fmla="*/ 9 w 16"/>
                      <a:gd name="T7" fmla="*/ 5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" h="14">
                        <a:moveTo>
                          <a:pt x="9" y="5"/>
                        </a:moveTo>
                        <a:cubicBezTo>
                          <a:pt x="7" y="0"/>
                          <a:pt x="0" y="1"/>
                          <a:pt x="0" y="5"/>
                        </a:cubicBezTo>
                        <a:cubicBezTo>
                          <a:pt x="1" y="10"/>
                          <a:pt x="7" y="14"/>
                          <a:pt x="12" y="13"/>
                        </a:cubicBezTo>
                        <a:cubicBezTo>
                          <a:pt x="16" y="12"/>
                          <a:pt x="11" y="12"/>
                          <a:pt x="9" y="5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0" name="Freeform 1189"/>
                  <p:cNvSpPr>
                    <a:spLocks/>
                  </p:cNvSpPr>
                  <p:nvPr/>
                </p:nvSpPr>
                <p:spPr bwMode="auto">
                  <a:xfrm>
                    <a:off x="4477" y="2058"/>
                    <a:ext cx="21" cy="28"/>
                  </a:xfrm>
                  <a:custGeom>
                    <a:avLst/>
                    <a:gdLst>
                      <a:gd name="T0" fmla="*/ 2 w 9"/>
                      <a:gd name="T1" fmla="*/ 6 h 12"/>
                      <a:gd name="T2" fmla="*/ 7 w 9"/>
                      <a:gd name="T3" fmla="*/ 2 h 12"/>
                      <a:gd name="T4" fmla="*/ 3 w 9"/>
                      <a:gd name="T5" fmla="*/ 11 h 12"/>
                      <a:gd name="T6" fmla="*/ 2 w 9"/>
                      <a:gd name="T7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12">
                        <a:moveTo>
                          <a:pt x="2" y="6"/>
                        </a:moveTo>
                        <a:cubicBezTo>
                          <a:pt x="1" y="2"/>
                          <a:pt x="6" y="0"/>
                          <a:pt x="7" y="2"/>
                        </a:cubicBezTo>
                        <a:cubicBezTo>
                          <a:pt x="9" y="6"/>
                          <a:pt x="6" y="10"/>
                          <a:pt x="3" y="11"/>
                        </a:cubicBezTo>
                        <a:cubicBezTo>
                          <a:pt x="0" y="12"/>
                          <a:pt x="3" y="11"/>
                          <a:pt x="2" y="6"/>
                        </a:cubicBezTo>
                        <a:close/>
                      </a:path>
                    </a:pathLst>
                  </a:custGeom>
                  <a:solidFill>
                    <a:srgbClr val="C478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1" name="Freeform 1190"/>
                  <p:cNvSpPr>
                    <a:spLocks/>
                  </p:cNvSpPr>
                  <p:nvPr/>
                </p:nvSpPr>
                <p:spPr bwMode="auto">
                  <a:xfrm>
                    <a:off x="4224" y="1562"/>
                    <a:ext cx="1251" cy="1225"/>
                  </a:xfrm>
                  <a:custGeom>
                    <a:avLst/>
                    <a:gdLst>
                      <a:gd name="T0" fmla="*/ 294 w 529"/>
                      <a:gd name="T1" fmla="*/ 3 h 516"/>
                      <a:gd name="T2" fmla="*/ 108 w 529"/>
                      <a:gd name="T3" fmla="*/ 201 h 516"/>
                      <a:gd name="T4" fmla="*/ 88 w 529"/>
                      <a:gd name="T5" fmla="*/ 377 h 516"/>
                      <a:gd name="T6" fmla="*/ 64 w 529"/>
                      <a:gd name="T7" fmla="*/ 389 h 516"/>
                      <a:gd name="T8" fmla="*/ 41 w 529"/>
                      <a:gd name="T9" fmla="*/ 412 h 516"/>
                      <a:gd name="T10" fmla="*/ 23 w 529"/>
                      <a:gd name="T11" fmla="*/ 450 h 516"/>
                      <a:gd name="T12" fmla="*/ 11 w 529"/>
                      <a:gd name="T13" fmla="*/ 439 h 516"/>
                      <a:gd name="T14" fmla="*/ 38 w 529"/>
                      <a:gd name="T15" fmla="*/ 481 h 516"/>
                      <a:gd name="T16" fmla="*/ 80 w 529"/>
                      <a:gd name="T17" fmla="*/ 450 h 516"/>
                      <a:gd name="T18" fmla="*/ 466 w 529"/>
                      <a:gd name="T19" fmla="*/ 482 h 516"/>
                      <a:gd name="T20" fmla="*/ 529 w 529"/>
                      <a:gd name="T21" fmla="*/ 502 h 516"/>
                      <a:gd name="T22" fmla="*/ 505 w 529"/>
                      <a:gd name="T23" fmla="*/ 466 h 516"/>
                      <a:gd name="T24" fmla="*/ 461 w 529"/>
                      <a:gd name="T25" fmla="*/ 393 h 516"/>
                      <a:gd name="T26" fmla="*/ 477 w 529"/>
                      <a:gd name="T27" fmla="*/ 399 h 516"/>
                      <a:gd name="T28" fmla="*/ 454 w 529"/>
                      <a:gd name="T29" fmla="*/ 347 h 516"/>
                      <a:gd name="T30" fmla="*/ 465 w 529"/>
                      <a:gd name="T31" fmla="*/ 223 h 516"/>
                      <a:gd name="T32" fmla="*/ 294 w 529"/>
                      <a:gd name="T33" fmla="*/ 3 h 5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9" h="516">
                        <a:moveTo>
                          <a:pt x="294" y="3"/>
                        </a:moveTo>
                        <a:cubicBezTo>
                          <a:pt x="206" y="0"/>
                          <a:pt x="106" y="63"/>
                          <a:pt x="108" y="201"/>
                        </a:cubicBezTo>
                        <a:cubicBezTo>
                          <a:pt x="109" y="344"/>
                          <a:pt x="106" y="378"/>
                          <a:pt x="88" y="377"/>
                        </a:cubicBezTo>
                        <a:cubicBezTo>
                          <a:pt x="75" y="376"/>
                          <a:pt x="64" y="389"/>
                          <a:pt x="64" y="389"/>
                        </a:cubicBezTo>
                        <a:cubicBezTo>
                          <a:pt x="64" y="389"/>
                          <a:pt x="48" y="395"/>
                          <a:pt x="41" y="412"/>
                        </a:cubicBezTo>
                        <a:cubicBezTo>
                          <a:pt x="35" y="428"/>
                          <a:pt x="39" y="450"/>
                          <a:pt x="23" y="450"/>
                        </a:cubicBezTo>
                        <a:cubicBezTo>
                          <a:pt x="12" y="450"/>
                          <a:pt x="11" y="439"/>
                          <a:pt x="11" y="439"/>
                        </a:cubicBezTo>
                        <a:cubicBezTo>
                          <a:pt x="11" y="439"/>
                          <a:pt x="0" y="476"/>
                          <a:pt x="38" y="481"/>
                        </a:cubicBezTo>
                        <a:cubicBezTo>
                          <a:pt x="68" y="484"/>
                          <a:pt x="80" y="450"/>
                          <a:pt x="80" y="450"/>
                        </a:cubicBezTo>
                        <a:cubicBezTo>
                          <a:pt x="466" y="482"/>
                          <a:pt x="466" y="482"/>
                          <a:pt x="466" y="482"/>
                        </a:cubicBezTo>
                        <a:cubicBezTo>
                          <a:pt x="466" y="482"/>
                          <a:pt x="486" y="516"/>
                          <a:pt x="529" y="502"/>
                        </a:cubicBezTo>
                        <a:cubicBezTo>
                          <a:pt x="529" y="502"/>
                          <a:pt x="511" y="500"/>
                          <a:pt x="505" y="466"/>
                        </a:cubicBezTo>
                        <a:cubicBezTo>
                          <a:pt x="498" y="428"/>
                          <a:pt x="464" y="427"/>
                          <a:pt x="461" y="393"/>
                        </a:cubicBezTo>
                        <a:cubicBezTo>
                          <a:pt x="461" y="393"/>
                          <a:pt x="465" y="401"/>
                          <a:pt x="477" y="399"/>
                        </a:cubicBezTo>
                        <a:cubicBezTo>
                          <a:pt x="477" y="399"/>
                          <a:pt x="455" y="388"/>
                          <a:pt x="454" y="347"/>
                        </a:cubicBezTo>
                        <a:cubicBezTo>
                          <a:pt x="454" y="315"/>
                          <a:pt x="458" y="269"/>
                          <a:pt x="465" y="223"/>
                        </a:cubicBezTo>
                        <a:cubicBezTo>
                          <a:pt x="472" y="177"/>
                          <a:pt x="459" y="11"/>
                          <a:pt x="294" y="3"/>
                        </a:cubicBezTo>
                        <a:close/>
                      </a:path>
                    </a:pathLst>
                  </a:custGeom>
                  <a:solidFill>
                    <a:srgbClr val="ED943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2" name="Freeform 1191"/>
                  <p:cNvSpPr>
                    <a:spLocks/>
                  </p:cNvSpPr>
                  <p:nvPr/>
                </p:nvSpPr>
                <p:spPr bwMode="auto">
                  <a:xfrm>
                    <a:off x="4844" y="1569"/>
                    <a:ext cx="631" cy="1194"/>
                  </a:xfrm>
                  <a:custGeom>
                    <a:avLst/>
                    <a:gdLst>
                      <a:gd name="T0" fmla="*/ 243 w 267"/>
                      <a:gd name="T1" fmla="*/ 463 h 503"/>
                      <a:gd name="T2" fmla="*/ 199 w 267"/>
                      <a:gd name="T3" fmla="*/ 390 h 503"/>
                      <a:gd name="T4" fmla="*/ 215 w 267"/>
                      <a:gd name="T5" fmla="*/ 396 h 503"/>
                      <a:gd name="T6" fmla="*/ 192 w 267"/>
                      <a:gd name="T7" fmla="*/ 344 h 503"/>
                      <a:gd name="T8" fmla="*/ 203 w 267"/>
                      <a:gd name="T9" fmla="*/ 220 h 503"/>
                      <a:gd name="T10" fmla="*/ 32 w 267"/>
                      <a:gd name="T11" fmla="*/ 0 h 503"/>
                      <a:gd name="T12" fmla="*/ 0 w 267"/>
                      <a:gd name="T13" fmla="*/ 3 h 503"/>
                      <a:gd name="T14" fmla="*/ 152 w 267"/>
                      <a:gd name="T15" fmla="*/ 64 h 503"/>
                      <a:gd name="T16" fmla="*/ 195 w 267"/>
                      <a:gd name="T17" fmla="*/ 209 h 503"/>
                      <a:gd name="T18" fmla="*/ 181 w 267"/>
                      <a:gd name="T19" fmla="*/ 342 h 503"/>
                      <a:gd name="T20" fmla="*/ 193 w 267"/>
                      <a:gd name="T21" fmla="*/ 411 h 503"/>
                      <a:gd name="T22" fmla="*/ 234 w 267"/>
                      <a:gd name="T23" fmla="*/ 453 h 503"/>
                      <a:gd name="T24" fmla="*/ 235 w 267"/>
                      <a:gd name="T25" fmla="*/ 501 h 503"/>
                      <a:gd name="T26" fmla="*/ 267 w 267"/>
                      <a:gd name="T27" fmla="*/ 499 h 503"/>
                      <a:gd name="T28" fmla="*/ 243 w 267"/>
                      <a:gd name="T29" fmla="*/ 463 h 5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67" h="503">
                        <a:moveTo>
                          <a:pt x="243" y="463"/>
                        </a:moveTo>
                        <a:cubicBezTo>
                          <a:pt x="236" y="426"/>
                          <a:pt x="202" y="424"/>
                          <a:pt x="199" y="390"/>
                        </a:cubicBezTo>
                        <a:cubicBezTo>
                          <a:pt x="199" y="390"/>
                          <a:pt x="203" y="398"/>
                          <a:pt x="215" y="396"/>
                        </a:cubicBezTo>
                        <a:cubicBezTo>
                          <a:pt x="215" y="396"/>
                          <a:pt x="193" y="385"/>
                          <a:pt x="192" y="344"/>
                        </a:cubicBezTo>
                        <a:cubicBezTo>
                          <a:pt x="192" y="312"/>
                          <a:pt x="196" y="266"/>
                          <a:pt x="203" y="220"/>
                        </a:cubicBezTo>
                        <a:cubicBezTo>
                          <a:pt x="210" y="174"/>
                          <a:pt x="197" y="8"/>
                          <a:pt x="32" y="0"/>
                        </a:cubicBezTo>
                        <a:cubicBezTo>
                          <a:pt x="22" y="0"/>
                          <a:pt x="10" y="1"/>
                          <a:pt x="0" y="3"/>
                        </a:cubicBezTo>
                        <a:cubicBezTo>
                          <a:pt x="40" y="2"/>
                          <a:pt x="106" y="9"/>
                          <a:pt x="152" y="64"/>
                        </a:cubicBezTo>
                        <a:cubicBezTo>
                          <a:pt x="187" y="106"/>
                          <a:pt x="199" y="177"/>
                          <a:pt x="195" y="209"/>
                        </a:cubicBezTo>
                        <a:cubicBezTo>
                          <a:pt x="189" y="258"/>
                          <a:pt x="184" y="286"/>
                          <a:pt x="181" y="342"/>
                        </a:cubicBezTo>
                        <a:cubicBezTo>
                          <a:pt x="179" y="390"/>
                          <a:pt x="185" y="400"/>
                          <a:pt x="193" y="411"/>
                        </a:cubicBezTo>
                        <a:cubicBezTo>
                          <a:pt x="202" y="421"/>
                          <a:pt x="226" y="437"/>
                          <a:pt x="234" y="453"/>
                        </a:cubicBezTo>
                        <a:cubicBezTo>
                          <a:pt x="241" y="467"/>
                          <a:pt x="243" y="491"/>
                          <a:pt x="235" y="501"/>
                        </a:cubicBezTo>
                        <a:cubicBezTo>
                          <a:pt x="244" y="503"/>
                          <a:pt x="254" y="503"/>
                          <a:pt x="267" y="499"/>
                        </a:cubicBezTo>
                        <a:cubicBezTo>
                          <a:pt x="267" y="499"/>
                          <a:pt x="249" y="497"/>
                          <a:pt x="243" y="463"/>
                        </a:cubicBezTo>
                        <a:close/>
                      </a:path>
                    </a:pathLst>
                  </a:custGeom>
                  <a:solidFill>
                    <a:srgbClr val="FAAD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3" name="Freeform 1192"/>
                  <p:cNvSpPr>
                    <a:spLocks/>
                  </p:cNvSpPr>
                  <p:nvPr/>
                </p:nvSpPr>
                <p:spPr bwMode="auto">
                  <a:xfrm>
                    <a:off x="5111" y="2048"/>
                    <a:ext cx="310" cy="705"/>
                  </a:xfrm>
                  <a:custGeom>
                    <a:avLst/>
                    <a:gdLst>
                      <a:gd name="T0" fmla="*/ 83 w 131"/>
                      <a:gd name="T1" fmla="*/ 217 h 297"/>
                      <a:gd name="T2" fmla="*/ 52 w 131"/>
                      <a:gd name="T3" fmla="*/ 172 h 297"/>
                      <a:gd name="T4" fmla="*/ 52 w 131"/>
                      <a:gd name="T5" fmla="*/ 94 h 297"/>
                      <a:gd name="T6" fmla="*/ 55 w 131"/>
                      <a:gd name="T7" fmla="*/ 54 h 297"/>
                      <a:gd name="T8" fmla="*/ 82 w 131"/>
                      <a:gd name="T9" fmla="*/ 0 h 297"/>
                      <a:gd name="T10" fmla="*/ 15 w 131"/>
                      <a:gd name="T11" fmla="*/ 37 h 297"/>
                      <a:gd name="T12" fmla="*/ 0 w 131"/>
                      <a:gd name="T13" fmla="*/ 189 h 297"/>
                      <a:gd name="T14" fmla="*/ 91 w 131"/>
                      <a:gd name="T15" fmla="*/ 277 h 297"/>
                      <a:gd name="T16" fmla="*/ 115 w 131"/>
                      <a:gd name="T17" fmla="*/ 297 h 297"/>
                      <a:gd name="T18" fmla="*/ 83 w 131"/>
                      <a:gd name="T19" fmla="*/ 217 h 2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1" h="297">
                        <a:moveTo>
                          <a:pt x="83" y="217"/>
                        </a:moveTo>
                        <a:cubicBezTo>
                          <a:pt x="65" y="201"/>
                          <a:pt x="52" y="194"/>
                          <a:pt x="52" y="172"/>
                        </a:cubicBezTo>
                        <a:cubicBezTo>
                          <a:pt x="53" y="142"/>
                          <a:pt x="56" y="114"/>
                          <a:pt x="52" y="94"/>
                        </a:cubicBezTo>
                        <a:cubicBezTo>
                          <a:pt x="49" y="75"/>
                          <a:pt x="39" y="72"/>
                          <a:pt x="55" y="54"/>
                        </a:cubicBezTo>
                        <a:cubicBezTo>
                          <a:pt x="70" y="37"/>
                          <a:pt x="85" y="17"/>
                          <a:pt x="82" y="0"/>
                        </a:cubicBezTo>
                        <a:cubicBezTo>
                          <a:pt x="15" y="37"/>
                          <a:pt x="15" y="37"/>
                          <a:pt x="15" y="37"/>
                        </a:cubicBezTo>
                        <a:cubicBezTo>
                          <a:pt x="0" y="189"/>
                          <a:pt x="0" y="189"/>
                          <a:pt x="0" y="189"/>
                        </a:cubicBezTo>
                        <a:cubicBezTo>
                          <a:pt x="91" y="277"/>
                          <a:pt x="91" y="277"/>
                          <a:pt x="91" y="277"/>
                        </a:cubicBezTo>
                        <a:cubicBezTo>
                          <a:pt x="91" y="277"/>
                          <a:pt x="99" y="291"/>
                          <a:pt x="115" y="297"/>
                        </a:cubicBezTo>
                        <a:cubicBezTo>
                          <a:pt x="131" y="255"/>
                          <a:pt x="100" y="232"/>
                          <a:pt x="83" y="217"/>
                        </a:cubicBezTo>
                        <a:close/>
                      </a:path>
                    </a:pathLst>
                  </a:custGeom>
                  <a:solidFill>
                    <a:srgbClr val="D878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4" name="Freeform 1193"/>
                  <p:cNvSpPr>
                    <a:spLocks/>
                  </p:cNvSpPr>
                  <p:nvPr/>
                </p:nvSpPr>
                <p:spPr bwMode="auto">
                  <a:xfrm>
                    <a:off x="5120" y="2079"/>
                    <a:ext cx="284" cy="670"/>
                  </a:xfrm>
                  <a:custGeom>
                    <a:avLst/>
                    <a:gdLst>
                      <a:gd name="T0" fmla="*/ 78 w 120"/>
                      <a:gd name="T1" fmla="*/ 207 h 282"/>
                      <a:gd name="T2" fmla="*/ 37 w 120"/>
                      <a:gd name="T3" fmla="*/ 183 h 282"/>
                      <a:gd name="T4" fmla="*/ 38 w 120"/>
                      <a:gd name="T5" fmla="*/ 115 h 282"/>
                      <a:gd name="T6" fmla="*/ 37 w 120"/>
                      <a:gd name="T7" fmla="*/ 67 h 282"/>
                      <a:gd name="T8" fmla="*/ 42 w 120"/>
                      <a:gd name="T9" fmla="*/ 37 h 282"/>
                      <a:gd name="T10" fmla="*/ 58 w 120"/>
                      <a:gd name="T11" fmla="*/ 19 h 282"/>
                      <a:gd name="T12" fmla="*/ 74 w 120"/>
                      <a:gd name="T13" fmla="*/ 3 h 282"/>
                      <a:gd name="T14" fmla="*/ 64 w 120"/>
                      <a:gd name="T15" fmla="*/ 0 h 282"/>
                      <a:gd name="T16" fmla="*/ 18 w 120"/>
                      <a:gd name="T17" fmla="*/ 22 h 282"/>
                      <a:gd name="T18" fmla="*/ 0 w 120"/>
                      <a:gd name="T19" fmla="*/ 180 h 282"/>
                      <a:gd name="T20" fmla="*/ 87 w 120"/>
                      <a:gd name="T21" fmla="*/ 264 h 282"/>
                      <a:gd name="T22" fmla="*/ 106 w 120"/>
                      <a:gd name="T23" fmla="*/ 282 h 282"/>
                      <a:gd name="T24" fmla="*/ 78 w 120"/>
                      <a:gd name="T25" fmla="*/ 207 h 2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20" h="282">
                        <a:moveTo>
                          <a:pt x="78" y="207"/>
                        </a:moveTo>
                        <a:cubicBezTo>
                          <a:pt x="64" y="199"/>
                          <a:pt x="40" y="188"/>
                          <a:pt x="37" y="183"/>
                        </a:cubicBezTo>
                        <a:cubicBezTo>
                          <a:pt x="34" y="179"/>
                          <a:pt x="36" y="148"/>
                          <a:pt x="38" y="115"/>
                        </a:cubicBezTo>
                        <a:cubicBezTo>
                          <a:pt x="40" y="82"/>
                          <a:pt x="39" y="73"/>
                          <a:pt x="37" y="67"/>
                        </a:cubicBezTo>
                        <a:cubicBezTo>
                          <a:pt x="32" y="55"/>
                          <a:pt x="32" y="52"/>
                          <a:pt x="42" y="37"/>
                        </a:cubicBezTo>
                        <a:cubicBezTo>
                          <a:pt x="48" y="28"/>
                          <a:pt x="50" y="20"/>
                          <a:pt x="58" y="19"/>
                        </a:cubicBezTo>
                        <a:cubicBezTo>
                          <a:pt x="66" y="17"/>
                          <a:pt x="71" y="9"/>
                          <a:pt x="74" y="3"/>
                        </a:cubicBezTo>
                        <a:cubicBezTo>
                          <a:pt x="64" y="0"/>
                          <a:pt x="64" y="0"/>
                          <a:pt x="64" y="0"/>
                        </a:cubicBezTo>
                        <a:cubicBezTo>
                          <a:pt x="64" y="0"/>
                          <a:pt x="23" y="17"/>
                          <a:pt x="18" y="22"/>
                        </a:cubicBezTo>
                        <a:cubicBezTo>
                          <a:pt x="7" y="33"/>
                          <a:pt x="2" y="144"/>
                          <a:pt x="0" y="180"/>
                        </a:cubicBezTo>
                        <a:cubicBezTo>
                          <a:pt x="87" y="264"/>
                          <a:pt x="87" y="264"/>
                          <a:pt x="87" y="264"/>
                        </a:cubicBezTo>
                        <a:cubicBezTo>
                          <a:pt x="87" y="264"/>
                          <a:pt x="93" y="275"/>
                          <a:pt x="106" y="282"/>
                        </a:cubicBezTo>
                        <a:cubicBezTo>
                          <a:pt x="120" y="247"/>
                          <a:pt x="92" y="215"/>
                          <a:pt x="78" y="207"/>
                        </a:cubicBezTo>
                        <a:close/>
                      </a:path>
                    </a:pathLst>
                  </a:custGeom>
                  <a:solidFill>
                    <a:srgbClr val="C15E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5" name="Freeform 1194"/>
                  <p:cNvSpPr>
                    <a:spLocks/>
                  </p:cNvSpPr>
                  <p:nvPr/>
                </p:nvSpPr>
                <p:spPr bwMode="auto">
                  <a:xfrm>
                    <a:off x="4224" y="1585"/>
                    <a:ext cx="735" cy="1126"/>
                  </a:xfrm>
                  <a:custGeom>
                    <a:avLst/>
                    <a:gdLst>
                      <a:gd name="T0" fmla="*/ 243 w 311"/>
                      <a:gd name="T1" fmla="*/ 279 h 474"/>
                      <a:gd name="T2" fmla="*/ 302 w 311"/>
                      <a:gd name="T3" fmla="*/ 61 h 474"/>
                      <a:gd name="T4" fmla="*/ 245 w 311"/>
                      <a:gd name="T5" fmla="*/ 108 h 474"/>
                      <a:gd name="T6" fmla="*/ 177 w 311"/>
                      <a:gd name="T7" fmla="*/ 147 h 474"/>
                      <a:gd name="T8" fmla="*/ 249 w 311"/>
                      <a:gd name="T9" fmla="*/ 57 h 474"/>
                      <a:gd name="T10" fmla="*/ 162 w 311"/>
                      <a:gd name="T11" fmla="*/ 127 h 474"/>
                      <a:gd name="T12" fmla="*/ 173 w 311"/>
                      <a:gd name="T13" fmla="*/ 93 h 474"/>
                      <a:gd name="T14" fmla="*/ 126 w 311"/>
                      <a:gd name="T15" fmla="*/ 216 h 474"/>
                      <a:gd name="T16" fmla="*/ 110 w 311"/>
                      <a:gd name="T17" fmla="*/ 334 h 474"/>
                      <a:gd name="T18" fmla="*/ 118 w 311"/>
                      <a:gd name="T19" fmla="*/ 242 h 474"/>
                      <a:gd name="T20" fmla="*/ 239 w 311"/>
                      <a:gd name="T21" fmla="*/ 0 h 474"/>
                      <a:gd name="T22" fmla="*/ 108 w 311"/>
                      <a:gd name="T23" fmla="*/ 191 h 474"/>
                      <a:gd name="T24" fmla="*/ 88 w 311"/>
                      <a:gd name="T25" fmla="*/ 367 h 474"/>
                      <a:gd name="T26" fmla="*/ 64 w 311"/>
                      <a:gd name="T27" fmla="*/ 379 h 474"/>
                      <a:gd name="T28" fmla="*/ 41 w 311"/>
                      <a:gd name="T29" fmla="*/ 402 h 474"/>
                      <a:gd name="T30" fmla="*/ 23 w 311"/>
                      <a:gd name="T31" fmla="*/ 440 h 474"/>
                      <a:gd name="T32" fmla="*/ 11 w 311"/>
                      <a:gd name="T33" fmla="*/ 429 h 474"/>
                      <a:gd name="T34" fmla="*/ 38 w 311"/>
                      <a:gd name="T35" fmla="*/ 471 h 474"/>
                      <a:gd name="T36" fmla="*/ 80 w 311"/>
                      <a:gd name="T37" fmla="*/ 440 h 474"/>
                      <a:gd name="T38" fmla="*/ 147 w 311"/>
                      <a:gd name="T39" fmla="*/ 446 h 474"/>
                      <a:gd name="T40" fmla="*/ 243 w 311"/>
                      <a:gd name="T41" fmla="*/ 279 h 4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11" h="474">
                        <a:moveTo>
                          <a:pt x="243" y="279"/>
                        </a:moveTo>
                        <a:cubicBezTo>
                          <a:pt x="253" y="188"/>
                          <a:pt x="311" y="92"/>
                          <a:pt x="302" y="61"/>
                        </a:cubicBezTo>
                        <a:cubicBezTo>
                          <a:pt x="298" y="71"/>
                          <a:pt x="282" y="89"/>
                          <a:pt x="245" y="108"/>
                        </a:cubicBezTo>
                        <a:cubicBezTo>
                          <a:pt x="208" y="127"/>
                          <a:pt x="183" y="140"/>
                          <a:pt x="177" y="147"/>
                        </a:cubicBezTo>
                        <a:cubicBezTo>
                          <a:pt x="177" y="147"/>
                          <a:pt x="189" y="95"/>
                          <a:pt x="249" y="57"/>
                        </a:cubicBezTo>
                        <a:cubicBezTo>
                          <a:pt x="249" y="57"/>
                          <a:pt x="198" y="67"/>
                          <a:pt x="162" y="127"/>
                        </a:cubicBezTo>
                        <a:cubicBezTo>
                          <a:pt x="162" y="127"/>
                          <a:pt x="161" y="108"/>
                          <a:pt x="173" y="93"/>
                        </a:cubicBezTo>
                        <a:cubicBezTo>
                          <a:pt x="173" y="93"/>
                          <a:pt x="129" y="110"/>
                          <a:pt x="126" y="216"/>
                        </a:cubicBezTo>
                        <a:cubicBezTo>
                          <a:pt x="123" y="293"/>
                          <a:pt x="122" y="314"/>
                          <a:pt x="110" y="334"/>
                        </a:cubicBezTo>
                        <a:cubicBezTo>
                          <a:pt x="110" y="334"/>
                          <a:pt x="120" y="311"/>
                          <a:pt x="118" y="242"/>
                        </a:cubicBezTo>
                        <a:cubicBezTo>
                          <a:pt x="114" y="151"/>
                          <a:pt x="120" y="47"/>
                          <a:pt x="239" y="0"/>
                        </a:cubicBezTo>
                        <a:cubicBezTo>
                          <a:pt x="169" y="19"/>
                          <a:pt x="107" y="82"/>
                          <a:pt x="108" y="191"/>
                        </a:cubicBezTo>
                        <a:cubicBezTo>
                          <a:pt x="109" y="334"/>
                          <a:pt x="106" y="368"/>
                          <a:pt x="88" y="367"/>
                        </a:cubicBezTo>
                        <a:cubicBezTo>
                          <a:pt x="75" y="366"/>
                          <a:pt x="64" y="379"/>
                          <a:pt x="64" y="379"/>
                        </a:cubicBezTo>
                        <a:cubicBezTo>
                          <a:pt x="64" y="379"/>
                          <a:pt x="48" y="385"/>
                          <a:pt x="41" y="402"/>
                        </a:cubicBezTo>
                        <a:cubicBezTo>
                          <a:pt x="35" y="418"/>
                          <a:pt x="39" y="440"/>
                          <a:pt x="23" y="440"/>
                        </a:cubicBezTo>
                        <a:cubicBezTo>
                          <a:pt x="12" y="440"/>
                          <a:pt x="11" y="429"/>
                          <a:pt x="11" y="429"/>
                        </a:cubicBezTo>
                        <a:cubicBezTo>
                          <a:pt x="11" y="429"/>
                          <a:pt x="0" y="466"/>
                          <a:pt x="38" y="471"/>
                        </a:cubicBezTo>
                        <a:cubicBezTo>
                          <a:pt x="68" y="474"/>
                          <a:pt x="80" y="440"/>
                          <a:pt x="80" y="440"/>
                        </a:cubicBezTo>
                        <a:cubicBezTo>
                          <a:pt x="147" y="446"/>
                          <a:pt x="147" y="446"/>
                          <a:pt x="147" y="446"/>
                        </a:cubicBezTo>
                        <a:cubicBezTo>
                          <a:pt x="198" y="398"/>
                          <a:pt x="238" y="329"/>
                          <a:pt x="243" y="279"/>
                        </a:cubicBezTo>
                        <a:close/>
                      </a:path>
                    </a:pathLst>
                  </a:custGeom>
                  <a:solidFill>
                    <a:srgbClr val="D878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6" name="Freeform 1195"/>
                  <p:cNvSpPr>
                    <a:spLocks/>
                  </p:cNvSpPr>
                  <p:nvPr/>
                </p:nvSpPr>
                <p:spPr bwMode="auto">
                  <a:xfrm>
                    <a:off x="4316" y="1733"/>
                    <a:ext cx="622" cy="971"/>
                  </a:xfrm>
                  <a:custGeom>
                    <a:avLst/>
                    <a:gdLst>
                      <a:gd name="T0" fmla="*/ 261 w 263"/>
                      <a:gd name="T1" fmla="*/ 26 h 409"/>
                      <a:gd name="T2" fmla="*/ 263 w 263"/>
                      <a:gd name="T3" fmla="*/ 0 h 409"/>
                      <a:gd name="T4" fmla="*/ 214 w 263"/>
                      <a:gd name="T5" fmla="*/ 42 h 409"/>
                      <a:gd name="T6" fmla="*/ 130 w 263"/>
                      <a:gd name="T7" fmla="*/ 104 h 409"/>
                      <a:gd name="T8" fmla="*/ 112 w 263"/>
                      <a:gd name="T9" fmla="*/ 111 h 409"/>
                      <a:gd name="T10" fmla="*/ 91 w 263"/>
                      <a:gd name="T11" fmla="*/ 158 h 409"/>
                      <a:gd name="T12" fmla="*/ 107 w 263"/>
                      <a:gd name="T13" fmla="*/ 230 h 409"/>
                      <a:gd name="T14" fmla="*/ 80 w 263"/>
                      <a:gd name="T15" fmla="*/ 308 h 409"/>
                      <a:gd name="T16" fmla="*/ 11 w 263"/>
                      <a:gd name="T17" fmla="*/ 353 h 409"/>
                      <a:gd name="T18" fmla="*/ 6 w 263"/>
                      <a:gd name="T19" fmla="*/ 409 h 409"/>
                      <a:gd name="T20" fmla="*/ 41 w 263"/>
                      <a:gd name="T21" fmla="*/ 378 h 409"/>
                      <a:gd name="T22" fmla="*/ 108 w 263"/>
                      <a:gd name="T23" fmla="*/ 384 h 409"/>
                      <a:gd name="T24" fmla="*/ 204 w 263"/>
                      <a:gd name="T25" fmla="*/ 217 h 409"/>
                      <a:gd name="T26" fmla="*/ 261 w 263"/>
                      <a:gd name="T27" fmla="*/ 26 h 4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63" h="409">
                        <a:moveTo>
                          <a:pt x="261" y="26"/>
                        </a:moveTo>
                        <a:cubicBezTo>
                          <a:pt x="262" y="10"/>
                          <a:pt x="263" y="0"/>
                          <a:pt x="263" y="0"/>
                        </a:cubicBezTo>
                        <a:cubicBezTo>
                          <a:pt x="261" y="4"/>
                          <a:pt x="256" y="18"/>
                          <a:pt x="214" y="42"/>
                        </a:cubicBezTo>
                        <a:cubicBezTo>
                          <a:pt x="173" y="67"/>
                          <a:pt x="151" y="76"/>
                          <a:pt x="130" y="104"/>
                        </a:cubicBezTo>
                        <a:cubicBezTo>
                          <a:pt x="117" y="120"/>
                          <a:pt x="108" y="126"/>
                          <a:pt x="112" y="111"/>
                        </a:cubicBezTo>
                        <a:cubicBezTo>
                          <a:pt x="115" y="99"/>
                          <a:pt x="84" y="112"/>
                          <a:pt x="91" y="158"/>
                        </a:cubicBezTo>
                        <a:cubicBezTo>
                          <a:pt x="95" y="189"/>
                          <a:pt x="102" y="197"/>
                          <a:pt x="107" y="230"/>
                        </a:cubicBezTo>
                        <a:cubicBezTo>
                          <a:pt x="112" y="269"/>
                          <a:pt x="105" y="299"/>
                          <a:pt x="80" y="308"/>
                        </a:cubicBezTo>
                        <a:cubicBezTo>
                          <a:pt x="53" y="317"/>
                          <a:pt x="25" y="329"/>
                          <a:pt x="11" y="353"/>
                        </a:cubicBezTo>
                        <a:cubicBezTo>
                          <a:pt x="4" y="366"/>
                          <a:pt x="0" y="386"/>
                          <a:pt x="6" y="409"/>
                        </a:cubicBezTo>
                        <a:cubicBezTo>
                          <a:pt x="31" y="407"/>
                          <a:pt x="41" y="378"/>
                          <a:pt x="41" y="378"/>
                        </a:cubicBezTo>
                        <a:cubicBezTo>
                          <a:pt x="108" y="384"/>
                          <a:pt x="108" y="384"/>
                          <a:pt x="108" y="384"/>
                        </a:cubicBezTo>
                        <a:cubicBezTo>
                          <a:pt x="159" y="336"/>
                          <a:pt x="199" y="267"/>
                          <a:pt x="204" y="217"/>
                        </a:cubicBezTo>
                        <a:cubicBezTo>
                          <a:pt x="212" y="144"/>
                          <a:pt x="250" y="69"/>
                          <a:pt x="261" y="26"/>
                        </a:cubicBezTo>
                        <a:close/>
                      </a:path>
                    </a:pathLst>
                  </a:custGeom>
                  <a:solidFill>
                    <a:srgbClr val="C15E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7" name="Freeform 1196"/>
                  <p:cNvSpPr>
                    <a:spLocks noEditPoints="1"/>
                  </p:cNvSpPr>
                  <p:nvPr/>
                </p:nvSpPr>
                <p:spPr bwMode="auto">
                  <a:xfrm>
                    <a:off x="4235" y="1566"/>
                    <a:ext cx="1255" cy="1199"/>
                  </a:xfrm>
                  <a:custGeom>
                    <a:avLst/>
                    <a:gdLst>
                      <a:gd name="T0" fmla="*/ 460 w 530"/>
                      <a:gd name="T1" fmla="*/ 482 h 505"/>
                      <a:gd name="T2" fmla="*/ 37 w 530"/>
                      <a:gd name="T3" fmla="*/ 480 h 505"/>
                      <a:gd name="T4" fmla="*/ 8 w 530"/>
                      <a:gd name="T5" fmla="*/ 467 h 505"/>
                      <a:gd name="T6" fmla="*/ 7 w 530"/>
                      <a:gd name="T7" fmla="*/ 429 h 505"/>
                      <a:gd name="T8" fmla="*/ 18 w 530"/>
                      <a:gd name="T9" fmla="*/ 446 h 505"/>
                      <a:gd name="T10" fmla="*/ 31 w 530"/>
                      <a:gd name="T11" fmla="*/ 425 h 505"/>
                      <a:gd name="T12" fmla="*/ 58 w 530"/>
                      <a:gd name="T13" fmla="*/ 386 h 505"/>
                      <a:gd name="T14" fmla="*/ 90 w 530"/>
                      <a:gd name="T15" fmla="*/ 371 h 505"/>
                      <a:gd name="T16" fmla="*/ 155 w 530"/>
                      <a:gd name="T17" fmla="*/ 52 h 505"/>
                      <a:gd name="T18" fmla="*/ 289 w 530"/>
                      <a:gd name="T19" fmla="*/ 0 h 505"/>
                      <a:gd name="T20" fmla="*/ 461 w 530"/>
                      <a:gd name="T21" fmla="*/ 221 h 505"/>
                      <a:gd name="T22" fmla="*/ 473 w 530"/>
                      <a:gd name="T23" fmla="*/ 395 h 505"/>
                      <a:gd name="T24" fmla="*/ 473 w 530"/>
                      <a:gd name="T25" fmla="*/ 398 h 505"/>
                      <a:gd name="T26" fmla="*/ 458 w 530"/>
                      <a:gd name="T27" fmla="*/ 396 h 505"/>
                      <a:gd name="T28" fmla="*/ 502 w 530"/>
                      <a:gd name="T29" fmla="*/ 464 h 505"/>
                      <a:gd name="T30" fmla="*/ 530 w 530"/>
                      <a:gd name="T31" fmla="*/ 500 h 505"/>
                      <a:gd name="T32" fmla="*/ 504 w 530"/>
                      <a:gd name="T33" fmla="*/ 505 h 505"/>
                      <a:gd name="T34" fmla="*/ 75 w 530"/>
                      <a:gd name="T35" fmla="*/ 447 h 505"/>
                      <a:gd name="T36" fmla="*/ 462 w 530"/>
                      <a:gd name="T37" fmla="*/ 480 h 505"/>
                      <a:gd name="T38" fmla="*/ 519 w 530"/>
                      <a:gd name="T39" fmla="*/ 500 h 505"/>
                      <a:gd name="T40" fmla="*/ 475 w 530"/>
                      <a:gd name="T41" fmla="*/ 428 h 505"/>
                      <a:gd name="T42" fmla="*/ 454 w 530"/>
                      <a:gd name="T43" fmla="*/ 385 h 505"/>
                      <a:gd name="T44" fmla="*/ 468 w 530"/>
                      <a:gd name="T45" fmla="*/ 395 h 505"/>
                      <a:gd name="T46" fmla="*/ 458 w 530"/>
                      <a:gd name="T47" fmla="*/ 221 h 505"/>
                      <a:gd name="T48" fmla="*/ 289 w 530"/>
                      <a:gd name="T49" fmla="*/ 3 h 505"/>
                      <a:gd name="T50" fmla="*/ 157 w 530"/>
                      <a:gd name="T51" fmla="*/ 54 h 505"/>
                      <a:gd name="T52" fmla="*/ 92 w 530"/>
                      <a:gd name="T53" fmla="*/ 373 h 505"/>
                      <a:gd name="T54" fmla="*/ 60 w 530"/>
                      <a:gd name="T55" fmla="*/ 388 h 505"/>
                      <a:gd name="T56" fmla="*/ 59 w 530"/>
                      <a:gd name="T57" fmla="*/ 389 h 505"/>
                      <a:gd name="T58" fmla="*/ 34 w 530"/>
                      <a:gd name="T59" fmla="*/ 426 h 505"/>
                      <a:gd name="T60" fmla="*/ 18 w 530"/>
                      <a:gd name="T61" fmla="*/ 449 h 505"/>
                      <a:gd name="T62" fmla="*/ 11 w 530"/>
                      <a:gd name="T63" fmla="*/ 465 h 505"/>
                      <a:gd name="T64" fmla="*/ 37 w 530"/>
                      <a:gd name="T65" fmla="*/ 477 h 505"/>
                      <a:gd name="T66" fmla="*/ 74 w 530"/>
                      <a:gd name="T67" fmla="*/ 447 h 5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30" h="505">
                        <a:moveTo>
                          <a:pt x="504" y="505"/>
                        </a:moveTo>
                        <a:cubicBezTo>
                          <a:pt x="477" y="505"/>
                          <a:pt x="463" y="486"/>
                          <a:pt x="460" y="482"/>
                        </a:cubicBezTo>
                        <a:cubicBezTo>
                          <a:pt x="76" y="450"/>
                          <a:pt x="76" y="450"/>
                          <a:pt x="76" y="450"/>
                        </a:cubicBezTo>
                        <a:cubicBezTo>
                          <a:pt x="74" y="456"/>
                          <a:pt x="62" y="480"/>
                          <a:pt x="37" y="480"/>
                        </a:cubicBezTo>
                        <a:cubicBezTo>
                          <a:pt x="36" y="480"/>
                          <a:pt x="34" y="480"/>
                          <a:pt x="33" y="480"/>
                        </a:cubicBezTo>
                        <a:cubicBezTo>
                          <a:pt x="21" y="479"/>
                          <a:pt x="13" y="474"/>
                          <a:pt x="8" y="467"/>
                        </a:cubicBezTo>
                        <a:cubicBezTo>
                          <a:pt x="0" y="454"/>
                          <a:pt x="5" y="437"/>
                          <a:pt x="5" y="436"/>
                        </a:cubicBezTo>
                        <a:cubicBezTo>
                          <a:pt x="7" y="429"/>
                          <a:pt x="7" y="429"/>
                          <a:pt x="7" y="429"/>
                        </a:cubicBezTo>
                        <a:cubicBezTo>
                          <a:pt x="8" y="437"/>
                          <a:pt x="8" y="437"/>
                          <a:pt x="8" y="437"/>
                        </a:cubicBezTo>
                        <a:cubicBezTo>
                          <a:pt x="8" y="437"/>
                          <a:pt x="9" y="446"/>
                          <a:pt x="18" y="446"/>
                        </a:cubicBezTo>
                        <a:cubicBezTo>
                          <a:pt x="18" y="446"/>
                          <a:pt x="18" y="446"/>
                          <a:pt x="18" y="446"/>
                        </a:cubicBezTo>
                        <a:cubicBezTo>
                          <a:pt x="27" y="446"/>
                          <a:pt x="29" y="437"/>
                          <a:pt x="31" y="425"/>
                        </a:cubicBezTo>
                        <a:cubicBezTo>
                          <a:pt x="32" y="420"/>
                          <a:pt x="34" y="414"/>
                          <a:pt x="36" y="409"/>
                        </a:cubicBezTo>
                        <a:cubicBezTo>
                          <a:pt x="42" y="393"/>
                          <a:pt x="55" y="387"/>
                          <a:pt x="58" y="386"/>
                        </a:cubicBezTo>
                        <a:cubicBezTo>
                          <a:pt x="60" y="384"/>
                          <a:pt x="70" y="373"/>
                          <a:pt x="83" y="373"/>
                        </a:cubicBezTo>
                        <a:cubicBezTo>
                          <a:pt x="86" y="374"/>
                          <a:pt x="88" y="373"/>
                          <a:pt x="90" y="371"/>
                        </a:cubicBezTo>
                        <a:cubicBezTo>
                          <a:pt x="101" y="360"/>
                          <a:pt x="102" y="309"/>
                          <a:pt x="101" y="199"/>
                        </a:cubicBezTo>
                        <a:cubicBezTo>
                          <a:pt x="101" y="139"/>
                          <a:pt x="119" y="88"/>
                          <a:pt x="155" y="52"/>
                        </a:cubicBezTo>
                        <a:cubicBezTo>
                          <a:pt x="188" y="19"/>
                          <a:pt x="234" y="0"/>
                          <a:pt x="282" y="0"/>
                        </a:cubicBezTo>
                        <a:cubicBezTo>
                          <a:pt x="284" y="0"/>
                          <a:pt x="287" y="0"/>
                          <a:pt x="289" y="0"/>
                        </a:cubicBezTo>
                        <a:cubicBezTo>
                          <a:pt x="344" y="2"/>
                          <a:pt x="387" y="22"/>
                          <a:pt x="417" y="59"/>
                        </a:cubicBezTo>
                        <a:cubicBezTo>
                          <a:pt x="464" y="116"/>
                          <a:pt x="465" y="197"/>
                          <a:pt x="461" y="221"/>
                        </a:cubicBezTo>
                        <a:cubicBezTo>
                          <a:pt x="455" y="266"/>
                          <a:pt x="451" y="312"/>
                          <a:pt x="451" y="345"/>
                        </a:cubicBezTo>
                        <a:cubicBezTo>
                          <a:pt x="451" y="384"/>
                          <a:pt x="473" y="395"/>
                          <a:pt x="473" y="395"/>
                        </a:cubicBezTo>
                        <a:cubicBezTo>
                          <a:pt x="477" y="397"/>
                          <a:pt x="477" y="397"/>
                          <a:pt x="477" y="397"/>
                        </a:cubicBezTo>
                        <a:cubicBezTo>
                          <a:pt x="473" y="398"/>
                          <a:pt x="473" y="398"/>
                          <a:pt x="473" y="398"/>
                        </a:cubicBezTo>
                        <a:cubicBezTo>
                          <a:pt x="471" y="398"/>
                          <a:pt x="470" y="398"/>
                          <a:pt x="468" y="398"/>
                        </a:cubicBezTo>
                        <a:cubicBezTo>
                          <a:pt x="463" y="398"/>
                          <a:pt x="460" y="397"/>
                          <a:pt x="458" y="396"/>
                        </a:cubicBezTo>
                        <a:cubicBezTo>
                          <a:pt x="461" y="409"/>
                          <a:pt x="469" y="417"/>
                          <a:pt x="478" y="425"/>
                        </a:cubicBezTo>
                        <a:cubicBezTo>
                          <a:pt x="488" y="435"/>
                          <a:pt x="498" y="445"/>
                          <a:pt x="502" y="464"/>
                        </a:cubicBezTo>
                        <a:cubicBezTo>
                          <a:pt x="508" y="496"/>
                          <a:pt x="524" y="499"/>
                          <a:pt x="524" y="499"/>
                        </a:cubicBezTo>
                        <a:cubicBezTo>
                          <a:pt x="530" y="500"/>
                          <a:pt x="530" y="500"/>
                          <a:pt x="530" y="500"/>
                        </a:cubicBezTo>
                        <a:cubicBezTo>
                          <a:pt x="524" y="502"/>
                          <a:pt x="524" y="502"/>
                          <a:pt x="524" y="502"/>
                        </a:cubicBezTo>
                        <a:cubicBezTo>
                          <a:pt x="517" y="504"/>
                          <a:pt x="510" y="505"/>
                          <a:pt x="504" y="505"/>
                        </a:cubicBezTo>
                        <a:close/>
                        <a:moveTo>
                          <a:pt x="74" y="447"/>
                        </a:moveTo>
                        <a:cubicBezTo>
                          <a:pt x="75" y="447"/>
                          <a:pt x="75" y="447"/>
                          <a:pt x="75" y="447"/>
                        </a:cubicBezTo>
                        <a:cubicBezTo>
                          <a:pt x="462" y="479"/>
                          <a:pt x="462" y="479"/>
                          <a:pt x="462" y="479"/>
                        </a:cubicBezTo>
                        <a:cubicBezTo>
                          <a:pt x="462" y="480"/>
                          <a:pt x="462" y="480"/>
                          <a:pt x="462" y="480"/>
                        </a:cubicBezTo>
                        <a:cubicBezTo>
                          <a:pt x="462" y="480"/>
                          <a:pt x="476" y="502"/>
                          <a:pt x="504" y="502"/>
                        </a:cubicBezTo>
                        <a:cubicBezTo>
                          <a:pt x="509" y="502"/>
                          <a:pt x="514" y="501"/>
                          <a:pt x="519" y="500"/>
                        </a:cubicBezTo>
                        <a:cubicBezTo>
                          <a:pt x="513" y="497"/>
                          <a:pt x="503" y="488"/>
                          <a:pt x="499" y="465"/>
                        </a:cubicBezTo>
                        <a:cubicBezTo>
                          <a:pt x="495" y="446"/>
                          <a:pt x="485" y="437"/>
                          <a:pt x="475" y="428"/>
                        </a:cubicBezTo>
                        <a:cubicBezTo>
                          <a:pt x="465" y="418"/>
                          <a:pt x="456" y="409"/>
                          <a:pt x="454" y="392"/>
                        </a:cubicBezTo>
                        <a:cubicBezTo>
                          <a:pt x="454" y="385"/>
                          <a:pt x="454" y="385"/>
                          <a:pt x="454" y="385"/>
                        </a:cubicBezTo>
                        <a:cubicBezTo>
                          <a:pt x="457" y="391"/>
                          <a:pt x="457" y="391"/>
                          <a:pt x="457" y="391"/>
                        </a:cubicBezTo>
                        <a:cubicBezTo>
                          <a:pt x="457" y="391"/>
                          <a:pt x="460" y="395"/>
                          <a:pt x="468" y="395"/>
                        </a:cubicBezTo>
                        <a:cubicBezTo>
                          <a:pt x="461" y="390"/>
                          <a:pt x="448" y="376"/>
                          <a:pt x="448" y="345"/>
                        </a:cubicBezTo>
                        <a:cubicBezTo>
                          <a:pt x="448" y="312"/>
                          <a:pt x="452" y="266"/>
                          <a:pt x="458" y="221"/>
                        </a:cubicBezTo>
                        <a:cubicBezTo>
                          <a:pt x="462" y="197"/>
                          <a:pt x="461" y="117"/>
                          <a:pt x="414" y="61"/>
                        </a:cubicBezTo>
                        <a:cubicBezTo>
                          <a:pt x="385" y="25"/>
                          <a:pt x="342" y="5"/>
                          <a:pt x="289" y="3"/>
                        </a:cubicBezTo>
                        <a:cubicBezTo>
                          <a:pt x="286" y="3"/>
                          <a:pt x="284" y="3"/>
                          <a:pt x="282" y="3"/>
                        </a:cubicBezTo>
                        <a:cubicBezTo>
                          <a:pt x="235" y="3"/>
                          <a:pt x="189" y="22"/>
                          <a:pt x="157" y="54"/>
                        </a:cubicBezTo>
                        <a:cubicBezTo>
                          <a:pt x="122" y="90"/>
                          <a:pt x="104" y="140"/>
                          <a:pt x="104" y="199"/>
                        </a:cubicBezTo>
                        <a:cubicBezTo>
                          <a:pt x="106" y="325"/>
                          <a:pt x="103" y="362"/>
                          <a:pt x="92" y="373"/>
                        </a:cubicBezTo>
                        <a:cubicBezTo>
                          <a:pt x="89" y="376"/>
                          <a:pt x="86" y="377"/>
                          <a:pt x="82" y="376"/>
                        </a:cubicBezTo>
                        <a:cubicBezTo>
                          <a:pt x="71" y="376"/>
                          <a:pt x="60" y="388"/>
                          <a:pt x="60" y="388"/>
                        </a:cubicBezTo>
                        <a:cubicBezTo>
                          <a:pt x="60" y="389"/>
                          <a:pt x="60" y="389"/>
                          <a:pt x="60" y="389"/>
                        </a:cubicBezTo>
                        <a:cubicBezTo>
                          <a:pt x="59" y="389"/>
                          <a:pt x="59" y="389"/>
                          <a:pt x="59" y="389"/>
                        </a:cubicBezTo>
                        <a:cubicBezTo>
                          <a:pt x="59" y="389"/>
                          <a:pt x="45" y="394"/>
                          <a:pt x="39" y="410"/>
                        </a:cubicBezTo>
                        <a:cubicBezTo>
                          <a:pt x="37" y="415"/>
                          <a:pt x="35" y="421"/>
                          <a:pt x="34" y="426"/>
                        </a:cubicBezTo>
                        <a:cubicBezTo>
                          <a:pt x="32" y="437"/>
                          <a:pt x="30" y="449"/>
                          <a:pt x="18" y="449"/>
                        </a:cubicBezTo>
                        <a:cubicBezTo>
                          <a:pt x="18" y="449"/>
                          <a:pt x="18" y="449"/>
                          <a:pt x="18" y="449"/>
                        </a:cubicBezTo>
                        <a:cubicBezTo>
                          <a:pt x="12" y="449"/>
                          <a:pt x="9" y="446"/>
                          <a:pt x="7" y="443"/>
                        </a:cubicBezTo>
                        <a:cubicBezTo>
                          <a:pt x="6" y="448"/>
                          <a:pt x="6" y="458"/>
                          <a:pt x="11" y="465"/>
                        </a:cubicBezTo>
                        <a:cubicBezTo>
                          <a:pt x="15" y="472"/>
                          <a:pt x="23" y="476"/>
                          <a:pt x="33" y="477"/>
                        </a:cubicBezTo>
                        <a:cubicBezTo>
                          <a:pt x="35" y="477"/>
                          <a:pt x="36" y="477"/>
                          <a:pt x="37" y="477"/>
                        </a:cubicBezTo>
                        <a:cubicBezTo>
                          <a:pt x="63" y="477"/>
                          <a:pt x="74" y="448"/>
                          <a:pt x="74" y="448"/>
                        </a:cubicBezTo>
                        <a:lnTo>
                          <a:pt x="74" y="447"/>
                        </a:lnTo>
                        <a:close/>
                      </a:path>
                    </a:pathLst>
                  </a:custGeom>
                  <a:solidFill>
                    <a:srgbClr val="912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8" name="Freeform 1197"/>
                  <p:cNvSpPr>
                    <a:spLocks/>
                  </p:cNvSpPr>
                  <p:nvPr/>
                </p:nvSpPr>
                <p:spPr bwMode="auto">
                  <a:xfrm>
                    <a:off x="4349" y="2224"/>
                    <a:ext cx="1053" cy="515"/>
                  </a:xfrm>
                  <a:custGeom>
                    <a:avLst/>
                    <a:gdLst>
                      <a:gd name="T0" fmla="*/ 188 w 445"/>
                      <a:gd name="T1" fmla="*/ 8 h 217"/>
                      <a:gd name="T2" fmla="*/ 108 w 445"/>
                      <a:gd name="T3" fmla="*/ 108 h 217"/>
                      <a:gd name="T4" fmla="*/ 38 w 445"/>
                      <a:gd name="T5" fmla="*/ 123 h 217"/>
                      <a:gd name="T6" fmla="*/ 12 w 445"/>
                      <a:gd name="T7" fmla="*/ 195 h 217"/>
                      <a:gd name="T8" fmla="*/ 60 w 445"/>
                      <a:gd name="T9" fmla="*/ 145 h 217"/>
                      <a:gd name="T10" fmla="*/ 188 w 445"/>
                      <a:gd name="T11" fmla="*/ 205 h 217"/>
                      <a:gd name="T12" fmla="*/ 273 w 445"/>
                      <a:gd name="T13" fmla="*/ 206 h 217"/>
                      <a:gd name="T14" fmla="*/ 388 w 445"/>
                      <a:gd name="T15" fmla="*/ 182 h 217"/>
                      <a:gd name="T16" fmla="*/ 427 w 445"/>
                      <a:gd name="T17" fmla="*/ 217 h 217"/>
                      <a:gd name="T18" fmla="*/ 412 w 445"/>
                      <a:gd name="T19" fmla="*/ 157 h 217"/>
                      <a:gd name="T20" fmla="*/ 322 w 445"/>
                      <a:gd name="T21" fmla="*/ 123 h 217"/>
                      <a:gd name="T22" fmla="*/ 279 w 445"/>
                      <a:gd name="T23" fmla="*/ 0 h 217"/>
                      <a:gd name="T24" fmla="*/ 188 w 445"/>
                      <a:gd name="T25" fmla="*/ 8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5" h="217">
                        <a:moveTo>
                          <a:pt x="188" y="8"/>
                        </a:moveTo>
                        <a:cubicBezTo>
                          <a:pt x="108" y="108"/>
                          <a:pt x="108" y="108"/>
                          <a:pt x="108" y="108"/>
                        </a:cubicBezTo>
                        <a:cubicBezTo>
                          <a:pt x="108" y="108"/>
                          <a:pt x="74" y="105"/>
                          <a:pt x="38" y="123"/>
                        </a:cubicBezTo>
                        <a:cubicBezTo>
                          <a:pt x="4" y="139"/>
                          <a:pt x="0" y="173"/>
                          <a:pt x="12" y="195"/>
                        </a:cubicBezTo>
                        <a:cubicBezTo>
                          <a:pt x="7" y="183"/>
                          <a:pt x="8" y="144"/>
                          <a:pt x="60" y="145"/>
                        </a:cubicBezTo>
                        <a:cubicBezTo>
                          <a:pt x="114" y="146"/>
                          <a:pt x="163" y="192"/>
                          <a:pt x="188" y="205"/>
                        </a:cubicBezTo>
                        <a:cubicBezTo>
                          <a:pt x="206" y="214"/>
                          <a:pt x="242" y="216"/>
                          <a:pt x="273" y="206"/>
                        </a:cubicBezTo>
                        <a:cubicBezTo>
                          <a:pt x="307" y="196"/>
                          <a:pt x="354" y="182"/>
                          <a:pt x="388" y="182"/>
                        </a:cubicBezTo>
                        <a:cubicBezTo>
                          <a:pt x="422" y="182"/>
                          <a:pt x="431" y="200"/>
                          <a:pt x="427" y="217"/>
                        </a:cubicBezTo>
                        <a:cubicBezTo>
                          <a:pt x="427" y="217"/>
                          <a:pt x="445" y="189"/>
                          <a:pt x="412" y="157"/>
                        </a:cubicBezTo>
                        <a:cubicBezTo>
                          <a:pt x="384" y="129"/>
                          <a:pt x="322" y="123"/>
                          <a:pt x="322" y="123"/>
                        </a:cubicBezTo>
                        <a:cubicBezTo>
                          <a:pt x="279" y="0"/>
                          <a:pt x="279" y="0"/>
                          <a:pt x="279" y="0"/>
                        </a:cubicBezTo>
                        <a:lnTo>
                          <a:pt x="188" y="8"/>
                        </a:lnTo>
                        <a:close/>
                      </a:path>
                    </a:pathLst>
                  </a:custGeom>
                  <a:solidFill>
                    <a:srgbClr val="FF00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89" name="Freeform 1198"/>
                  <p:cNvSpPr>
                    <a:spLocks/>
                  </p:cNvSpPr>
                  <p:nvPr/>
                </p:nvSpPr>
                <p:spPr bwMode="auto">
                  <a:xfrm>
                    <a:off x="5161" y="2526"/>
                    <a:ext cx="241" cy="213"/>
                  </a:xfrm>
                  <a:custGeom>
                    <a:avLst/>
                    <a:gdLst>
                      <a:gd name="T0" fmla="*/ 69 w 102"/>
                      <a:gd name="T1" fmla="*/ 30 h 90"/>
                      <a:gd name="T2" fmla="*/ 0 w 102"/>
                      <a:gd name="T3" fmla="*/ 0 h 90"/>
                      <a:gd name="T4" fmla="*/ 3 w 102"/>
                      <a:gd name="T5" fmla="*/ 13 h 90"/>
                      <a:gd name="T6" fmla="*/ 70 w 102"/>
                      <a:gd name="T7" fmla="*/ 38 h 90"/>
                      <a:gd name="T8" fmla="*/ 80 w 102"/>
                      <a:gd name="T9" fmla="*/ 68 h 90"/>
                      <a:gd name="T10" fmla="*/ 84 w 102"/>
                      <a:gd name="T11" fmla="*/ 90 h 90"/>
                      <a:gd name="T12" fmla="*/ 69 w 102"/>
                      <a:gd name="T13" fmla="*/ 3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2" h="90">
                        <a:moveTo>
                          <a:pt x="69" y="30"/>
                        </a:moveTo>
                        <a:cubicBezTo>
                          <a:pt x="52" y="12"/>
                          <a:pt x="21" y="4"/>
                          <a:pt x="0" y="0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20" y="14"/>
                          <a:pt x="52" y="18"/>
                          <a:pt x="70" y="38"/>
                        </a:cubicBezTo>
                        <a:cubicBezTo>
                          <a:pt x="79" y="48"/>
                          <a:pt x="81" y="59"/>
                          <a:pt x="80" y="68"/>
                        </a:cubicBezTo>
                        <a:cubicBezTo>
                          <a:pt x="85" y="74"/>
                          <a:pt x="86" y="82"/>
                          <a:pt x="84" y="90"/>
                        </a:cubicBezTo>
                        <a:cubicBezTo>
                          <a:pt x="84" y="90"/>
                          <a:pt x="102" y="62"/>
                          <a:pt x="69" y="30"/>
                        </a:cubicBezTo>
                        <a:close/>
                      </a:path>
                    </a:pathLst>
                  </a:custGeom>
                  <a:solidFill>
                    <a:srgbClr val="FF36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0" name="Freeform 1199"/>
                  <p:cNvSpPr>
                    <a:spLocks/>
                  </p:cNvSpPr>
                  <p:nvPr/>
                </p:nvSpPr>
                <p:spPr bwMode="auto">
                  <a:xfrm>
                    <a:off x="4349" y="2312"/>
                    <a:ext cx="956" cy="439"/>
                  </a:xfrm>
                  <a:custGeom>
                    <a:avLst/>
                    <a:gdLst>
                      <a:gd name="T0" fmla="*/ 387 w 404"/>
                      <a:gd name="T1" fmla="*/ 124 h 185"/>
                      <a:gd name="T2" fmla="*/ 301 w 404"/>
                      <a:gd name="T3" fmla="*/ 132 h 185"/>
                      <a:gd name="T4" fmla="*/ 218 w 404"/>
                      <a:gd name="T5" fmla="*/ 132 h 185"/>
                      <a:gd name="T6" fmla="*/ 243 w 404"/>
                      <a:gd name="T7" fmla="*/ 115 h 185"/>
                      <a:gd name="T8" fmla="*/ 248 w 404"/>
                      <a:gd name="T9" fmla="*/ 102 h 185"/>
                      <a:gd name="T10" fmla="*/ 228 w 404"/>
                      <a:gd name="T11" fmla="*/ 59 h 185"/>
                      <a:gd name="T12" fmla="*/ 246 w 404"/>
                      <a:gd name="T13" fmla="*/ 13 h 185"/>
                      <a:gd name="T14" fmla="*/ 210 w 404"/>
                      <a:gd name="T15" fmla="*/ 0 h 185"/>
                      <a:gd name="T16" fmla="*/ 108 w 404"/>
                      <a:gd name="T17" fmla="*/ 71 h 185"/>
                      <a:gd name="T18" fmla="*/ 38 w 404"/>
                      <a:gd name="T19" fmla="*/ 86 h 185"/>
                      <a:gd name="T20" fmla="*/ 12 w 404"/>
                      <a:gd name="T21" fmla="*/ 158 h 185"/>
                      <a:gd name="T22" fmla="*/ 61 w 404"/>
                      <a:gd name="T23" fmla="*/ 108 h 185"/>
                      <a:gd name="T24" fmla="*/ 216 w 404"/>
                      <a:gd name="T25" fmla="*/ 172 h 185"/>
                      <a:gd name="T26" fmla="*/ 335 w 404"/>
                      <a:gd name="T27" fmla="*/ 137 h 185"/>
                      <a:gd name="T28" fmla="*/ 387 w 404"/>
                      <a:gd name="T29" fmla="*/ 124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04" h="185">
                        <a:moveTo>
                          <a:pt x="387" y="124"/>
                        </a:moveTo>
                        <a:cubicBezTo>
                          <a:pt x="370" y="120"/>
                          <a:pt x="349" y="118"/>
                          <a:pt x="301" y="132"/>
                        </a:cubicBezTo>
                        <a:cubicBezTo>
                          <a:pt x="252" y="147"/>
                          <a:pt x="222" y="140"/>
                          <a:pt x="218" y="132"/>
                        </a:cubicBezTo>
                        <a:cubicBezTo>
                          <a:pt x="215" y="124"/>
                          <a:pt x="228" y="118"/>
                          <a:pt x="243" y="115"/>
                        </a:cubicBezTo>
                        <a:cubicBezTo>
                          <a:pt x="258" y="112"/>
                          <a:pt x="263" y="110"/>
                          <a:pt x="248" y="102"/>
                        </a:cubicBezTo>
                        <a:cubicBezTo>
                          <a:pt x="235" y="95"/>
                          <a:pt x="226" y="79"/>
                          <a:pt x="228" y="59"/>
                        </a:cubicBezTo>
                        <a:cubicBezTo>
                          <a:pt x="229" y="39"/>
                          <a:pt x="238" y="18"/>
                          <a:pt x="246" y="13"/>
                        </a:cubicBezTo>
                        <a:cubicBezTo>
                          <a:pt x="210" y="0"/>
                          <a:pt x="210" y="0"/>
                          <a:pt x="210" y="0"/>
                        </a:cubicBezTo>
                        <a:cubicBezTo>
                          <a:pt x="181" y="19"/>
                          <a:pt x="108" y="71"/>
                          <a:pt x="108" y="71"/>
                        </a:cubicBezTo>
                        <a:cubicBezTo>
                          <a:pt x="108" y="71"/>
                          <a:pt x="74" y="68"/>
                          <a:pt x="38" y="86"/>
                        </a:cubicBezTo>
                        <a:cubicBezTo>
                          <a:pt x="4" y="102"/>
                          <a:pt x="0" y="136"/>
                          <a:pt x="12" y="158"/>
                        </a:cubicBezTo>
                        <a:cubicBezTo>
                          <a:pt x="7" y="146"/>
                          <a:pt x="10" y="104"/>
                          <a:pt x="61" y="108"/>
                        </a:cubicBezTo>
                        <a:cubicBezTo>
                          <a:pt x="103" y="111"/>
                          <a:pt x="181" y="163"/>
                          <a:pt x="216" y="172"/>
                        </a:cubicBezTo>
                        <a:cubicBezTo>
                          <a:pt x="267" y="185"/>
                          <a:pt x="292" y="150"/>
                          <a:pt x="335" y="137"/>
                        </a:cubicBezTo>
                        <a:cubicBezTo>
                          <a:pt x="377" y="123"/>
                          <a:pt x="404" y="128"/>
                          <a:pt x="387" y="124"/>
                        </a:cubicBezTo>
                        <a:close/>
                      </a:path>
                    </a:pathLst>
                  </a:custGeom>
                  <a:solidFill>
                    <a:srgbClr val="E60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1" name="Freeform 1200"/>
                  <p:cNvSpPr>
                    <a:spLocks/>
                  </p:cNvSpPr>
                  <p:nvPr/>
                </p:nvSpPr>
                <p:spPr bwMode="auto">
                  <a:xfrm>
                    <a:off x="5000" y="2602"/>
                    <a:ext cx="234" cy="66"/>
                  </a:xfrm>
                  <a:custGeom>
                    <a:avLst/>
                    <a:gdLst>
                      <a:gd name="T0" fmla="*/ 48 w 99"/>
                      <a:gd name="T1" fmla="*/ 12 h 28"/>
                      <a:gd name="T2" fmla="*/ 26 w 99"/>
                      <a:gd name="T3" fmla="*/ 10 h 28"/>
                      <a:gd name="T4" fmla="*/ 23 w 99"/>
                      <a:gd name="T5" fmla="*/ 11 h 28"/>
                      <a:gd name="T6" fmla="*/ 0 w 99"/>
                      <a:gd name="T7" fmla="*/ 28 h 28"/>
                      <a:gd name="T8" fmla="*/ 11 w 99"/>
                      <a:gd name="T9" fmla="*/ 26 h 28"/>
                      <a:gd name="T10" fmla="*/ 54 w 99"/>
                      <a:gd name="T11" fmla="*/ 13 h 28"/>
                      <a:gd name="T12" fmla="*/ 99 w 99"/>
                      <a:gd name="T13" fmla="*/ 3 h 28"/>
                      <a:gd name="T14" fmla="*/ 48 w 99"/>
                      <a:gd name="T15" fmla="*/ 12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9" h="28">
                        <a:moveTo>
                          <a:pt x="48" y="12"/>
                        </a:moveTo>
                        <a:cubicBezTo>
                          <a:pt x="46" y="12"/>
                          <a:pt x="28" y="10"/>
                          <a:pt x="26" y="10"/>
                        </a:cubicBezTo>
                        <a:cubicBezTo>
                          <a:pt x="25" y="11"/>
                          <a:pt x="24" y="11"/>
                          <a:pt x="23" y="11"/>
                        </a:cubicBezTo>
                        <a:cubicBezTo>
                          <a:pt x="34" y="17"/>
                          <a:pt x="3" y="27"/>
                          <a:pt x="0" y="28"/>
                        </a:cubicBezTo>
                        <a:cubicBezTo>
                          <a:pt x="11" y="26"/>
                          <a:pt x="11" y="26"/>
                          <a:pt x="11" y="26"/>
                        </a:cubicBezTo>
                        <a:cubicBezTo>
                          <a:pt x="24" y="22"/>
                          <a:pt x="44" y="16"/>
                          <a:pt x="54" y="13"/>
                        </a:cubicBezTo>
                        <a:cubicBezTo>
                          <a:pt x="65" y="9"/>
                          <a:pt x="85" y="2"/>
                          <a:pt x="99" y="3"/>
                        </a:cubicBezTo>
                        <a:cubicBezTo>
                          <a:pt x="99" y="3"/>
                          <a:pt x="83" y="0"/>
                          <a:pt x="48" y="12"/>
                        </a:cubicBezTo>
                        <a:close/>
                      </a:path>
                    </a:pathLst>
                  </a:custGeom>
                  <a:solidFill>
                    <a:srgbClr val="BD00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2" name="Freeform 1201"/>
                  <p:cNvSpPr>
                    <a:spLocks/>
                  </p:cNvSpPr>
                  <p:nvPr/>
                </p:nvSpPr>
                <p:spPr bwMode="auto">
                  <a:xfrm>
                    <a:off x="4349" y="2305"/>
                    <a:ext cx="608" cy="425"/>
                  </a:xfrm>
                  <a:custGeom>
                    <a:avLst/>
                    <a:gdLst>
                      <a:gd name="T0" fmla="*/ 247 w 257"/>
                      <a:gd name="T1" fmla="*/ 152 h 179"/>
                      <a:gd name="T2" fmla="*/ 215 w 257"/>
                      <a:gd name="T3" fmla="*/ 144 h 179"/>
                      <a:gd name="T4" fmla="*/ 181 w 257"/>
                      <a:gd name="T5" fmla="*/ 125 h 179"/>
                      <a:gd name="T6" fmla="*/ 220 w 257"/>
                      <a:gd name="T7" fmla="*/ 117 h 179"/>
                      <a:gd name="T8" fmla="*/ 247 w 257"/>
                      <a:gd name="T9" fmla="*/ 110 h 179"/>
                      <a:gd name="T10" fmla="*/ 221 w 257"/>
                      <a:gd name="T11" fmla="*/ 100 h 179"/>
                      <a:gd name="T12" fmla="*/ 217 w 257"/>
                      <a:gd name="T13" fmla="*/ 53 h 179"/>
                      <a:gd name="T14" fmla="*/ 234 w 257"/>
                      <a:gd name="T15" fmla="*/ 17 h 179"/>
                      <a:gd name="T16" fmla="*/ 214 w 257"/>
                      <a:gd name="T17" fmla="*/ 0 h 179"/>
                      <a:gd name="T18" fmla="*/ 117 w 257"/>
                      <a:gd name="T19" fmla="*/ 117 h 179"/>
                      <a:gd name="T20" fmla="*/ 63 w 257"/>
                      <a:gd name="T21" fmla="*/ 93 h 179"/>
                      <a:gd name="T22" fmla="*/ 106 w 257"/>
                      <a:gd name="T23" fmla="*/ 80 h 179"/>
                      <a:gd name="T24" fmla="*/ 108 w 257"/>
                      <a:gd name="T25" fmla="*/ 74 h 179"/>
                      <a:gd name="T26" fmla="*/ 38 w 257"/>
                      <a:gd name="T27" fmla="*/ 89 h 179"/>
                      <a:gd name="T28" fmla="*/ 12 w 257"/>
                      <a:gd name="T29" fmla="*/ 161 h 179"/>
                      <a:gd name="T30" fmla="*/ 61 w 257"/>
                      <a:gd name="T31" fmla="*/ 111 h 179"/>
                      <a:gd name="T32" fmla="*/ 128 w 257"/>
                      <a:gd name="T33" fmla="*/ 131 h 179"/>
                      <a:gd name="T34" fmla="*/ 216 w 257"/>
                      <a:gd name="T35" fmla="*/ 175 h 179"/>
                      <a:gd name="T36" fmla="*/ 246 w 257"/>
                      <a:gd name="T37" fmla="*/ 177 h 179"/>
                      <a:gd name="T38" fmla="*/ 215 w 257"/>
                      <a:gd name="T39" fmla="*/ 170 h 179"/>
                      <a:gd name="T40" fmla="*/ 200 w 257"/>
                      <a:gd name="T41" fmla="*/ 163 h 179"/>
                      <a:gd name="T42" fmla="*/ 184 w 257"/>
                      <a:gd name="T43" fmla="*/ 155 h 179"/>
                      <a:gd name="T44" fmla="*/ 247 w 257"/>
                      <a:gd name="T45" fmla="*/ 152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57" h="179">
                        <a:moveTo>
                          <a:pt x="247" y="152"/>
                        </a:moveTo>
                        <a:cubicBezTo>
                          <a:pt x="257" y="147"/>
                          <a:pt x="237" y="148"/>
                          <a:pt x="215" y="144"/>
                        </a:cubicBezTo>
                        <a:cubicBezTo>
                          <a:pt x="194" y="141"/>
                          <a:pt x="177" y="135"/>
                          <a:pt x="181" y="125"/>
                        </a:cubicBezTo>
                        <a:cubicBezTo>
                          <a:pt x="184" y="116"/>
                          <a:pt x="203" y="118"/>
                          <a:pt x="220" y="117"/>
                        </a:cubicBezTo>
                        <a:cubicBezTo>
                          <a:pt x="237" y="117"/>
                          <a:pt x="247" y="116"/>
                          <a:pt x="247" y="110"/>
                        </a:cubicBezTo>
                        <a:cubicBezTo>
                          <a:pt x="247" y="104"/>
                          <a:pt x="236" y="107"/>
                          <a:pt x="221" y="100"/>
                        </a:cubicBezTo>
                        <a:cubicBezTo>
                          <a:pt x="207" y="92"/>
                          <a:pt x="213" y="68"/>
                          <a:pt x="217" y="53"/>
                        </a:cubicBezTo>
                        <a:cubicBezTo>
                          <a:pt x="220" y="38"/>
                          <a:pt x="226" y="17"/>
                          <a:pt x="234" y="17"/>
                        </a:cubicBezTo>
                        <a:cubicBezTo>
                          <a:pt x="214" y="0"/>
                          <a:pt x="214" y="0"/>
                          <a:pt x="214" y="0"/>
                        </a:cubicBezTo>
                        <a:cubicBezTo>
                          <a:pt x="214" y="0"/>
                          <a:pt x="123" y="121"/>
                          <a:pt x="117" y="117"/>
                        </a:cubicBezTo>
                        <a:cubicBezTo>
                          <a:pt x="87" y="96"/>
                          <a:pt x="60" y="102"/>
                          <a:pt x="63" y="93"/>
                        </a:cubicBezTo>
                        <a:cubicBezTo>
                          <a:pt x="66" y="85"/>
                          <a:pt x="90" y="80"/>
                          <a:pt x="106" y="80"/>
                        </a:cubicBezTo>
                        <a:cubicBezTo>
                          <a:pt x="108" y="74"/>
                          <a:pt x="108" y="74"/>
                          <a:pt x="108" y="74"/>
                        </a:cubicBezTo>
                        <a:cubicBezTo>
                          <a:pt x="108" y="74"/>
                          <a:pt x="74" y="71"/>
                          <a:pt x="38" y="89"/>
                        </a:cubicBezTo>
                        <a:cubicBezTo>
                          <a:pt x="4" y="105"/>
                          <a:pt x="0" y="139"/>
                          <a:pt x="12" y="161"/>
                        </a:cubicBezTo>
                        <a:cubicBezTo>
                          <a:pt x="7" y="149"/>
                          <a:pt x="10" y="108"/>
                          <a:pt x="61" y="111"/>
                        </a:cubicBezTo>
                        <a:cubicBezTo>
                          <a:pt x="102" y="114"/>
                          <a:pt x="127" y="131"/>
                          <a:pt x="128" y="131"/>
                        </a:cubicBezTo>
                        <a:cubicBezTo>
                          <a:pt x="138" y="140"/>
                          <a:pt x="194" y="168"/>
                          <a:pt x="216" y="175"/>
                        </a:cubicBezTo>
                        <a:cubicBezTo>
                          <a:pt x="228" y="179"/>
                          <a:pt x="232" y="179"/>
                          <a:pt x="246" y="177"/>
                        </a:cubicBezTo>
                        <a:cubicBezTo>
                          <a:pt x="227" y="176"/>
                          <a:pt x="231" y="172"/>
                          <a:pt x="215" y="170"/>
                        </a:cubicBezTo>
                        <a:cubicBezTo>
                          <a:pt x="210" y="170"/>
                          <a:pt x="204" y="164"/>
                          <a:pt x="200" y="163"/>
                        </a:cubicBezTo>
                        <a:cubicBezTo>
                          <a:pt x="197" y="163"/>
                          <a:pt x="188" y="159"/>
                          <a:pt x="184" y="155"/>
                        </a:cubicBezTo>
                        <a:cubicBezTo>
                          <a:pt x="214" y="159"/>
                          <a:pt x="241" y="154"/>
                          <a:pt x="247" y="152"/>
                        </a:cubicBezTo>
                        <a:close/>
                      </a:path>
                    </a:pathLst>
                  </a:custGeom>
                  <a:solidFill>
                    <a:srgbClr val="BD00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3" name="Freeform 1202"/>
                  <p:cNvSpPr>
                    <a:spLocks noEditPoints="1"/>
                  </p:cNvSpPr>
                  <p:nvPr/>
                </p:nvSpPr>
                <p:spPr bwMode="auto">
                  <a:xfrm>
                    <a:off x="4356" y="2222"/>
                    <a:ext cx="1048" cy="531"/>
                  </a:xfrm>
                  <a:custGeom>
                    <a:avLst/>
                    <a:gdLst>
                      <a:gd name="T0" fmla="*/ 421 w 443"/>
                      <a:gd name="T1" fmla="*/ 224 h 224"/>
                      <a:gd name="T2" fmla="*/ 423 w 443"/>
                      <a:gd name="T3" fmla="*/ 218 h 224"/>
                      <a:gd name="T4" fmla="*/ 419 w 443"/>
                      <a:gd name="T5" fmla="*/ 196 h 224"/>
                      <a:gd name="T6" fmla="*/ 385 w 443"/>
                      <a:gd name="T7" fmla="*/ 184 h 224"/>
                      <a:gd name="T8" fmla="*/ 385 w 443"/>
                      <a:gd name="T9" fmla="*/ 184 h 224"/>
                      <a:gd name="T10" fmla="*/ 270 w 443"/>
                      <a:gd name="T11" fmla="*/ 208 h 224"/>
                      <a:gd name="T12" fmla="*/ 227 w 443"/>
                      <a:gd name="T13" fmla="*/ 215 h 224"/>
                      <a:gd name="T14" fmla="*/ 185 w 443"/>
                      <a:gd name="T15" fmla="*/ 207 h 224"/>
                      <a:gd name="T16" fmla="*/ 161 w 443"/>
                      <a:gd name="T17" fmla="*/ 192 h 224"/>
                      <a:gd name="T18" fmla="*/ 57 w 443"/>
                      <a:gd name="T19" fmla="*/ 147 h 224"/>
                      <a:gd name="T20" fmla="*/ 54 w 443"/>
                      <a:gd name="T21" fmla="*/ 147 h 224"/>
                      <a:gd name="T22" fmla="*/ 14 w 443"/>
                      <a:gd name="T23" fmla="*/ 164 h 224"/>
                      <a:gd name="T24" fmla="*/ 10 w 443"/>
                      <a:gd name="T25" fmla="*/ 196 h 224"/>
                      <a:gd name="T26" fmla="*/ 8 w 443"/>
                      <a:gd name="T27" fmla="*/ 196 h 224"/>
                      <a:gd name="T28" fmla="*/ 4 w 443"/>
                      <a:gd name="T29" fmla="*/ 155 h 224"/>
                      <a:gd name="T30" fmla="*/ 34 w 443"/>
                      <a:gd name="T31" fmla="*/ 123 h 224"/>
                      <a:gd name="T32" fmla="*/ 100 w 443"/>
                      <a:gd name="T33" fmla="*/ 108 h 224"/>
                      <a:gd name="T34" fmla="*/ 105 w 443"/>
                      <a:gd name="T35" fmla="*/ 108 h 224"/>
                      <a:gd name="T36" fmla="*/ 185 w 443"/>
                      <a:gd name="T37" fmla="*/ 8 h 224"/>
                      <a:gd name="T38" fmla="*/ 277 w 443"/>
                      <a:gd name="T39" fmla="*/ 0 h 224"/>
                      <a:gd name="T40" fmla="*/ 277 w 443"/>
                      <a:gd name="T41" fmla="*/ 0 h 224"/>
                      <a:gd name="T42" fmla="*/ 320 w 443"/>
                      <a:gd name="T43" fmla="*/ 123 h 224"/>
                      <a:gd name="T44" fmla="*/ 410 w 443"/>
                      <a:gd name="T45" fmla="*/ 157 h 224"/>
                      <a:gd name="T46" fmla="*/ 425 w 443"/>
                      <a:gd name="T47" fmla="*/ 218 h 224"/>
                      <a:gd name="T48" fmla="*/ 421 w 443"/>
                      <a:gd name="T49" fmla="*/ 224 h 224"/>
                      <a:gd name="T50" fmla="*/ 54 w 443"/>
                      <a:gd name="T51" fmla="*/ 145 h 224"/>
                      <a:gd name="T52" fmla="*/ 57 w 443"/>
                      <a:gd name="T53" fmla="*/ 145 h 224"/>
                      <a:gd name="T54" fmla="*/ 162 w 443"/>
                      <a:gd name="T55" fmla="*/ 190 h 224"/>
                      <a:gd name="T56" fmla="*/ 186 w 443"/>
                      <a:gd name="T57" fmla="*/ 205 h 224"/>
                      <a:gd name="T58" fmla="*/ 227 w 443"/>
                      <a:gd name="T59" fmla="*/ 213 h 224"/>
                      <a:gd name="T60" fmla="*/ 269 w 443"/>
                      <a:gd name="T61" fmla="*/ 206 h 224"/>
                      <a:gd name="T62" fmla="*/ 385 w 443"/>
                      <a:gd name="T63" fmla="*/ 182 h 224"/>
                      <a:gd name="T64" fmla="*/ 385 w 443"/>
                      <a:gd name="T65" fmla="*/ 182 h 224"/>
                      <a:gd name="T66" fmla="*/ 421 w 443"/>
                      <a:gd name="T67" fmla="*/ 195 h 224"/>
                      <a:gd name="T68" fmla="*/ 426 w 443"/>
                      <a:gd name="T69" fmla="*/ 210 h 224"/>
                      <a:gd name="T70" fmla="*/ 409 w 443"/>
                      <a:gd name="T71" fmla="*/ 159 h 224"/>
                      <a:gd name="T72" fmla="*/ 319 w 443"/>
                      <a:gd name="T73" fmla="*/ 125 h 224"/>
                      <a:gd name="T74" fmla="*/ 319 w 443"/>
                      <a:gd name="T75" fmla="*/ 125 h 224"/>
                      <a:gd name="T76" fmla="*/ 318 w 443"/>
                      <a:gd name="T77" fmla="*/ 125 h 224"/>
                      <a:gd name="T78" fmla="*/ 275 w 443"/>
                      <a:gd name="T79" fmla="*/ 2 h 224"/>
                      <a:gd name="T80" fmla="*/ 186 w 443"/>
                      <a:gd name="T81" fmla="*/ 10 h 224"/>
                      <a:gd name="T82" fmla="*/ 106 w 443"/>
                      <a:gd name="T83" fmla="*/ 110 h 224"/>
                      <a:gd name="T84" fmla="*/ 105 w 443"/>
                      <a:gd name="T85" fmla="*/ 110 h 224"/>
                      <a:gd name="T86" fmla="*/ 100 w 443"/>
                      <a:gd name="T87" fmla="*/ 110 h 224"/>
                      <a:gd name="T88" fmla="*/ 35 w 443"/>
                      <a:gd name="T89" fmla="*/ 125 h 224"/>
                      <a:gd name="T90" fmla="*/ 6 w 443"/>
                      <a:gd name="T91" fmla="*/ 156 h 224"/>
                      <a:gd name="T92" fmla="*/ 6 w 443"/>
                      <a:gd name="T93" fmla="*/ 186 h 224"/>
                      <a:gd name="T94" fmla="*/ 12 w 443"/>
                      <a:gd name="T95" fmla="*/ 163 h 224"/>
                      <a:gd name="T96" fmla="*/ 54 w 443"/>
                      <a:gd name="T97" fmla="*/ 145 h 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43" h="224">
                        <a:moveTo>
                          <a:pt x="421" y="224"/>
                        </a:moveTo>
                        <a:cubicBezTo>
                          <a:pt x="423" y="218"/>
                          <a:pt x="423" y="218"/>
                          <a:pt x="423" y="218"/>
                        </a:cubicBezTo>
                        <a:cubicBezTo>
                          <a:pt x="425" y="210"/>
                          <a:pt x="424" y="202"/>
                          <a:pt x="419" y="196"/>
                        </a:cubicBezTo>
                        <a:cubicBezTo>
                          <a:pt x="413" y="188"/>
                          <a:pt x="401" y="184"/>
                          <a:pt x="385" y="184"/>
                        </a:cubicBezTo>
                        <a:cubicBezTo>
                          <a:pt x="385" y="184"/>
                          <a:pt x="385" y="184"/>
                          <a:pt x="385" y="184"/>
                        </a:cubicBezTo>
                        <a:cubicBezTo>
                          <a:pt x="350" y="184"/>
                          <a:pt x="300" y="199"/>
                          <a:pt x="270" y="208"/>
                        </a:cubicBezTo>
                        <a:cubicBezTo>
                          <a:pt x="257" y="213"/>
                          <a:pt x="242" y="215"/>
                          <a:pt x="227" y="215"/>
                        </a:cubicBezTo>
                        <a:cubicBezTo>
                          <a:pt x="210" y="215"/>
                          <a:pt x="195" y="212"/>
                          <a:pt x="185" y="207"/>
                        </a:cubicBezTo>
                        <a:cubicBezTo>
                          <a:pt x="178" y="204"/>
                          <a:pt x="170" y="198"/>
                          <a:pt x="161" y="192"/>
                        </a:cubicBezTo>
                        <a:cubicBezTo>
                          <a:pt x="134" y="173"/>
                          <a:pt x="97" y="148"/>
                          <a:pt x="57" y="147"/>
                        </a:cubicBezTo>
                        <a:cubicBezTo>
                          <a:pt x="56" y="147"/>
                          <a:pt x="55" y="147"/>
                          <a:pt x="54" y="147"/>
                        </a:cubicBezTo>
                        <a:cubicBezTo>
                          <a:pt x="35" y="147"/>
                          <a:pt x="21" y="153"/>
                          <a:pt x="14" y="164"/>
                        </a:cubicBezTo>
                        <a:cubicBezTo>
                          <a:pt x="6" y="176"/>
                          <a:pt x="7" y="189"/>
                          <a:pt x="10" y="196"/>
                        </a:cubicBezTo>
                        <a:cubicBezTo>
                          <a:pt x="8" y="196"/>
                          <a:pt x="8" y="196"/>
                          <a:pt x="8" y="196"/>
                        </a:cubicBezTo>
                        <a:cubicBezTo>
                          <a:pt x="1" y="184"/>
                          <a:pt x="0" y="169"/>
                          <a:pt x="4" y="155"/>
                        </a:cubicBezTo>
                        <a:cubicBezTo>
                          <a:pt x="7" y="145"/>
                          <a:pt x="15" y="132"/>
                          <a:pt x="34" y="123"/>
                        </a:cubicBezTo>
                        <a:cubicBezTo>
                          <a:pt x="63" y="109"/>
                          <a:pt x="90" y="108"/>
                          <a:pt x="100" y="108"/>
                        </a:cubicBezTo>
                        <a:cubicBezTo>
                          <a:pt x="102" y="108"/>
                          <a:pt x="104" y="108"/>
                          <a:pt x="105" y="108"/>
                        </a:cubicBezTo>
                        <a:cubicBezTo>
                          <a:pt x="185" y="8"/>
                          <a:pt x="185" y="8"/>
                          <a:pt x="185" y="8"/>
                        </a:cubicBezTo>
                        <a:cubicBezTo>
                          <a:pt x="277" y="0"/>
                          <a:pt x="277" y="0"/>
                          <a:pt x="277" y="0"/>
                        </a:cubicBezTo>
                        <a:cubicBezTo>
                          <a:pt x="277" y="0"/>
                          <a:pt x="277" y="0"/>
                          <a:pt x="277" y="0"/>
                        </a:cubicBezTo>
                        <a:cubicBezTo>
                          <a:pt x="320" y="123"/>
                          <a:pt x="320" y="123"/>
                          <a:pt x="320" y="123"/>
                        </a:cubicBezTo>
                        <a:cubicBezTo>
                          <a:pt x="327" y="124"/>
                          <a:pt x="384" y="131"/>
                          <a:pt x="410" y="157"/>
                        </a:cubicBezTo>
                        <a:cubicBezTo>
                          <a:pt x="443" y="190"/>
                          <a:pt x="425" y="218"/>
                          <a:pt x="425" y="218"/>
                        </a:cubicBezTo>
                        <a:lnTo>
                          <a:pt x="421" y="224"/>
                        </a:lnTo>
                        <a:close/>
                        <a:moveTo>
                          <a:pt x="54" y="145"/>
                        </a:moveTo>
                        <a:cubicBezTo>
                          <a:pt x="55" y="145"/>
                          <a:pt x="56" y="145"/>
                          <a:pt x="57" y="145"/>
                        </a:cubicBezTo>
                        <a:cubicBezTo>
                          <a:pt x="97" y="146"/>
                          <a:pt x="135" y="171"/>
                          <a:pt x="162" y="190"/>
                        </a:cubicBezTo>
                        <a:cubicBezTo>
                          <a:pt x="171" y="196"/>
                          <a:pt x="179" y="202"/>
                          <a:pt x="186" y="205"/>
                        </a:cubicBezTo>
                        <a:cubicBezTo>
                          <a:pt x="195" y="210"/>
                          <a:pt x="210" y="213"/>
                          <a:pt x="227" y="213"/>
                        </a:cubicBezTo>
                        <a:cubicBezTo>
                          <a:pt x="241" y="213"/>
                          <a:pt x="256" y="210"/>
                          <a:pt x="269" y="206"/>
                        </a:cubicBezTo>
                        <a:cubicBezTo>
                          <a:pt x="299" y="197"/>
                          <a:pt x="349" y="182"/>
                          <a:pt x="385" y="182"/>
                        </a:cubicBezTo>
                        <a:cubicBezTo>
                          <a:pt x="385" y="182"/>
                          <a:pt x="385" y="182"/>
                          <a:pt x="385" y="182"/>
                        </a:cubicBezTo>
                        <a:cubicBezTo>
                          <a:pt x="406" y="182"/>
                          <a:pt x="416" y="189"/>
                          <a:pt x="421" y="195"/>
                        </a:cubicBezTo>
                        <a:cubicBezTo>
                          <a:pt x="424" y="199"/>
                          <a:pt x="426" y="205"/>
                          <a:pt x="426" y="210"/>
                        </a:cubicBezTo>
                        <a:cubicBezTo>
                          <a:pt x="429" y="200"/>
                          <a:pt x="431" y="181"/>
                          <a:pt x="409" y="159"/>
                        </a:cubicBezTo>
                        <a:cubicBezTo>
                          <a:pt x="381" y="131"/>
                          <a:pt x="320" y="126"/>
                          <a:pt x="319" y="125"/>
                        </a:cubicBezTo>
                        <a:cubicBezTo>
                          <a:pt x="319" y="125"/>
                          <a:pt x="319" y="125"/>
                          <a:pt x="319" y="125"/>
                        </a:cubicBezTo>
                        <a:cubicBezTo>
                          <a:pt x="318" y="125"/>
                          <a:pt x="318" y="125"/>
                          <a:pt x="318" y="125"/>
                        </a:cubicBezTo>
                        <a:cubicBezTo>
                          <a:pt x="275" y="2"/>
                          <a:pt x="275" y="2"/>
                          <a:pt x="275" y="2"/>
                        </a:cubicBezTo>
                        <a:cubicBezTo>
                          <a:pt x="186" y="10"/>
                          <a:pt x="186" y="10"/>
                          <a:pt x="186" y="10"/>
                        </a:cubicBezTo>
                        <a:cubicBezTo>
                          <a:pt x="106" y="110"/>
                          <a:pt x="106" y="110"/>
                          <a:pt x="106" y="110"/>
                        </a:cubicBezTo>
                        <a:cubicBezTo>
                          <a:pt x="105" y="110"/>
                          <a:pt x="105" y="110"/>
                          <a:pt x="105" y="110"/>
                        </a:cubicBezTo>
                        <a:cubicBezTo>
                          <a:pt x="105" y="110"/>
                          <a:pt x="103" y="110"/>
                          <a:pt x="100" y="110"/>
                        </a:cubicBezTo>
                        <a:cubicBezTo>
                          <a:pt x="90" y="110"/>
                          <a:pt x="63" y="112"/>
                          <a:pt x="35" y="125"/>
                        </a:cubicBezTo>
                        <a:cubicBezTo>
                          <a:pt x="17" y="133"/>
                          <a:pt x="9" y="147"/>
                          <a:pt x="6" y="156"/>
                        </a:cubicBezTo>
                        <a:cubicBezTo>
                          <a:pt x="3" y="166"/>
                          <a:pt x="3" y="176"/>
                          <a:pt x="6" y="186"/>
                        </a:cubicBezTo>
                        <a:cubicBezTo>
                          <a:pt x="6" y="179"/>
                          <a:pt x="7" y="170"/>
                          <a:pt x="12" y="163"/>
                        </a:cubicBezTo>
                        <a:cubicBezTo>
                          <a:pt x="18" y="155"/>
                          <a:pt x="29" y="145"/>
                          <a:pt x="54" y="145"/>
                        </a:cubicBezTo>
                        <a:close/>
                      </a:path>
                    </a:pathLst>
                  </a:custGeom>
                  <a:solidFill>
                    <a:srgbClr val="6400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4" name="Freeform 1203"/>
                  <p:cNvSpPr>
                    <a:spLocks/>
                  </p:cNvSpPr>
                  <p:nvPr/>
                </p:nvSpPr>
                <p:spPr bwMode="auto">
                  <a:xfrm>
                    <a:off x="4839" y="2283"/>
                    <a:ext cx="149" cy="62"/>
                  </a:xfrm>
                  <a:custGeom>
                    <a:avLst/>
                    <a:gdLst>
                      <a:gd name="T0" fmla="*/ 0 w 63"/>
                      <a:gd name="T1" fmla="*/ 0 h 26"/>
                      <a:gd name="T2" fmla="*/ 31 w 63"/>
                      <a:gd name="T3" fmla="*/ 26 h 26"/>
                      <a:gd name="T4" fmla="*/ 63 w 63"/>
                      <a:gd name="T5" fmla="*/ 1 h 26"/>
                      <a:gd name="T6" fmla="*/ 0 w 63"/>
                      <a:gd name="T7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26">
                        <a:moveTo>
                          <a:pt x="0" y="0"/>
                        </a:moveTo>
                        <a:cubicBezTo>
                          <a:pt x="1" y="9"/>
                          <a:pt x="10" y="25"/>
                          <a:pt x="31" y="26"/>
                        </a:cubicBezTo>
                        <a:cubicBezTo>
                          <a:pt x="54" y="26"/>
                          <a:pt x="63" y="7"/>
                          <a:pt x="63" y="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5" name="Freeform 1204"/>
                  <p:cNvSpPr>
                    <a:spLocks/>
                  </p:cNvSpPr>
                  <p:nvPr/>
                </p:nvSpPr>
                <p:spPr bwMode="auto">
                  <a:xfrm>
                    <a:off x="4839" y="2283"/>
                    <a:ext cx="149" cy="79"/>
                  </a:xfrm>
                  <a:custGeom>
                    <a:avLst/>
                    <a:gdLst>
                      <a:gd name="T0" fmla="*/ 24 w 63"/>
                      <a:gd name="T1" fmla="*/ 13 h 33"/>
                      <a:gd name="T2" fmla="*/ 59 w 63"/>
                      <a:gd name="T3" fmla="*/ 12 h 33"/>
                      <a:gd name="T4" fmla="*/ 63 w 63"/>
                      <a:gd name="T5" fmla="*/ 1 h 33"/>
                      <a:gd name="T6" fmla="*/ 0 w 63"/>
                      <a:gd name="T7" fmla="*/ 0 h 33"/>
                      <a:gd name="T8" fmla="*/ 44 w 63"/>
                      <a:gd name="T9" fmla="*/ 23 h 33"/>
                      <a:gd name="T10" fmla="*/ 24 w 63"/>
                      <a:gd name="T11" fmla="*/ 1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" h="33">
                        <a:moveTo>
                          <a:pt x="24" y="13"/>
                        </a:moveTo>
                        <a:cubicBezTo>
                          <a:pt x="39" y="14"/>
                          <a:pt x="51" y="14"/>
                          <a:pt x="59" y="12"/>
                        </a:cubicBezTo>
                        <a:cubicBezTo>
                          <a:pt x="62" y="7"/>
                          <a:pt x="63" y="3"/>
                          <a:pt x="63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9"/>
                          <a:pt x="14" y="33"/>
                          <a:pt x="44" y="23"/>
                        </a:cubicBezTo>
                        <a:cubicBezTo>
                          <a:pt x="27" y="24"/>
                          <a:pt x="17" y="13"/>
                          <a:pt x="24" y="13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6" name="Freeform 1205"/>
                  <p:cNvSpPr>
                    <a:spLocks/>
                  </p:cNvSpPr>
                  <p:nvPr/>
                </p:nvSpPr>
                <p:spPr bwMode="auto">
                  <a:xfrm>
                    <a:off x="4839" y="2283"/>
                    <a:ext cx="149" cy="62"/>
                  </a:xfrm>
                  <a:custGeom>
                    <a:avLst/>
                    <a:gdLst>
                      <a:gd name="T0" fmla="*/ 33 w 63"/>
                      <a:gd name="T1" fmla="*/ 24 h 26"/>
                      <a:gd name="T2" fmla="*/ 22 w 63"/>
                      <a:gd name="T3" fmla="*/ 9 h 26"/>
                      <a:gd name="T4" fmla="*/ 61 w 63"/>
                      <a:gd name="T5" fmla="*/ 8 h 26"/>
                      <a:gd name="T6" fmla="*/ 63 w 63"/>
                      <a:gd name="T7" fmla="*/ 1 h 26"/>
                      <a:gd name="T8" fmla="*/ 0 w 63"/>
                      <a:gd name="T9" fmla="*/ 0 h 26"/>
                      <a:gd name="T10" fmla="*/ 33 w 63"/>
                      <a:gd name="T11" fmla="*/ 2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" h="26">
                        <a:moveTo>
                          <a:pt x="33" y="24"/>
                        </a:moveTo>
                        <a:cubicBezTo>
                          <a:pt x="15" y="23"/>
                          <a:pt x="9" y="8"/>
                          <a:pt x="22" y="9"/>
                        </a:cubicBezTo>
                        <a:cubicBezTo>
                          <a:pt x="35" y="11"/>
                          <a:pt x="52" y="10"/>
                          <a:pt x="61" y="8"/>
                        </a:cubicBezTo>
                        <a:cubicBezTo>
                          <a:pt x="62" y="5"/>
                          <a:pt x="63" y="3"/>
                          <a:pt x="63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8"/>
                          <a:pt x="10" y="26"/>
                          <a:pt x="33" y="24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7" name="Freeform 1206"/>
                  <p:cNvSpPr>
                    <a:spLocks noEditPoints="1"/>
                  </p:cNvSpPr>
                  <p:nvPr/>
                </p:nvSpPr>
                <p:spPr bwMode="auto">
                  <a:xfrm>
                    <a:off x="4836" y="2281"/>
                    <a:ext cx="154" cy="67"/>
                  </a:xfrm>
                  <a:custGeom>
                    <a:avLst/>
                    <a:gdLst>
                      <a:gd name="T0" fmla="*/ 33 w 65"/>
                      <a:gd name="T1" fmla="*/ 28 h 28"/>
                      <a:gd name="T2" fmla="*/ 33 w 65"/>
                      <a:gd name="T3" fmla="*/ 28 h 28"/>
                      <a:gd name="T4" fmla="*/ 32 w 65"/>
                      <a:gd name="T5" fmla="*/ 28 h 28"/>
                      <a:gd name="T6" fmla="*/ 0 w 65"/>
                      <a:gd name="T7" fmla="*/ 1 h 28"/>
                      <a:gd name="T8" fmla="*/ 0 w 65"/>
                      <a:gd name="T9" fmla="*/ 0 h 28"/>
                      <a:gd name="T10" fmla="*/ 65 w 65"/>
                      <a:gd name="T11" fmla="*/ 1 h 28"/>
                      <a:gd name="T12" fmla="*/ 65 w 65"/>
                      <a:gd name="T13" fmla="*/ 2 h 28"/>
                      <a:gd name="T14" fmla="*/ 33 w 65"/>
                      <a:gd name="T15" fmla="*/ 28 h 28"/>
                      <a:gd name="T16" fmla="*/ 2 w 65"/>
                      <a:gd name="T17" fmla="*/ 2 h 28"/>
                      <a:gd name="T18" fmla="*/ 32 w 65"/>
                      <a:gd name="T19" fmla="*/ 25 h 28"/>
                      <a:gd name="T20" fmla="*/ 33 w 65"/>
                      <a:gd name="T21" fmla="*/ 25 h 28"/>
                      <a:gd name="T22" fmla="*/ 63 w 65"/>
                      <a:gd name="T23" fmla="*/ 3 h 28"/>
                      <a:gd name="T24" fmla="*/ 2 w 65"/>
                      <a:gd name="T25" fmla="*/ 2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5" h="28">
                        <a:moveTo>
                          <a:pt x="33" y="28"/>
                        </a:moveTo>
                        <a:cubicBezTo>
                          <a:pt x="33" y="28"/>
                          <a:pt x="33" y="28"/>
                          <a:pt x="33" y="28"/>
                        </a:cubicBezTo>
                        <a:cubicBezTo>
                          <a:pt x="32" y="28"/>
                          <a:pt x="32" y="28"/>
                          <a:pt x="32" y="28"/>
                        </a:cubicBezTo>
                        <a:cubicBezTo>
                          <a:pt x="10" y="27"/>
                          <a:pt x="1" y="1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65" y="1"/>
                          <a:pt x="65" y="1"/>
                          <a:pt x="65" y="1"/>
                        </a:cubicBezTo>
                        <a:cubicBezTo>
                          <a:pt x="65" y="2"/>
                          <a:pt x="65" y="2"/>
                          <a:pt x="65" y="2"/>
                        </a:cubicBezTo>
                        <a:cubicBezTo>
                          <a:pt x="65" y="9"/>
                          <a:pt x="56" y="28"/>
                          <a:pt x="33" y="28"/>
                        </a:cubicBezTo>
                        <a:close/>
                        <a:moveTo>
                          <a:pt x="2" y="2"/>
                        </a:moveTo>
                        <a:cubicBezTo>
                          <a:pt x="4" y="11"/>
                          <a:pt x="12" y="25"/>
                          <a:pt x="32" y="25"/>
                        </a:cubicBezTo>
                        <a:cubicBezTo>
                          <a:pt x="33" y="25"/>
                          <a:pt x="33" y="25"/>
                          <a:pt x="33" y="25"/>
                        </a:cubicBezTo>
                        <a:cubicBezTo>
                          <a:pt x="54" y="25"/>
                          <a:pt x="62" y="9"/>
                          <a:pt x="63" y="3"/>
                        </a:cubicBezTo>
                        <a:lnTo>
                          <a:pt x="2" y="2"/>
                        </a:lnTo>
                        <a:close/>
                      </a:path>
                    </a:pathLst>
                  </a:custGeom>
                  <a:solidFill>
                    <a:srgbClr val="6400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8" name="Freeform 1207"/>
                  <p:cNvSpPr>
                    <a:spLocks/>
                  </p:cNvSpPr>
                  <p:nvPr/>
                </p:nvSpPr>
                <p:spPr bwMode="auto">
                  <a:xfrm>
                    <a:off x="4801" y="2514"/>
                    <a:ext cx="123" cy="52"/>
                  </a:xfrm>
                  <a:custGeom>
                    <a:avLst/>
                    <a:gdLst>
                      <a:gd name="T0" fmla="*/ 0 w 52"/>
                      <a:gd name="T1" fmla="*/ 0 h 22"/>
                      <a:gd name="T2" fmla="*/ 11 w 52"/>
                      <a:gd name="T3" fmla="*/ 10 h 22"/>
                      <a:gd name="T4" fmla="*/ 24 w 52"/>
                      <a:gd name="T5" fmla="*/ 16 h 22"/>
                      <a:gd name="T6" fmla="*/ 38 w 52"/>
                      <a:gd name="T7" fmla="*/ 20 h 22"/>
                      <a:gd name="T8" fmla="*/ 52 w 52"/>
                      <a:gd name="T9" fmla="*/ 22 h 22"/>
                      <a:gd name="T10" fmla="*/ 38 w 52"/>
                      <a:gd name="T11" fmla="*/ 21 h 22"/>
                      <a:gd name="T12" fmla="*/ 23 w 52"/>
                      <a:gd name="T13" fmla="*/ 17 h 22"/>
                      <a:gd name="T14" fmla="*/ 10 w 52"/>
                      <a:gd name="T15" fmla="*/ 10 h 22"/>
                      <a:gd name="T16" fmla="*/ 0 w 52"/>
                      <a:gd name="T17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2" h="22">
                        <a:moveTo>
                          <a:pt x="0" y="0"/>
                        </a:moveTo>
                        <a:cubicBezTo>
                          <a:pt x="3" y="4"/>
                          <a:pt x="7" y="7"/>
                          <a:pt x="11" y="10"/>
                        </a:cubicBezTo>
                        <a:cubicBezTo>
                          <a:pt x="15" y="12"/>
                          <a:pt x="19" y="15"/>
                          <a:pt x="24" y="16"/>
                        </a:cubicBezTo>
                        <a:cubicBezTo>
                          <a:pt x="28" y="18"/>
                          <a:pt x="33" y="19"/>
                          <a:pt x="38" y="20"/>
                        </a:cubicBezTo>
                        <a:cubicBezTo>
                          <a:pt x="43" y="21"/>
                          <a:pt x="48" y="21"/>
                          <a:pt x="52" y="22"/>
                        </a:cubicBezTo>
                        <a:cubicBezTo>
                          <a:pt x="48" y="22"/>
                          <a:pt x="43" y="22"/>
                          <a:pt x="38" y="21"/>
                        </a:cubicBezTo>
                        <a:cubicBezTo>
                          <a:pt x="33" y="20"/>
                          <a:pt x="28" y="19"/>
                          <a:pt x="23" y="17"/>
                        </a:cubicBezTo>
                        <a:cubicBezTo>
                          <a:pt x="19" y="16"/>
                          <a:pt x="14" y="13"/>
                          <a:pt x="10" y="10"/>
                        </a:cubicBezTo>
                        <a:cubicBezTo>
                          <a:pt x="6" y="8"/>
                          <a:pt x="3" y="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400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399" name="Freeform 1208"/>
                  <p:cNvSpPr>
                    <a:spLocks/>
                  </p:cNvSpPr>
                  <p:nvPr/>
                </p:nvSpPr>
                <p:spPr bwMode="auto">
                  <a:xfrm>
                    <a:off x="4782" y="2547"/>
                    <a:ext cx="142" cy="28"/>
                  </a:xfrm>
                  <a:custGeom>
                    <a:avLst/>
                    <a:gdLst>
                      <a:gd name="T0" fmla="*/ 0 w 60"/>
                      <a:gd name="T1" fmla="*/ 0 h 12"/>
                      <a:gd name="T2" fmla="*/ 6 w 60"/>
                      <a:gd name="T3" fmla="*/ 4 h 12"/>
                      <a:gd name="T4" fmla="*/ 14 w 60"/>
                      <a:gd name="T5" fmla="*/ 7 h 12"/>
                      <a:gd name="T6" fmla="*/ 29 w 60"/>
                      <a:gd name="T7" fmla="*/ 10 h 12"/>
                      <a:gd name="T8" fmla="*/ 44 w 60"/>
                      <a:gd name="T9" fmla="*/ 11 h 12"/>
                      <a:gd name="T10" fmla="*/ 60 w 60"/>
                      <a:gd name="T11" fmla="*/ 9 h 12"/>
                      <a:gd name="T12" fmla="*/ 45 w 60"/>
                      <a:gd name="T13" fmla="*/ 12 h 12"/>
                      <a:gd name="T14" fmla="*/ 29 w 60"/>
                      <a:gd name="T15" fmla="*/ 12 h 12"/>
                      <a:gd name="T16" fmla="*/ 13 w 60"/>
                      <a:gd name="T17" fmla="*/ 8 h 12"/>
                      <a:gd name="T18" fmla="*/ 0 w 60"/>
                      <a:gd name="T1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0" h="12">
                        <a:moveTo>
                          <a:pt x="0" y="0"/>
                        </a:moveTo>
                        <a:cubicBezTo>
                          <a:pt x="2" y="2"/>
                          <a:pt x="4" y="3"/>
                          <a:pt x="6" y="4"/>
                        </a:cubicBezTo>
                        <a:cubicBezTo>
                          <a:pt x="9" y="6"/>
                          <a:pt x="11" y="7"/>
                          <a:pt x="14" y="7"/>
                        </a:cubicBezTo>
                        <a:cubicBezTo>
                          <a:pt x="19" y="9"/>
                          <a:pt x="24" y="10"/>
                          <a:pt x="29" y="10"/>
                        </a:cubicBezTo>
                        <a:cubicBezTo>
                          <a:pt x="34" y="11"/>
                          <a:pt x="39" y="11"/>
                          <a:pt x="44" y="11"/>
                        </a:cubicBezTo>
                        <a:cubicBezTo>
                          <a:pt x="50" y="10"/>
                          <a:pt x="55" y="10"/>
                          <a:pt x="60" y="9"/>
                        </a:cubicBezTo>
                        <a:cubicBezTo>
                          <a:pt x="55" y="10"/>
                          <a:pt x="50" y="11"/>
                          <a:pt x="45" y="12"/>
                        </a:cubicBezTo>
                        <a:cubicBezTo>
                          <a:pt x="39" y="12"/>
                          <a:pt x="34" y="12"/>
                          <a:pt x="29" y="12"/>
                        </a:cubicBezTo>
                        <a:cubicBezTo>
                          <a:pt x="24" y="11"/>
                          <a:pt x="18" y="10"/>
                          <a:pt x="13" y="8"/>
                        </a:cubicBezTo>
                        <a:cubicBezTo>
                          <a:pt x="8" y="6"/>
                          <a:pt x="4" y="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400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0" name="Freeform 1209"/>
                  <p:cNvSpPr>
                    <a:spLocks/>
                  </p:cNvSpPr>
                  <p:nvPr/>
                </p:nvSpPr>
                <p:spPr bwMode="auto">
                  <a:xfrm>
                    <a:off x="4744" y="2630"/>
                    <a:ext cx="145" cy="33"/>
                  </a:xfrm>
                  <a:custGeom>
                    <a:avLst/>
                    <a:gdLst>
                      <a:gd name="T0" fmla="*/ 0 w 61"/>
                      <a:gd name="T1" fmla="*/ 0 h 14"/>
                      <a:gd name="T2" fmla="*/ 14 w 61"/>
                      <a:gd name="T3" fmla="*/ 6 h 14"/>
                      <a:gd name="T4" fmla="*/ 30 w 61"/>
                      <a:gd name="T5" fmla="*/ 10 h 14"/>
                      <a:gd name="T6" fmla="*/ 45 w 61"/>
                      <a:gd name="T7" fmla="*/ 13 h 14"/>
                      <a:gd name="T8" fmla="*/ 61 w 61"/>
                      <a:gd name="T9" fmla="*/ 13 h 14"/>
                      <a:gd name="T10" fmla="*/ 45 w 61"/>
                      <a:gd name="T11" fmla="*/ 14 h 14"/>
                      <a:gd name="T12" fmla="*/ 29 w 61"/>
                      <a:gd name="T13" fmla="*/ 12 h 14"/>
                      <a:gd name="T14" fmla="*/ 14 w 61"/>
                      <a:gd name="T15" fmla="*/ 7 h 14"/>
                      <a:gd name="T16" fmla="*/ 0 w 61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1" h="14">
                        <a:moveTo>
                          <a:pt x="0" y="0"/>
                        </a:moveTo>
                        <a:cubicBezTo>
                          <a:pt x="4" y="3"/>
                          <a:pt x="9" y="5"/>
                          <a:pt x="14" y="6"/>
                        </a:cubicBezTo>
                        <a:cubicBezTo>
                          <a:pt x="19" y="8"/>
                          <a:pt x="24" y="9"/>
                          <a:pt x="30" y="10"/>
                        </a:cubicBezTo>
                        <a:cubicBezTo>
                          <a:pt x="35" y="12"/>
                          <a:pt x="40" y="12"/>
                          <a:pt x="45" y="13"/>
                        </a:cubicBezTo>
                        <a:cubicBezTo>
                          <a:pt x="51" y="13"/>
                          <a:pt x="56" y="13"/>
                          <a:pt x="61" y="13"/>
                        </a:cubicBezTo>
                        <a:cubicBezTo>
                          <a:pt x="56" y="14"/>
                          <a:pt x="51" y="14"/>
                          <a:pt x="45" y="14"/>
                        </a:cubicBezTo>
                        <a:cubicBezTo>
                          <a:pt x="40" y="13"/>
                          <a:pt x="35" y="13"/>
                          <a:pt x="29" y="12"/>
                        </a:cubicBezTo>
                        <a:cubicBezTo>
                          <a:pt x="24" y="11"/>
                          <a:pt x="19" y="9"/>
                          <a:pt x="14" y="7"/>
                        </a:cubicBezTo>
                        <a:cubicBezTo>
                          <a:pt x="9" y="5"/>
                          <a:pt x="4" y="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400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1" name="Freeform 1210"/>
                  <p:cNvSpPr>
                    <a:spLocks/>
                  </p:cNvSpPr>
                  <p:nvPr/>
                </p:nvSpPr>
                <p:spPr bwMode="auto">
                  <a:xfrm>
                    <a:off x="4976" y="2606"/>
                    <a:ext cx="267" cy="69"/>
                  </a:xfrm>
                  <a:custGeom>
                    <a:avLst/>
                    <a:gdLst>
                      <a:gd name="T0" fmla="*/ 0 w 113"/>
                      <a:gd name="T1" fmla="*/ 29 h 29"/>
                      <a:gd name="T2" fmla="*/ 28 w 113"/>
                      <a:gd name="T3" fmla="*/ 20 h 29"/>
                      <a:gd name="T4" fmla="*/ 56 w 113"/>
                      <a:gd name="T5" fmla="*/ 11 h 29"/>
                      <a:gd name="T6" fmla="*/ 84 w 113"/>
                      <a:gd name="T7" fmla="*/ 2 h 29"/>
                      <a:gd name="T8" fmla="*/ 99 w 113"/>
                      <a:gd name="T9" fmla="*/ 0 h 29"/>
                      <a:gd name="T10" fmla="*/ 113 w 113"/>
                      <a:gd name="T11" fmla="*/ 1 h 29"/>
                      <a:gd name="T12" fmla="*/ 84 w 113"/>
                      <a:gd name="T13" fmla="*/ 3 h 29"/>
                      <a:gd name="T14" fmla="*/ 56 w 113"/>
                      <a:gd name="T15" fmla="*/ 12 h 29"/>
                      <a:gd name="T16" fmla="*/ 29 w 113"/>
                      <a:gd name="T17" fmla="*/ 21 h 29"/>
                      <a:gd name="T18" fmla="*/ 15 w 113"/>
                      <a:gd name="T19" fmla="*/ 25 h 29"/>
                      <a:gd name="T20" fmla="*/ 0 w 113"/>
                      <a:gd name="T21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3" h="29">
                        <a:moveTo>
                          <a:pt x="0" y="29"/>
                        </a:moveTo>
                        <a:cubicBezTo>
                          <a:pt x="10" y="26"/>
                          <a:pt x="19" y="23"/>
                          <a:pt x="28" y="20"/>
                        </a:cubicBezTo>
                        <a:cubicBezTo>
                          <a:pt x="56" y="11"/>
                          <a:pt x="56" y="11"/>
                          <a:pt x="56" y="11"/>
                        </a:cubicBezTo>
                        <a:cubicBezTo>
                          <a:pt x="65" y="7"/>
                          <a:pt x="75" y="4"/>
                          <a:pt x="84" y="2"/>
                        </a:cubicBezTo>
                        <a:cubicBezTo>
                          <a:pt x="89" y="1"/>
                          <a:pt x="94" y="1"/>
                          <a:pt x="99" y="0"/>
                        </a:cubicBezTo>
                        <a:cubicBezTo>
                          <a:pt x="104" y="0"/>
                          <a:pt x="108" y="0"/>
                          <a:pt x="113" y="1"/>
                        </a:cubicBezTo>
                        <a:cubicBezTo>
                          <a:pt x="104" y="0"/>
                          <a:pt x="94" y="1"/>
                          <a:pt x="84" y="3"/>
                        </a:cubicBezTo>
                        <a:cubicBezTo>
                          <a:pt x="75" y="5"/>
                          <a:pt x="66" y="8"/>
                          <a:pt x="56" y="12"/>
                        </a:cubicBezTo>
                        <a:cubicBezTo>
                          <a:pt x="47" y="15"/>
                          <a:pt x="38" y="18"/>
                          <a:pt x="29" y="21"/>
                        </a:cubicBezTo>
                        <a:cubicBezTo>
                          <a:pt x="24" y="23"/>
                          <a:pt x="19" y="24"/>
                          <a:pt x="15" y="25"/>
                        </a:cubicBezTo>
                        <a:cubicBezTo>
                          <a:pt x="10" y="27"/>
                          <a:pt x="5" y="28"/>
                          <a:pt x="0" y="29"/>
                        </a:cubicBezTo>
                        <a:close/>
                      </a:path>
                    </a:pathLst>
                  </a:custGeom>
                  <a:solidFill>
                    <a:srgbClr val="6400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2" name="Freeform 1211"/>
                  <p:cNvSpPr>
                    <a:spLocks/>
                  </p:cNvSpPr>
                  <p:nvPr/>
                </p:nvSpPr>
                <p:spPr bwMode="auto">
                  <a:xfrm>
                    <a:off x="1886" y="2837"/>
                    <a:ext cx="139" cy="78"/>
                  </a:xfrm>
                  <a:custGeom>
                    <a:avLst/>
                    <a:gdLst>
                      <a:gd name="T0" fmla="*/ 0 w 59"/>
                      <a:gd name="T1" fmla="*/ 0 h 33"/>
                      <a:gd name="T2" fmla="*/ 18 w 59"/>
                      <a:gd name="T3" fmla="*/ 32 h 33"/>
                      <a:gd name="T4" fmla="*/ 59 w 59"/>
                      <a:gd name="T5" fmla="*/ 20 h 33"/>
                      <a:gd name="T6" fmla="*/ 0 w 59"/>
                      <a:gd name="T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9" h="33">
                        <a:moveTo>
                          <a:pt x="0" y="0"/>
                        </a:moveTo>
                        <a:cubicBezTo>
                          <a:pt x="1" y="11"/>
                          <a:pt x="8" y="26"/>
                          <a:pt x="18" y="32"/>
                        </a:cubicBezTo>
                        <a:cubicBezTo>
                          <a:pt x="31" y="33"/>
                          <a:pt x="52" y="28"/>
                          <a:pt x="59" y="2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EC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3" name="Freeform 1212"/>
                  <p:cNvSpPr>
                    <a:spLocks/>
                  </p:cNvSpPr>
                  <p:nvPr/>
                </p:nvSpPr>
                <p:spPr bwMode="auto">
                  <a:xfrm>
                    <a:off x="1893" y="2837"/>
                    <a:ext cx="132" cy="76"/>
                  </a:xfrm>
                  <a:custGeom>
                    <a:avLst/>
                    <a:gdLst>
                      <a:gd name="T0" fmla="*/ 16 w 56"/>
                      <a:gd name="T1" fmla="*/ 31 h 32"/>
                      <a:gd name="T2" fmla="*/ 20 w 56"/>
                      <a:gd name="T3" fmla="*/ 31 h 32"/>
                      <a:gd name="T4" fmla="*/ 39 w 56"/>
                      <a:gd name="T5" fmla="*/ 28 h 32"/>
                      <a:gd name="T6" fmla="*/ 56 w 56"/>
                      <a:gd name="T7" fmla="*/ 20 h 32"/>
                      <a:gd name="T8" fmla="*/ 0 w 56"/>
                      <a:gd name="T9" fmla="*/ 0 h 32"/>
                      <a:gd name="T10" fmla="*/ 16 w 56"/>
                      <a:gd name="T11" fmla="*/ 31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6" h="32">
                        <a:moveTo>
                          <a:pt x="16" y="31"/>
                        </a:moveTo>
                        <a:cubicBezTo>
                          <a:pt x="17" y="32"/>
                          <a:pt x="18" y="31"/>
                          <a:pt x="20" y="31"/>
                        </a:cubicBezTo>
                        <a:cubicBezTo>
                          <a:pt x="15" y="26"/>
                          <a:pt x="19" y="20"/>
                          <a:pt x="39" y="28"/>
                        </a:cubicBezTo>
                        <a:cubicBezTo>
                          <a:pt x="47" y="26"/>
                          <a:pt x="52" y="24"/>
                          <a:pt x="56" y="2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2"/>
                          <a:pt x="8" y="26"/>
                          <a:pt x="16" y="31"/>
                        </a:cubicBezTo>
                        <a:close/>
                      </a:path>
                    </a:pathLst>
                  </a:custGeom>
                  <a:solidFill>
                    <a:srgbClr val="7DB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4" name="Freeform 1213"/>
                  <p:cNvSpPr>
                    <a:spLocks noEditPoints="1"/>
                  </p:cNvSpPr>
                  <p:nvPr/>
                </p:nvSpPr>
                <p:spPr bwMode="auto">
                  <a:xfrm>
                    <a:off x="1883" y="2832"/>
                    <a:ext cx="145" cy="83"/>
                  </a:xfrm>
                  <a:custGeom>
                    <a:avLst/>
                    <a:gdLst>
                      <a:gd name="T0" fmla="*/ 24 w 61"/>
                      <a:gd name="T1" fmla="*/ 35 h 35"/>
                      <a:gd name="T2" fmla="*/ 24 w 61"/>
                      <a:gd name="T3" fmla="*/ 35 h 35"/>
                      <a:gd name="T4" fmla="*/ 19 w 61"/>
                      <a:gd name="T5" fmla="*/ 35 h 35"/>
                      <a:gd name="T6" fmla="*/ 19 w 61"/>
                      <a:gd name="T7" fmla="*/ 35 h 35"/>
                      <a:gd name="T8" fmla="*/ 0 w 61"/>
                      <a:gd name="T9" fmla="*/ 2 h 35"/>
                      <a:gd name="T10" fmla="*/ 0 w 61"/>
                      <a:gd name="T11" fmla="*/ 0 h 35"/>
                      <a:gd name="T12" fmla="*/ 61 w 61"/>
                      <a:gd name="T13" fmla="*/ 22 h 35"/>
                      <a:gd name="T14" fmla="*/ 60 w 61"/>
                      <a:gd name="T15" fmla="*/ 23 h 35"/>
                      <a:gd name="T16" fmla="*/ 24 w 61"/>
                      <a:gd name="T17" fmla="*/ 35 h 35"/>
                      <a:gd name="T18" fmla="*/ 19 w 61"/>
                      <a:gd name="T19" fmla="*/ 32 h 35"/>
                      <a:gd name="T20" fmla="*/ 24 w 61"/>
                      <a:gd name="T21" fmla="*/ 33 h 35"/>
                      <a:gd name="T22" fmla="*/ 24 w 61"/>
                      <a:gd name="T23" fmla="*/ 33 h 35"/>
                      <a:gd name="T24" fmla="*/ 57 w 61"/>
                      <a:gd name="T25" fmla="*/ 23 h 35"/>
                      <a:gd name="T26" fmla="*/ 3 w 61"/>
                      <a:gd name="T27" fmla="*/ 3 h 35"/>
                      <a:gd name="T28" fmla="*/ 19 w 61"/>
                      <a:gd name="T29" fmla="*/ 32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1" h="35">
                        <a:moveTo>
                          <a:pt x="24" y="35"/>
                        </a:moveTo>
                        <a:cubicBezTo>
                          <a:pt x="24" y="35"/>
                          <a:pt x="24" y="35"/>
                          <a:pt x="24" y="35"/>
                        </a:cubicBezTo>
                        <a:cubicBezTo>
                          <a:pt x="22" y="35"/>
                          <a:pt x="20" y="35"/>
                          <a:pt x="19" y="35"/>
                        </a:cubicBezTo>
                        <a:cubicBezTo>
                          <a:pt x="19" y="35"/>
                          <a:pt x="19" y="35"/>
                          <a:pt x="19" y="35"/>
                        </a:cubicBezTo>
                        <a:cubicBezTo>
                          <a:pt x="8" y="29"/>
                          <a:pt x="1" y="13"/>
                          <a:pt x="0" y="2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61" y="22"/>
                          <a:pt x="61" y="22"/>
                          <a:pt x="61" y="22"/>
                        </a:cubicBezTo>
                        <a:cubicBezTo>
                          <a:pt x="60" y="23"/>
                          <a:pt x="60" y="23"/>
                          <a:pt x="60" y="23"/>
                        </a:cubicBezTo>
                        <a:cubicBezTo>
                          <a:pt x="54" y="30"/>
                          <a:pt x="37" y="35"/>
                          <a:pt x="24" y="35"/>
                        </a:cubicBezTo>
                        <a:close/>
                        <a:moveTo>
                          <a:pt x="19" y="32"/>
                        </a:moveTo>
                        <a:cubicBezTo>
                          <a:pt x="21" y="33"/>
                          <a:pt x="22" y="33"/>
                          <a:pt x="24" y="33"/>
                        </a:cubicBezTo>
                        <a:cubicBezTo>
                          <a:pt x="24" y="33"/>
                          <a:pt x="24" y="33"/>
                          <a:pt x="24" y="33"/>
                        </a:cubicBezTo>
                        <a:cubicBezTo>
                          <a:pt x="36" y="33"/>
                          <a:pt x="51" y="28"/>
                          <a:pt x="57" y="2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14"/>
                          <a:pt x="10" y="28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rgbClr val="264F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5" name="Freeform 1214"/>
                  <p:cNvSpPr>
                    <a:spLocks/>
                  </p:cNvSpPr>
                  <p:nvPr/>
                </p:nvSpPr>
                <p:spPr bwMode="auto">
                  <a:xfrm>
                    <a:off x="2683" y="1920"/>
                    <a:ext cx="362" cy="679"/>
                  </a:xfrm>
                  <a:custGeom>
                    <a:avLst/>
                    <a:gdLst>
                      <a:gd name="T0" fmla="*/ 6 w 153"/>
                      <a:gd name="T1" fmla="*/ 91 h 286"/>
                      <a:gd name="T2" fmla="*/ 34 w 153"/>
                      <a:gd name="T3" fmla="*/ 190 h 286"/>
                      <a:gd name="T4" fmla="*/ 30 w 153"/>
                      <a:gd name="T5" fmla="*/ 153 h 286"/>
                      <a:gd name="T6" fmla="*/ 47 w 153"/>
                      <a:gd name="T7" fmla="*/ 201 h 286"/>
                      <a:gd name="T8" fmla="*/ 73 w 153"/>
                      <a:gd name="T9" fmla="*/ 274 h 286"/>
                      <a:gd name="T10" fmla="*/ 103 w 153"/>
                      <a:gd name="T11" fmla="*/ 246 h 286"/>
                      <a:gd name="T12" fmla="*/ 128 w 153"/>
                      <a:gd name="T13" fmla="*/ 71 h 286"/>
                      <a:gd name="T14" fmla="*/ 48 w 153"/>
                      <a:gd name="T15" fmla="*/ 0 h 286"/>
                      <a:gd name="T16" fmla="*/ 6 w 153"/>
                      <a:gd name="T17" fmla="*/ 91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3" h="286">
                        <a:moveTo>
                          <a:pt x="6" y="91"/>
                        </a:moveTo>
                        <a:cubicBezTo>
                          <a:pt x="0" y="124"/>
                          <a:pt x="11" y="166"/>
                          <a:pt x="34" y="190"/>
                        </a:cubicBezTo>
                        <a:cubicBezTo>
                          <a:pt x="34" y="190"/>
                          <a:pt x="25" y="170"/>
                          <a:pt x="30" y="153"/>
                        </a:cubicBezTo>
                        <a:cubicBezTo>
                          <a:pt x="30" y="153"/>
                          <a:pt x="29" y="174"/>
                          <a:pt x="47" y="201"/>
                        </a:cubicBezTo>
                        <a:cubicBezTo>
                          <a:pt x="65" y="228"/>
                          <a:pt x="75" y="258"/>
                          <a:pt x="73" y="274"/>
                        </a:cubicBezTo>
                        <a:cubicBezTo>
                          <a:pt x="72" y="286"/>
                          <a:pt x="84" y="278"/>
                          <a:pt x="103" y="246"/>
                        </a:cubicBezTo>
                        <a:cubicBezTo>
                          <a:pt x="123" y="214"/>
                          <a:pt x="153" y="139"/>
                          <a:pt x="128" y="71"/>
                        </a:cubicBezTo>
                        <a:cubicBezTo>
                          <a:pt x="102" y="3"/>
                          <a:pt x="48" y="0"/>
                          <a:pt x="48" y="0"/>
                        </a:cubicBezTo>
                        <a:lnTo>
                          <a:pt x="6" y="91"/>
                        </a:lnTo>
                        <a:close/>
                      </a:path>
                    </a:pathLst>
                  </a:custGeom>
                  <a:solidFill>
                    <a:srgbClr val="B04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6" name="Freeform 1215"/>
                  <p:cNvSpPr>
                    <a:spLocks/>
                  </p:cNvSpPr>
                  <p:nvPr/>
                </p:nvSpPr>
                <p:spPr bwMode="auto">
                  <a:xfrm>
                    <a:off x="2875" y="1953"/>
                    <a:ext cx="154" cy="416"/>
                  </a:xfrm>
                  <a:custGeom>
                    <a:avLst/>
                    <a:gdLst>
                      <a:gd name="T0" fmla="*/ 47 w 65"/>
                      <a:gd name="T1" fmla="*/ 57 h 175"/>
                      <a:gd name="T2" fmla="*/ 9 w 65"/>
                      <a:gd name="T3" fmla="*/ 3 h 175"/>
                      <a:gd name="T4" fmla="*/ 0 w 65"/>
                      <a:gd name="T5" fmla="*/ 12 h 175"/>
                      <a:gd name="T6" fmla="*/ 45 w 65"/>
                      <a:gd name="T7" fmla="*/ 81 h 175"/>
                      <a:gd name="T8" fmla="*/ 46 w 65"/>
                      <a:gd name="T9" fmla="*/ 175 h 175"/>
                      <a:gd name="T10" fmla="*/ 47 w 65"/>
                      <a:gd name="T11" fmla="*/ 57 h 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" h="175">
                        <a:moveTo>
                          <a:pt x="47" y="57"/>
                        </a:moveTo>
                        <a:cubicBezTo>
                          <a:pt x="37" y="31"/>
                          <a:pt x="18" y="10"/>
                          <a:pt x="9" y="3"/>
                        </a:cubicBezTo>
                        <a:cubicBezTo>
                          <a:pt x="3" y="0"/>
                          <a:pt x="2" y="7"/>
                          <a:pt x="0" y="12"/>
                        </a:cubicBezTo>
                        <a:cubicBezTo>
                          <a:pt x="14" y="24"/>
                          <a:pt x="35" y="41"/>
                          <a:pt x="45" y="81"/>
                        </a:cubicBezTo>
                        <a:cubicBezTo>
                          <a:pt x="53" y="114"/>
                          <a:pt x="53" y="136"/>
                          <a:pt x="46" y="175"/>
                        </a:cubicBezTo>
                        <a:cubicBezTo>
                          <a:pt x="52" y="150"/>
                          <a:pt x="65" y="109"/>
                          <a:pt x="47" y="57"/>
                        </a:cubicBezTo>
                        <a:close/>
                      </a:path>
                    </a:pathLst>
                  </a:custGeom>
                  <a:solidFill>
                    <a:srgbClr val="BF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7" name="Freeform 1216"/>
                  <p:cNvSpPr>
                    <a:spLocks/>
                  </p:cNvSpPr>
                  <p:nvPr/>
                </p:nvSpPr>
                <p:spPr bwMode="auto">
                  <a:xfrm>
                    <a:off x="2683" y="1920"/>
                    <a:ext cx="324" cy="679"/>
                  </a:xfrm>
                  <a:custGeom>
                    <a:avLst/>
                    <a:gdLst>
                      <a:gd name="T0" fmla="*/ 137 w 137"/>
                      <a:gd name="T1" fmla="*/ 136 h 286"/>
                      <a:gd name="T2" fmla="*/ 102 w 137"/>
                      <a:gd name="T3" fmla="*/ 191 h 286"/>
                      <a:gd name="T4" fmla="*/ 95 w 137"/>
                      <a:gd name="T5" fmla="*/ 145 h 286"/>
                      <a:gd name="T6" fmla="*/ 78 w 137"/>
                      <a:gd name="T7" fmla="*/ 218 h 286"/>
                      <a:gd name="T8" fmla="*/ 62 w 137"/>
                      <a:gd name="T9" fmla="*/ 146 h 286"/>
                      <a:gd name="T10" fmla="*/ 91 w 137"/>
                      <a:gd name="T11" fmla="*/ 19 h 286"/>
                      <a:gd name="T12" fmla="*/ 48 w 137"/>
                      <a:gd name="T13" fmla="*/ 0 h 286"/>
                      <a:gd name="T14" fmla="*/ 6 w 137"/>
                      <a:gd name="T15" fmla="*/ 91 h 286"/>
                      <a:gd name="T16" fmla="*/ 34 w 137"/>
                      <a:gd name="T17" fmla="*/ 190 h 286"/>
                      <a:gd name="T18" fmla="*/ 30 w 137"/>
                      <a:gd name="T19" fmla="*/ 153 h 286"/>
                      <a:gd name="T20" fmla="*/ 47 w 137"/>
                      <a:gd name="T21" fmla="*/ 201 h 286"/>
                      <a:gd name="T22" fmla="*/ 73 w 137"/>
                      <a:gd name="T23" fmla="*/ 274 h 286"/>
                      <a:gd name="T24" fmla="*/ 103 w 137"/>
                      <a:gd name="T25" fmla="*/ 246 h 286"/>
                      <a:gd name="T26" fmla="*/ 137 w 137"/>
                      <a:gd name="T27" fmla="*/ 136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37" h="286">
                        <a:moveTo>
                          <a:pt x="137" y="136"/>
                        </a:moveTo>
                        <a:cubicBezTo>
                          <a:pt x="130" y="179"/>
                          <a:pt x="101" y="222"/>
                          <a:pt x="102" y="191"/>
                        </a:cubicBezTo>
                        <a:cubicBezTo>
                          <a:pt x="105" y="154"/>
                          <a:pt x="92" y="101"/>
                          <a:pt x="95" y="145"/>
                        </a:cubicBezTo>
                        <a:cubicBezTo>
                          <a:pt x="98" y="188"/>
                          <a:pt x="78" y="224"/>
                          <a:pt x="78" y="218"/>
                        </a:cubicBezTo>
                        <a:cubicBezTo>
                          <a:pt x="79" y="196"/>
                          <a:pt x="69" y="179"/>
                          <a:pt x="62" y="146"/>
                        </a:cubicBezTo>
                        <a:cubicBezTo>
                          <a:pt x="48" y="80"/>
                          <a:pt x="77" y="37"/>
                          <a:pt x="91" y="19"/>
                        </a:cubicBezTo>
                        <a:cubicBezTo>
                          <a:pt x="69" y="1"/>
                          <a:pt x="48" y="0"/>
                          <a:pt x="48" y="0"/>
                        </a:cubicBezTo>
                        <a:cubicBezTo>
                          <a:pt x="6" y="91"/>
                          <a:pt x="6" y="91"/>
                          <a:pt x="6" y="91"/>
                        </a:cubicBezTo>
                        <a:cubicBezTo>
                          <a:pt x="0" y="124"/>
                          <a:pt x="11" y="166"/>
                          <a:pt x="34" y="190"/>
                        </a:cubicBezTo>
                        <a:cubicBezTo>
                          <a:pt x="34" y="190"/>
                          <a:pt x="25" y="170"/>
                          <a:pt x="30" y="153"/>
                        </a:cubicBezTo>
                        <a:cubicBezTo>
                          <a:pt x="30" y="153"/>
                          <a:pt x="29" y="174"/>
                          <a:pt x="47" y="201"/>
                        </a:cubicBezTo>
                        <a:cubicBezTo>
                          <a:pt x="65" y="228"/>
                          <a:pt x="75" y="258"/>
                          <a:pt x="73" y="274"/>
                        </a:cubicBezTo>
                        <a:cubicBezTo>
                          <a:pt x="72" y="286"/>
                          <a:pt x="84" y="278"/>
                          <a:pt x="103" y="246"/>
                        </a:cubicBezTo>
                        <a:cubicBezTo>
                          <a:pt x="117" y="224"/>
                          <a:pt x="135" y="182"/>
                          <a:pt x="137" y="136"/>
                        </a:cubicBezTo>
                        <a:close/>
                      </a:path>
                    </a:pathLst>
                  </a:custGeom>
                  <a:solidFill>
                    <a:srgbClr val="9E3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8" name="Freeform 1217"/>
                  <p:cNvSpPr>
                    <a:spLocks/>
                  </p:cNvSpPr>
                  <p:nvPr/>
                </p:nvSpPr>
                <p:spPr bwMode="auto">
                  <a:xfrm>
                    <a:off x="2683" y="1958"/>
                    <a:ext cx="305" cy="636"/>
                  </a:xfrm>
                  <a:custGeom>
                    <a:avLst/>
                    <a:gdLst>
                      <a:gd name="T0" fmla="*/ 72 w 129"/>
                      <a:gd name="T1" fmla="*/ 222 h 268"/>
                      <a:gd name="T2" fmla="*/ 39 w 129"/>
                      <a:gd name="T3" fmla="*/ 137 h 268"/>
                      <a:gd name="T4" fmla="*/ 38 w 129"/>
                      <a:gd name="T5" fmla="*/ 103 h 268"/>
                      <a:gd name="T6" fmla="*/ 53 w 129"/>
                      <a:gd name="T7" fmla="*/ 54 h 268"/>
                      <a:gd name="T8" fmla="*/ 70 w 129"/>
                      <a:gd name="T9" fmla="*/ 21 h 268"/>
                      <a:gd name="T10" fmla="*/ 65 w 129"/>
                      <a:gd name="T11" fmla="*/ 0 h 268"/>
                      <a:gd name="T12" fmla="*/ 6 w 129"/>
                      <a:gd name="T13" fmla="*/ 75 h 268"/>
                      <a:gd name="T14" fmla="*/ 34 w 129"/>
                      <a:gd name="T15" fmla="*/ 174 h 268"/>
                      <a:gd name="T16" fmla="*/ 30 w 129"/>
                      <a:gd name="T17" fmla="*/ 137 h 268"/>
                      <a:gd name="T18" fmla="*/ 47 w 129"/>
                      <a:gd name="T19" fmla="*/ 185 h 268"/>
                      <a:gd name="T20" fmla="*/ 73 w 129"/>
                      <a:gd name="T21" fmla="*/ 258 h 268"/>
                      <a:gd name="T22" fmla="*/ 103 w 129"/>
                      <a:gd name="T23" fmla="*/ 230 h 268"/>
                      <a:gd name="T24" fmla="*/ 129 w 129"/>
                      <a:gd name="T25" fmla="*/ 165 h 268"/>
                      <a:gd name="T26" fmla="*/ 72 w 129"/>
                      <a:gd name="T27" fmla="*/ 222 h 2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29" h="268">
                        <a:moveTo>
                          <a:pt x="72" y="222"/>
                        </a:moveTo>
                        <a:cubicBezTo>
                          <a:pt x="64" y="188"/>
                          <a:pt x="48" y="177"/>
                          <a:pt x="39" y="137"/>
                        </a:cubicBezTo>
                        <a:cubicBezTo>
                          <a:pt x="34" y="117"/>
                          <a:pt x="38" y="103"/>
                          <a:pt x="38" y="103"/>
                        </a:cubicBezTo>
                        <a:cubicBezTo>
                          <a:pt x="60" y="80"/>
                          <a:pt x="47" y="60"/>
                          <a:pt x="53" y="54"/>
                        </a:cubicBezTo>
                        <a:cubicBezTo>
                          <a:pt x="59" y="48"/>
                          <a:pt x="64" y="40"/>
                          <a:pt x="70" y="21"/>
                        </a:cubicBezTo>
                        <a:cubicBezTo>
                          <a:pt x="65" y="0"/>
                          <a:pt x="65" y="0"/>
                          <a:pt x="65" y="0"/>
                        </a:cubicBezTo>
                        <a:cubicBezTo>
                          <a:pt x="6" y="75"/>
                          <a:pt x="6" y="75"/>
                          <a:pt x="6" y="75"/>
                        </a:cubicBezTo>
                        <a:cubicBezTo>
                          <a:pt x="0" y="108"/>
                          <a:pt x="11" y="150"/>
                          <a:pt x="34" y="174"/>
                        </a:cubicBezTo>
                        <a:cubicBezTo>
                          <a:pt x="34" y="174"/>
                          <a:pt x="25" y="154"/>
                          <a:pt x="30" y="137"/>
                        </a:cubicBezTo>
                        <a:cubicBezTo>
                          <a:pt x="30" y="137"/>
                          <a:pt x="29" y="158"/>
                          <a:pt x="47" y="185"/>
                        </a:cubicBezTo>
                        <a:cubicBezTo>
                          <a:pt x="65" y="212"/>
                          <a:pt x="75" y="242"/>
                          <a:pt x="73" y="258"/>
                        </a:cubicBezTo>
                        <a:cubicBezTo>
                          <a:pt x="72" y="268"/>
                          <a:pt x="81" y="264"/>
                          <a:pt x="103" y="230"/>
                        </a:cubicBezTo>
                        <a:cubicBezTo>
                          <a:pt x="112" y="216"/>
                          <a:pt x="122" y="194"/>
                          <a:pt x="129" y="165"/>
                        </a:cubicBezTo>
                        <a:cubicBezTo>
                          <a:pt x="109" y="220"/>
                          <a:pt x="77" y="243"/>
                          <a:pt x="72" y="222"/>
                        </a:cubicBezTo>
                        <a:close/>
                      </a:path>
                    </a:pathLst>
                  </a:custGeom>
                  <a:solidFill>
                    <a:srgbClr val="872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09" name="Freeform 1218"/>
                  <p:cNvSpPr>
                    <a:spLocks noEditPoints="1"/>
                  </p:cNvSpPr>
                  <p:nvPr/>
                </p:nvSpPr>
                <p:spPr bwMode="auto">
                  <a:xfrm>
                    <a:off x="3145" y="2048"/>
                    <a:ext cx="384" cy="672"/>
                  </a:xfrm>
                  <a:custGeom>
                    <a:avLst/>
                    <a:gdLst>
                      <a:gd name="T0" fmla="*/ 77 w 162"/>
                      <a:gd name="T1" fmla="*/ 283 h 283"/>
                      <a:gd name="T2" fmla="*/ 75 w 162"/>
                      <a:gd name="T3" fmla="*/ 282 h 283"/>
                      <a:gd name="T4" fmla="*/ 74 w 162"/>
                      <a:gd name="T5" fmla="*/ 276 h 283"/>
                      <a:gd name="T6" fmla="*/ 48 w 162"/>
                      <a:gd name="T7" fmla="*/ 204 h 283"/>
                      <a:gd name="T8" fmla="*/ 32 w 162"/>
                      <a:gd name="T9" fmla="*/ 166 h 283"/>
                      <a:gd name="T10" fmla="*/ 37 w 162"/>
                      <a:gd name="T11" fmla="*/ 191 h 283"/>
                      <a:gd name="T12" fmla="*/ 41 w 162"/>
                      <a:gd name="T13" fmla="*/ 199 h 283"/>
                      <a:gd name="T14" fmla="*/ 35 w 162"/>
                      <a:gd name="T15" fmla="*/ 193 h 283"/>
                      <a:gd name="T16" fmla="*/ 7 w 162"/>
                      <a:gd name="T17" fmla="*/ 93 h 283"/>
                      <a:gd name="T18" fmla="*/ 7 w 162"/>
                      <a:gd name="T19" fmla="*/ 93 h 283"/>
                      <a:gd name="T20" fmla="*/ 49 w 162"/>
                      <a:gd name="T21" fmla="*/ 0 h 283"/>
                      <a:gd name="T22" fmla="*/ 50 w 162"/>
                      <a:gd name="T23" fmla="*/ 0 h 283"/>
                      <a:gd name="T24" fmla="*/ 131 w 162"/>
                      <a:gd name="T25" fmla="*/ 72 h 283"/>
                      <a:gd name="T26" fmla="*/ 106 w 162"/>
                      <a:gd name="T27" fmla="*/ 249 h 283"/>
                      <a:gd name="T28" fmla="*/ 77 w 162"/>
                      <a:gd name="T29" fmla="*/ 283 h 283"/>
                      <a:gd name="T30" fmla="*/ 33 w 162"/>
                      <a:gd name="T31" fmla="*/ 145 h 283"/>
                      <a:gd name="T32" fmla="*/ 33 w 162"/>
                      <a:gd name="T33" fmla="*/ 155 h 283"/>
                      <a:gd name="T34" fmla="*/ 50 w 162"/>
                      <a:gd name="T35" fmla="*/ 202 h 283"/>
                      <a:gd name="T36" fmla="*/ 77 w 162"/>
                      <a:gd name="T37" fmla="*/ 277 h 283"/>
                      <a:gd name="T38" fmla="*/ 77 w 162"/>
                      <a:gd name="T39" fmla="*/ 280 h 283"/>
                      <a:gd name="T40" fmla="*/ 77 w 162"/>
                      <a:gd name="T41" fmla="*/ 280 h 283"/>
                      <a:gd name="T42" fmla="*/ 104 w 162"/>
                      <a:gd name="T43" fmla="*/ 247 h 283"/>
                      <a:gd name="T44" fmla="*/ 128 w 162"/>
                      <a:gd name="T45" fmla="*/ 73 h 283"/>
                      <a:gd name="T46" fmla="*/ 51 w 162"/>
                      <a:gd name="T47" fmla="*/ 3 h 283"/>
                      <a:gd name="T48" fmla="*/ 10 w 162"/>
                      <a:gd name="T49" fmla="*/ 94 h 283"/>
                      <a:gd name="T50" fmla="*/ 32 w 162"/>
                      <a:gd name="T51" fmla="*/ 185 h 283"/>
                      <a:gd name="T52" fmla="*/ 30 w 162"/>
                      <a:gd name="T53" fmla="*/ 155 h 283"/>
                      <a:gd name="T54" fmla="*/ 33 w 162"/>
                      <a:gd name="T55" fmla="*/ 145 h 2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62" h="283">
                        <a:moveTo>
                          <a:pt x="77" y="283"/>
                        </a:moveTo>
                        <a:cubicBezTo>
                          <a:pt x="76" y="283"/>
                          <a:pt x="75" y="282"/>
                          <a:pt x="75" y="282"/>
                        </a:cubicBezTo>
                        <a:cubicBezTo>
                          <a:pt x="74" y="281"/>
                          <a:pt x="73" y="279"/>
                          <a:pt x="74" y="276"/>
                        </a:cubicBezTo>
                        <a:cubicBezTo>
                          <a:pt x="76" y="260"/>
                          <a:pt x="65" y="231"/>
                          <a:pt x="48" y="204"/>
                        </a:cubicBezTo>
                        <a:cubicBezTo>
                          <a:pt x="38" y="188"/>
                          <a:pt x="33" y="175"/>
                          <a:pt x="32" y="166"/>
                        </a:cubicBezTo>
                        <a:cubicBezTo>
                          <a:pt x="32" y="179"/>
                          <a:pt x="37" y="191"/>
                          <a:pt x="37" y="191"/>
                        </a:cubicBezTo>
                        <a:cubicBezTo>
                          <a:pt x="41" y="199"/>
                          <a:pt x="41" y="199"/>
                          <a:pt x="41" y="199"/>
                        </a:cubicBezTo>
                        <a:cubicBezTo>
                          <a:pt x="35" y="193"/>
                          <a:pt x="35" y="193"/>
                          <a:pt x="35" y="193"/>
                        </a:cubicBezTo>
                        <a:cubicBezTo>
                          <a:pt x="12" y="169"/>
                          <a:pt x="0" y="128"/>
                          <a:pt x="7" y="93"/>
                        </a:cubicBezTo>
                        <a:cubicBezTo>
                          <a:pt x="7" y="93"/>
                          <a:pt x="7" y="93"/>
                          <a:pt x="7" y="93"/>
                        </a:cubicBezTo>
                        <a:cubicBezTo>
                          <a:pt x="49" y="0"/>
                          <a:pt x="49" y="0"/>
                          <a:pt x="49" y="0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50" y="0"/>
                          <a:pt x="105" y="5"/>
                          <a:pt x="131" y="72"/>
                        </a:cubicBezTo>
                        <a:cubicBezTo>
                          <a:pt x="162" y="154"/>
                          <a:pt x="112" y="239"/>
                          <a:pt x="106" y="249"/>
                        </a:cubicBezTo>
                        <a:cubicBezTo>
                          <a:pt x="93" y="270"/>
                          <a:pt x="83" y="283"/>
                          <a:pt x="77" y="283"/>
                        </a:cubicBezTo>
                        <a:close/>
                        <a:moveTo>
                          <a:pt x="33" y="145"/>
                        </a:moveTo>
                        <a:cubicBezTo>
                          <a:pt x="33" y="155"/>
                          <a:pt x="33" y="155"/>
                          <a:pt x="33" y="155"/>
                        </a:cubicBezTo>
                        <a:cubicBezTo>
                          <a:pt x="33" y="155"/>
                          <a:pt x="33" y="176"/>
                          <a:pt x="50" y="202"/>
                        </a:cubicBezTo>
                        <a:cubicBezTo>
                          <a:pt x="68" y="230"/>
                          <a:pt x="79" y="260"/>
                          <a:pt x="77" y="277"/>
                        </a:cubicBezTo>
                        <a:cubicBezTo>
                          <a:pt x="76" y="279"/>
                          <a:pt x="77" y="280"/>
                          <a:pt x="77" y="280"/>
                        </a:cubicBezTo>
                        <a:cubicBezTo>
                          <a:pt x="77" y="280"/>
                          <a:pt x="77" y="280"/>
                          <a:pt x="77" y="280"/>
                        </a:cubicBezTo>
                        <a:cubicBezTo>
                          <a:pt x="80" y="280"/>
                          <a:pt x="88" y="273"/>
                          <a:pt x="104" y="247"/>
                        </a:cubicBezTo>
                        <a:cubicBezTo>
                          <a:pt x="110" y="238"/>
                          <a:pt x="159" y="154"/>
                          <a:pt x="128" y="73"/>
                        </a:cubicBezTo>
                        <a:cubicBezTo>
                          <a:pt x="105" y="12"/>
                          <a:pt x="58" y="4"/>
                          <a:pt x="51" y="3"/>
                        </a:cubicBezTo>
                        <a:cubicBezTo>
                          <a:pt x="10" y="94"/>
                          <a:pt x="10" y="94"/>
                          <a:pt x="10" y="94"/>
                        </a:cubicBezTo>
                        <a:cubicBezTo>
                          <a:pt x="4" y="125"/>
                          <a:pt x="13" y="161"/>
                          <a:pt x="32" y="185"/>
                        </a:cubicBezTo>
                        <a:cubicBezTo>
                          <a:pt x="30" y="178"/>
                          <a:pt x="27" y="166"/>
                          <a:pt x="30" y="155"/>
                        </a:cubicBezTo>
                        <a:lnTo>
                          <a:pt x="33" y="145"/>
                        </a:lnTo>
                        <a:close/>
                      </a:path>
                    </a:pathLst>
                  </a:custGeom>
                  <a:solidFill>
                    <a:srgbClr val="5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0" name="Freeform 1219"/>
                  <p:cNvSpPr>
                    <a:spLocks/>
                  </p:cNvSpPr>
                  <p:nvPr/>
                </p:nvSpPr>
                <p:spPr bwMode="auto">
                  <a:xfrm>
                    <a:off x="1682" y="1949"/>
                    <a:ext cx="369" cy="731"/>
                  </a:xfrm>
                  <a:custGeom>
                    <a:avLst/>
                    <a:gdLst>
                      <a:gd name="T0" fmla="*/ 74 w 156"/>
                      <a:gd name="T1" fmla="*/ 0 h 308"/>
                      <a:gd name="T2" fmla="*/ 4 w 156"/>
                      <a:gd name="T3" fmla="*/ 128 h 308"/>
                      <a:gd name="T4" fmla="*/ 66 w 156"/>
                      <a:gd name="T5" fmla="*/ 285 h 308"/>
                      <a:gd name="T6" fmla="*/ 114 w 156"/>
                      <a:gd name="T7" fmla="*/ 219 h 308"/>
                      <a:gd name="T8" fmla="*/ 125 w 156"/>
                      <a:gd name="T9" fmla="*/ 136 h 308"/>
                      <a:gd name="T10" fmla="*/ 132 w 156"/>
                      <a:gd name="T11" fmla="*/ 179 h 308"/>
                      <a:gd name="T12" fmla="*/ 126 w 156"/>
                      <a:gd name="T13" fmla="*/ 69 h 308"/>
                      <a:gd name="T14" fmla="*/ 74 w 156"/>
                      <a:gd name="T15" fmla="*/ 0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6" h="308">
                        <a:moveTo>
                          <a:pt x="74" y="0"/>
                        </a:moveTo>
                        <a:cubicBezTo>
                          <a:pt x="53" y="13"/>
                          <a:pt x="0" y="56"/>
                          <a:pt x="4" y="128"/>
                        </a:cubicBezTo>
                        <a:cubicBezTo>
                          <a:pt x="8" y="201"/>
                          <a:pt x="73" y="260"/>
                          <a:pt x="66" y="285"/>
                        </a:cubicBezTo>
                        <a:cubicBezTo>
                          <a:pt x="60" y="308"/>
                          <a:pt x="96" y="262"/>
                          <a:pt x="114" y="219"/>
                        </a:cubicBezTo>
                        <a:cubicBezTo>
                          <a:pt x="132" y="174"/>
                          <a:pt x="125" y="136"/>
                          <a:pt x="125" y="136"/>
                        </a:cubicBezTo>
                        <a:cubicBezTo>
                          <a:pt x="125" y="136"/>
                          <a:pt x="136" y="153"/>
                          <a:pt x="132" y="179"/>
                        </a:cubicBezTo>
                        <a:cubicBezTo>
                          <a:pt x="132" y="179"/>
                          <a:pt x="156" y="122"/>
                          <a:pt x="126" y="69"/>
                        </a:cubicBez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rgbClr val="B04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1" name="Freeform 1220"/>
                  <p:cNvSpPr>
                    <a:spLocks/>
                  </p:cNvSpPr>
                  <p:nvPr/>
                </p:nvSpPr>
                <p:spPr bwMode="auto">
                  <a:xfrm>
                    <a:off x="1682" y="1949"/>
                    <a:ext cx="332" cy="731"/>
                  </a:xfrm>
                  <a:custGeom>
                    <a:avLst/>
                    <a:gdLst>
                      <a:gd name="T0" fmla="*/ 140 w 140"/>
                      <a:gd name="T1" fmla="*/ 145 h 308"/>
                      <a:gd name="T2" fmla="*/ 122 w 140"/>
                      <a:gd name="T3" fmla="*/ 130 h 308"/>
                      <a:gd name="T4" fmla="*/ 87 w 140"/>
                      <a:gd name="T5" fmla="*/ 222 h 308"/>
                      <a:gd name="T6" fmla="*/ 105 w 140"/>
                      <a:gd name="T7" fmla="*/ 152 h 308"/>
                      <a:gd name="T8" fmla="*/ 99 w 140"/>
                      <a:gd name="T9" fmla="*/ 144 h 308"/>
                      <a:gd name="T10" fmla="*/ 45 w 140"/>
                      <a:gd name="T11" fmla="*/ 107 h 308"/>
                      <a:gd name="T12" fmla="*/ 84 w 140"/>
                      <a:gd name="T13" fmla="*/ 24 h 308"/>
                      <a:gd name="T14" fmla="*/ 74 w 140"/>
                      <a:gd name="T15" fmla="*/ 0 h 308"/>
                      <a:gd name="T16" fmla="*/ 4 w 140"/>
                      <a:gd name="T17" fmla="*/ 128 h 308"/>
                      <a:gd name="T18" fmla="*/ 66 w 140"/>
                      <a:gd name="T19" fmla="*/ 285 h 308"/>
                      <a:gd name="T20" fmla="*/ 114 w 140"/>
                      <a:gd name="T21" fmla="*/ 219 h 308"/>
                      <a:gd name="T22" fmla="*/ 125 w 140"/>
                      <a:gd name="T23" fmla="*/ 136 h 308"/>
                      <a:gd name="T24" fmla="*/ 132 w 140"/>
                      <a:gd name="T25" fmla="*/ 179 h 308"/>
                      <a:gd name="T26" fmla="*/ 140 w 140"/>
                      <a:gd name="T27" fmla="*/ 145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40" h="308">
                        <a:moveTo>
                          <a:pt x="140" y="145"/>
                        </a:moveTo>
                        <a:cubicBezTo>
                          <a:pt x="133" y="131"/>
                          <a:pt x="121" y="126"/>
                          <a:pt x="122" y="130"/>
                        </a:cubicBezTo>
                        <a:cubicBezTo>
                          <a:pt x="123" y="157"/>
                          <a:pt x="112" y="198"/>
                          <a:pt x="87" y="222"/>
                        </a:cubicBezTo>
                        <a:cubicBezTo>
                          <a:pt x="70" y="238"/>
                          <a:pt x="104" y="208"/>
                          <a:pt x="105" y="152"/>
                        </a:cubicBezTo>
                        <a:cubicBezTo>
                          <a:pt x="105" y="141"/>
                          <a:pt x="103" y="140"/>
                          <a:pt x="99" y="144"/>
                        </a:cubicBezTo>
                        <a:cubicBezTo>
                          <a:pt x="83" y="166"/>
                          <a:pt x="51" y="151"/>
                          <a:pt x="45" y="107"/>
                        </a:cubicBezTo>
                        <a:cubicBezTo>
                          <a:pt x="38" y="53"/>
                          <a:pt x="84" y="24"/>
                          <a:pt x="84" y="24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53" y="13"/>
                          <a:pt x="0" y="56"/>
                          <a:pt x="4" y="128"/>
                        </a:cubicBezTo>
                        <a:cubicBezTo>
                          <a:pt x="8" y="201"/>
                          <a:pt x="73" y="260"/>
                          <a:pt x="66" y="285"/>
                        </a:cubicBezTo>
                        <a:cubicBezTo>
                          <a:pt x="60" y="308"/>
                          <a:pt x="96" y="262"/>
                          <a:pt x="114" y="219"/>
                        </a:cubicBezTo>
                        <a:cubicBezTo>
                          <a:pt x="132" y="174"/>
                          <a:pt x="125" y="136"/>
                          <a:pt x="125" y="136"/>
                        </a:cubicBezTo>
                        <a:cubicBezTo>
                          <a:pt x="125" y="136"/>
                          <a:pt x="136" y="153"/>
                          <a:pt x="132" y="179"/>
                        </a:cubicBezTo>
                        <a:cubicBezTo>
                          <a:pt x="132" y="179"/>
                          <a:pt x="137" y="165"/>
                          <a:pt x="140" y="145"/>
                        </a:cubicBezTo>
                        <a:close/>
                      </a:path>
                    </a:pathLst>
                  </a:custGeom>
                  <a:solidFill>
                    <a:srgbClr val="9E3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2" name="Freeform 1221"/>
                  <p:cNvSpPr>
                    <a:spLocks/>
                  </p:cNvSpPr>
                  <p:nvPr/>
                </p:nvSpPr>
                <p:spPr bwMode="auto">
                  <a:xfrm>
                    <a:off x="1682" y="1953"/>
                    <a:ext cx="291" cy="727"/>
                  </a:xfrm>
                  <a:custGeom>
                    <a:avLst/>
                    <a:gdLst>
                      <a:gd name="T0" fmla="*/ 123 w 123"/>
                      <a:gd name="T1" fmla="*/ 181 h 306"/>
                      <a:gd name="T2" fmla="*/ 81 w 123"/>
                      <a:gd name="T3" fmla="*/ 251 h 306"/>
                      <a:gd name="T4" fmla="*/ 51 w 123"/>
                      <a:gd name="T5" fmla="*/ 202 h 306"/>
                      <a:gd name="T6" fmla="*/ 14 w 123"/>
                      <a:gd name="T7" fmla="*/ 99 h 306"/>
                      <a:gd name="T8" fmla="*/ 83 w 123"/>
                      <a:gd name="T9" fmla="*/ 23 h 306"/>
                      <a:gd name="T10" fmla="*/ 73 w 123"/>
                      <a:gd name="T11" fmla="*/ 0 h 306"/>
                      <a:gd name="T12" fmla="*/ 4 w 123"/>
                      <a:gd name="T13" fmla="*/ 126 h 306"/>
                      <a:gd name="T14" fmla="*/ 66 w 123"/>
                      <a:gd name="T15" fmla="*/ 283 h 306"/>
                      <a:gd name="T16" fmla="*/ 114 w 123"/>
                      <a:gd name="T17" fmla="*/ 217 h 306"/>
                      <a:gd name="T18" fmla="*/ 123 w 123"/>
                      <a:gd name="T19" fmla="*/ 181 h 3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3" h="306">
                        <a:moveTo>
                          <a:pt x="123" y="181"/>
                        </a:moveTo>
                        <a:cubicBezTo>
                          <a:pt x="115" y="212"/>
                          <a:pt x="93" y="244"/>
                          <a:pt x="81" y="251"/>
                        </a:cubicBezTo>
                        <a:cubicBezTo>
                          <a:pt x="73" y="256"/>
                          <a:pt x="79" y="244"/>
                          <a:pt x="51" y="202"/>
                        </a:cubicBezTo>
                        <a:cubicBezTo>
                          <a:pt x="36" y="180"/>
                          <a:pt x="9" y="142"/>
                          <a:pt x="14" y="99"/>
                        </a:cubicBezTo>
                        <a:cubicBezTo>
                          <a:pt x="20" y="44"/>
                          <a:pt x="66" y="22"/>
                          <a:pt x="83" y="23"/>
                        </a:cubicBezTo>
                        <a:cubicBezTo>
                          <a:pt x="77" y="12"/>
                          <a:pt x="73" y="0"/>
                          <a:pt x="73" y="0"/>
                        </a:cubicBezTo>
                        <a:cubicBezTo>
                          <a:pt x="53" y="11"/>
                          <a:pt x="0" y="54"/>
                          <a:pt x="4" y="126"/>
                        </a:cubicBezTo>
                        <a:cubicBezTo>
                          <a:pt x="8" y="199"/>
                          <a:pt x="73" y="258"/>
                          <a:pt x="66" y="283"/>
                        </a:cubicBezTo>
                        <a:cubicBezTo>
                          <a:pt x="60" y="306"/>
                          <a:pt x="96" y="260"/>
                          <a:pt x="114" y="217"/>
                        </a:cubicBezTo>
                        <a:cubicBezTo>
                          <a:pt x="118" y="206"/>
                          <a:pt x="121" y="195"/>
                          <a:pt x="123" y="181"/>
                        </a:cubicBezTo>
                        <a:close/>
                      </a:path>
                    </a:pathLst>
                  </a:custGeom>
                  <a:solidFill>
                    <a:srgbClr val="872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3" name="Freeform 1222"/>
                  <p:cNvSpPr>
                    <a:spLocks noEditPoints="1"/>
                  </p:cNvSpPr>
                  <p:nvPr/>
                </p:nvSpPr>
                <p:spPr bwMode="auto">
                  <a:xfrm>
                    <a:off x="1678" y="1946"/>
                    <a:ext cx="378" cy="698"/>
                  </a:xfrm>
                  <a:custGeom>
                    <a:avLst/>
                    <a:gdLst>
                      <a:gd name="T0" fmla="*/ 69 w 160"/>
                      <a:gd name="T1" fmla="*/ 294 h 294"/>
                      <a:gd name="T2" fmla="*/ 67 w 160"/>
                      <a:gd name="T3" fmla="*/ 293 h 294"/>
                      <a:gd name="T4" fmla="*/ 67 w 160"/>
                      <a:gd name="T5" fmla="*/ 286 h 294"/>
                      <a:gd name="T6" fmla="*/ 47 w 160"/>
                      <a:gd name="T7" fmla="*/ 237 h 294"/>
                      <a:gd name="T8" fmla="*/ 4 w 160"/>
                      <a:gd name="T9" fmla="*/ 129 h 294"/>
                      <a:gd name="T10" fmla="*/ 75 w 160"/>
                      <a:gd name="T11" fmla="*/ 0 h 294"/>
                      <a:gd name="T12" fmla="*/ 76 w 160"/>
                      <a:gd name="T13" fmla="*/ 0 h 294"/>
                      <a:gd name="T14" fmla="*/ 129 w 160"/>
                      <a:gd name="T15" fmla="*/ 69 h 294"/>
                      <a:gd name="T16" fmla="*/ 135 w 160"/>
                      <a:gd name="T17" fmla="*/ 181 h 294"/>
                      <a:gd name="T18" fmla="*/ 130 w 160"/>
                      <a:gd name="T19" fmla="*/ 192 h 294"/>
                      <a:gd name="T20" fmla="*/ 132 w 160"/>
                      <a:gd name="T21" fmla="*/ 180 h 294"/>
                      <a:gd name="T22" fmla="*/ 129 w 160"/>
                      <a:gd name="T23" fmla="*/ 145 h 294"/>
                      <a:gd name="T24" fmla="*/ 117 w 160"/>
                      <a:gd name="T25" fmla="*/ 221 h 294"/>
                      <a:gd name="T26" fmla="*/ 69 w 160"/>
                      <a:gd name="T27" fmla="*/ 294 h 294"/>
                      <a:gd name="T28" fmla="*/ 76 w 160"/>
                      <a:gd name="T29" fmla="*/ 3 h 294"/>
                      <a:gd name="T30" fmla="*/ 7 w 160"/>
                      <a:gd name="T31" fmla="*/ 129 h 294"/>
                      <a:gd name="T32" fmla="*/ 49 w 160"/>
                      <a:gd name="T33" fmla="*/ 236 h 294"/>
                      <a:gd name="T34" fmla="*/ 70 w 160"/>
                      <a:gd name="T35" fmla="*/ 287 h 294"/>
                      <a:gd name="T36" fmla="*/ 69 w 160"/>
                      <a:gd name="T37" fmla="*/ 291 h 294"/>
                      <a:gd name="T38" fmla="*/ 114 w 160"/>
                      <a:gd name="T39" fmla="*/ 220 h 294"/>
                      <a:gd name="T40" fmla="*/ 125 w 160"/>
                      <a:gd name="T41" fmla="*/ 137 h 294"/>
                      <a:gd name="T42" fmla="*/ 124 w 160"/>
                      <a:gd name="T43" fmla="*/ 130 h 294"/>
                      <a:gd name="T44" fmla="*/ 128 w 160"/>
                      <a:gd name="T45" fmla="*/ 136 h 294"/>
                      <a:gd name="T46" fmla="*/ 136 w 160"/>
                      <a:gd name="T47" fmla="*/ 167 h 294"/>
                      <a:gd name="T48" fmla="*/ 126 w 160"/>
                      <a:gd name="T49" fmla="*/ 71 h 294"/>
                      <a:gd name="T50" fmla="*/ 76 w 160"/>
                      <a:gd name="T51" fmla="*/ 3 h 2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60" h="294">
                        <a:moveTo>
                          <a:pt x="69" y="294"/>
                        </a:moveTo>
                        <a:cubicBezTo>
                          <a:pt x="68" y="294"/>
                          <a:pt x="67" y="293"/>
                          <a:pt x="67" y="293"/>
                        </a:cubicBezTo>
                        <a:cubicBezTo>
                          <a:pt x="66" y="291"/>
                          <a:pt x="66" y="289"/>
                          <a:pt x="67" y="286"/>
                        </a:cubicBezTo>
                        <a:cubicBezTo>
                          <a:pt x="70" y="276"/>
                          <a:pt x="60" y="259"/>
                          <a:pt x="47" y="237"/>
                        </a:cubicBezTo>
                        <a:cubicBezTo>
                          <a:pt x="29" y="208"/>
                          <a:pt x="7" y="171"/>
                          <a:pt x="4" y="129"/>
                        </a:cubicBezTo>
                        <a:cubicBezTo>
                          <a:pt x="0" y="47"/>
                          <a:pt x="68" y="5"/>
                          <a:pt x="75" y="0"/>
                        </a:cubicBezTo>
                        <a:cubicBezTo>
                          <a:pt x="76" y="0"/>
                          <a:pt x="76" y="0"/>
                          <a:pt x="76" y="0"/>
                        </a:cubicBezTo>
                        <a:cubicBezTo>
                          <a:pt x="129" y="69"/>
                          <a:pt x="129" y="69"/>
                          <a:pt x="129" y="69"/>
                        </a:cubicBezTo>
                        <a:cubicBezTo>
                          <a:pt x="160" y="122"/>
                          <a:pt x="135" y="180"/>
                          <a:pt x="135" y="181"/>
                        </a:cubicBezTo>
                        <a:cubicBezTo>
                          <a:pt x="130" y="192"/>
                          <a:pt x="130" y="192"/>
                          <a:pt x="130" y="192"/>
                        </a:cubicBezTo>
                        <a:cubicBezTo>
                          <a:pt x="132" y="180"/>
                          <a:pt x="132" y="180"/>
                          <a:pt x="132" y="180"/>
                        </a:cubicBezTo>
                        <a:cubicBezTo>
                          <a:pt x="135" y="164"/>
                          <a:pt x="132" y="152"/>
                          <a:pt x="129" y="145"/>
                        </a:cubicBezTo>
                        <a:cubicBezTo>
                          <a:pt x="130" y="159"/>
                          <a:pt x="130" y="188"/>
                          <a:pt x="117" y="221"/>
                        </a:cubicBezTo>
                        <a:cubicBezTo>
                          <a:pt x="103" y="255"/>
                          <a:pt x="76" y="294"/>
                          <a:pt x="69" y="294"/>
                        </a:cubicBezTo>
                        <a:close/>
                        <a:moveTo>
                          <a:pt x="76" y="3"/>
                        </a:moveTo>
                        <a:cubicBezTo>
                          <a:pt x="64" y="10"/>
                          <a:pt x="3" y="52"/>
                          <a:pt x="7" y="129"/>
                        </a:cubicBezTo>
                        <a:cubicBezTo>
                          <a:pt x="10" y="170"/>
                          <a:pt x="32" y="207"/>
                          <a:pt x="49" y="236"/>
                        </a:cubicBezTo>
                        <a:cubicBezTo>
                          <a:pt x="62" y="258"/>
                          <a:pt x="73" y="275"/>
                          <a:pt x="70" y="287"/>
                        </a:cubicBezTo>
                        <a:cubicBezTo>
                          <a:pt x="69" y="289"/>
                          <a:pt x="69" y="290"/>
                          <a:pt x="69" y="291"/>
                        </a:cubicBezTo>
                        <a:cubicBezTo>
                          <a:pt x="74" y="289"/>
                          <a:pt x="100" y="255"/>
                          <a:pt x="114" y="220"/>
                        </a:cubicBezTo>
                        <a:cubicBezTo>
                          <a:pt x="132" y="176"/>
                          <a:pt x="125" y="138"/>
                          <a:pt x="125" y="137"/>
                        </a:cubicBezTo>
                        <a:cubicBezTo>
                          <a:pt x="124" y="130"/>
                          <a:pt x="124" y="130"/>
                          <a:pt x="124" y="130"/>
                        </a:cubicBezTo>
                        <a:cubicBezTo>
                          <a:pt x="128" y="136"/>
                          <a:pt x="128" y="136"/>
                          <a:pt x="128" y="136"/>
                        </a:cubicBezTo>
                        <a:cubicBezTo>
                          <a:pt x="128" y="137"/>
                          <a:pt x="136" y="148"/>
                          <a:pt x="136" y="167"/>
                        </a:cubicBezTo>
                        <a:cubicBezTo>
                          <a:pt x="142" y="148"/>
                          <a:pt x="148" y="108"/>
                          <a:pt x="126" y="71"/>
                        </a:cubicBezTo>
                        <a:lnTo>
                          <a:pt x="76" y="3"/>
                        </a:lnTo>
                        <a:close/>
                      </a:path>
                    </a:pathLst>
                  </a:custGeom>
                  <a:solidFill>
                    <a:srgbClr val="5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4" name="Freeform 1223"/>
                  <p:cNvSpPr>
                    <a:spLocks/>
                  </p:cNvSpPr>
                  <p:nvPr/>
                </p:nvSpPr>
                <p:spPr bwMode="auto">
                  <a:xfrm>
                    <a:off x="1744" y="2222"/>
                    <a:ext cx="1169" cy="691"/>
                  </a:xfrm>
                  <a:custGeom>
                    <a:avLst/>
                    <a:gdLst>
                      <a:gd name="T0" fmla="*/ 194 w 494"/>
                      <a:gd name="T1" fmla="*/ 9 h 291"/>
                      <a:gd name="T2" fmla="*/ 117 w 494"/>
                      <a:gd name="T3" fmla="*/ 147 h 291"/>
                      <a:gd name="T4" fmla="*/ 28 w 494"/>
                      <a:gd name="T5" fmla="*/ 160 h 291"/>
                      <a:gd name="T6" fmla="*/ 78 w 494"/>
                      <a:gd name="T7" fmla="*/ 291 h 291"/>
                      <a:gd name="T8" fmla="*/ 73 w 494"/>
                      <a:gd name="T9" fmla="*/ 213 h 291"/>
                      <a:gd name="T10" fmla="*/ 120 w 494"/>
                      <a:gd name="T11" fmla="*/ 182 h 291"/>
                      <a:gd name="T12" fmla="*/ 221 w 494"/>
                      <a:gd name="T13" fmla="*/ 223 h 291"/>
                      <a:gd name="T14" fmla="*/ 312 w 494"/>
                      <a:gd name="T15" fmla="*/ 202 h 291"/>
                      <a:gd name="T16" fmla="*/ 420 w 494"/>
                      <a:gd name="T17" fmla="*/ 174 h 291"/>
                      <a:gd name="T18" fmla="*/ 430 w 494"/>
                      <a:gd name="T19" fmla="*/ 261 h 291"/>
                      <a:gd name="T20" fmla="*/ 480 w 494"/>
                      <a:gd name="T21" fmla="*/ 210 h 291"/>
                      <a:gd name="T22" fmla="*/ 411 w 494"/>
                      <a:gd name="T23" fmla="*/ 137 h 291"/>
                      <a:gd name="T24" fmla="*/ 314 w 494"/>
                      <a:gd name="T25" fmla="*/ 0 h 291"/>
                      <a:gd name="T26" fmla="*/ 194 w 494"/>
                      <a:gd name="T27" fmla="*/ 9 h 2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94" h="291">
                        <a:moveTo>
                          <a:pt x="194" y="9"/>
                        </a:moveTo>
                        <a:cubicBezTo>
                          <a:pt x="117" y="147"/>
                          <a:pt x="117" y="147"/>
                          <a:pt x="117" y="147"/>
                        </a:cubicBezTo>
                        <a:cubicBezTo>
                          <a:pt x="117" y="147"/>
                          <a:pt x="56" y="117"/>
                          <a:pt x="28" y="160"/>
                        </a:cubicBezTo>
                        <a:cubicBezTo>
                          <a:pt x="0" y="203"/>
                          <a:pt x="23" y="285"/>
                          <a:pt x="78" y="291"/>
                        </a:cubicBezTo>
                        <a:cubicBezTo>
                          <a:pt x="78" y="291"/>
                          <a:pt x="45" y="266"/>
                          <a:pt x="73" y="213"/>
                        </a:cubicBezTo>
                        <a:cubicBezTo>
                          <a:pt x="92" y="176"/>
                          <a:pt x="120" y="182"/>
                          <a:pt x="120" y="182"/>
                        </a:cubicBezTo>
                        <a:cubicBezTo>
                          <a:pt x="120" y="182"/>
                          <a:pt x="154" y="214"/>
                          <a:pt x="221" y="223"/>
                        </a:cubicBezTo>
                        <a:cubicBezTo>
                          <a:pt x="258" y="228"/>
                          <a:pt x="253" y="224"/>
                          <a:pt x="312" y="202"/>
                        </a:cubicBezTo>
                        <a:cubicBezTo>
                          <a:pt x="343" y="191"/>
                          <a:pt x="389" y="171"/>
                          <a:pt x="420" y="174"/>
                        </a:cubicBezTo>
                        <a:cubicBezTo>
                          <a:pt x="474" y="178"/>
                          <a:pt x="473" y="239"/>
                          <a:pt x="430" y="261"/>
                        </a:cubicBezTo>
                        <a:cubicBezTo>
                          <a:pt x="430" y="261"/>
                          <a:pt x="466" y="254"/>
                          <a:pt x="480" y="210"/>
                        </a:cubicBezTo>
                        <a:cubicBezTo>
                          <a:pt x="494" y="164"/>
                          <a:pt x="466" y="124"/>
                          <a:pt x="411" y="137"/>
                        </a:cubicBezTo>
                        <a:cubicBezTo>
                          <a:pt x="314" y="0"/>
                          <a:pt x="314" y="0"/>
                          <a:pt x="314" y="0"/>
                        </a:cubicBezTo>
                        <a:lnTo>
                          <a:pt x="194" y="9"/>
                        </a:lnTo>
                        <a:close/>
                      </a:path>
                    </a:pathLst>
                  </a:custGeom>
                  <a:solidFill>
                    <a:srgbClr val="B8D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5" name="Freeform 1224"/>
                  <p:cNvSpPr>
                    <a:spLocks/>
                  </p:cNvSpPr>
                  <p:nvPr/>
                </p:nvSpPr>
                <p:spPr bwMode="auto">
                  <a:xfrm>
                    <a:off x="2757" y="2537"/>
                    <a:ext cx="153" cy="304"/>
                  </a:xfrm>
                  <a:custGeom>
                    <a:avLst/>
                    <a:gdLst>
                      <a:gd name="T0" fmla="*/ 0 w 65"/>
                      <a:gd name="T1" fmla="*/ 1 h 128"/>
                      <a:gd name="T2" fmla="*/ 0 w 65"/>
                      <a:gd name="T3" fmla="*/ 3 h 128"/>
                      <a:gd name="T4" fmla="*/ 44 w 65"/>
                      <a:gd name="T5" fmla="*/ 35 h 128"/>
                      <a:gd name="T6" fmla="*/ 33 w 65"/>
                      <a:gd name="T7" fmla="*/ 86 h 128"/>
                      <a:gd name="T8" fmla="*/ 2 w 65"/>
                      <a:gd name="T9" fmla="*/ 128 h 128"/>
                      <a:gd name="T10" fmla="*/ 52 w 65"/>
                      <a:gd name="T11" fmla="*/ 77 h 128"/>
                      <a:gd name="T12" fmla="*/ 0 w 65"/>
                      <a:gd name="T13" fmla="*/ 1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5" h="128">
                        <a:moveTo>
                          <a:pt x="0" y="1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4" y="4"/>
                          <a:pt x="37" y="9"/>
                          <a:pt x="44" y="35"/>
                        </a:cubicBezTo>
                        <a:cubicBezTo>
                          <a:pt x="49" y="53"/>
                          <a:pt x="43" y="74"/>
                          <a:pt x="33" y="86"/>
                        </a:cubicBezTo>
                        <a:cubicBezTo>
                          <a:pt x="31" y="102"/>
                          <a:pt x="20" y="119"/>
                          <a:pt x="2" y="128"/>
                        </a:cubicBezTo>
                        <a:cubicBezTo>
                          <a:pt x="2" y="128"/>
                          <a:pt x="38" y="121"/>
                          <a:pt x="52" y="77"/>
                        </a:cubicBezTo>
                        <a:cubicBezTo>
                          <a:pt x="65" y="36"/>
                          <a:pt x="44" y="0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CCE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6" name="Freeform 1225"/>
                  <p:cNvSpPr>
                    <a:spLocks/>
                  </p:cNvSpPr>
                  <p:nvPr/>
                </p:nvSpPr>
                <p:spPr bwMode="auto">
                  <a:xfrm>
                    <a:off x="1744" y="2267"/>
                    <a:ext cx="1036" cy="646"/>
                  </a:xfrm>
                  <a:custGeom>
                    <a:avLst/>
                    <a:gdLst>
                      <a:gd name="T0" fmla="*/ 429 w 438"/>
                      <a:gd name="T1" fmla="*/ 115 h 272"/>
                      <a:gd name="T2" fmla="*/ 414 w 438"/>
                      <a:gd name="T3" fmla="*/ 117 h 272"/>
                      <a:gd name="T4" fmla="*/ 291 w 438"/>
                      <a:gd name="T5" fmla="*/ 122 h 272"/>
                      <a:gd name="T6" fmla="*/ 265 w 438"/>
                      <a:gd name="T7" fmla="*/ 97 h 272"/>
                      <a:gd name="T8" fmla="*/ 267 w 438"/>
                      <a:gd name="T9" fmla="*/ 56 h 272"/>
                      <a:gd name="T10" fmla="*/ 255 w 438"/>
                      <a:gd name="T11" fmla="*/ 1 h 272"/>
                      <a:gd name="T12" fmla="*/ 207 w 438"/>
                      <a:gd name="T13" fmla="*/ 0 h 272"/>
                      <a:gd name="T14" fmla="*/ 124 w 438"/>
                      <a:gd name="T15" fmla="*/ 140 h 272"/>
                      <a:gd name="T16" fmla="*/ 117 w 438"/>
                      <a:gd name="T17" fmla="*/ 128 h 272"/>
                      <a:gd name="T18" fmla="*/ 28 w 438"/>
                      <a:gd name="T19" fmla="*/ 141 h 272"/>
                      <a:gd name="T20" fmla="*/ 78 w 438"/>
                      <a:gd name="T21" fmla="*/ 272 h 272"/>
                      <a:gd name="T22" fmla="*/ 67 w 438"/>
                      <a:gd name="T23" fmla="*/ 205 h 272"/>
                      <a:gd name="T24" fmla="*/ 43 w 438"/>
                      <a:gd name="T25" fmla="*/ 151 h 272"/>
                      <a:gd name="T26" fmla="*/ 102 w 438"/>
                      <a:gd name="T27" fmla="*/ 137 h 272"/>
                      <a:gd name="T28" fmla="*/ 118 w 438"/>
                      <a:gd name="T29" fmla="*/ 162 h 272"/>
                      <a:gd name="T30" fmla="*/ 221 w 438"/>
                      <a:gd name="T31" fmla="*/ 204 h 272"/>
                      <a:gd name="T32" fmla="*/ 312 w 438"/>
                      <a:gd name="T33" fmla="*/ 183 h 272"/>
                      <a:gd name="T34" fmla="*/ 420 w 438"/>
                      <a:gd name="T35" fmla="*/ 155 h 272"/>
                      <a:gd name="T36" fmla="*/ 432 w 438"/>
                      <a:gd name="T37" fmla="*/ 157 h 272"/>
                      <a:gd name="T38" fmla="*/ 429 w 438"/>
                      <a:gd name="T39" fmla="*/ 115 h 2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38" h="272">
                        <a:moveTo>
                          <a:pt x="429" y="115"/>
                        </a:moveTo>
                        <a:cubicBezTo>
                          <a:pt x="424" y="115"/>
                          <a:pt x="420" y="116"/>
                          <a:pt x="414" y="117"/>
                        </a:cubicBezTo>
                        <a:cubicBezTo>
                          <a:pt x="411" y="125"/>
                          <a:pt x="313" y="116"/>
                          <a:pt x="291" y="122"/>
                        </a:cubicBezTo>
                        <a:cubicBezTo>
                          <a:pt x="276" y="126"/>
                          <a:pt x="261" y="117"/>
                          <a:pt x="265" y="97"/>
                        </a:cubicBezTo>
                        <a:cubicBezTo>
                          <a:pt x="268" y="85"/>
                          <a:pt x="276" y="69"/>
                          <a:pt x="267" y="56"/>
                        </a:cubicBezTo>
                        <a:cubicBezTo>
                          <a:pt x="255" y="1"/>
                          <a:pt x="255" y="1"/>
                          <a:pt x="255" y="1"/>
                        </a:cubicBezTo>
                        <a:cubicBezTo>
                          <a:pt x="207" y="0"/>
                          <a:pt x="207" y="0"/>
                          <a:pt x="207" y="0"/>
                        </a:cubicBezTo>
                        <a:cubicBezTo>
                          <a:pt x="207" y="0"/>
                          <a:pt x="130" y="105"/>
                          <a:pt x="124" y="140"/>
                        </a:cubicBezTo>
                        <a:cubicBezTo>
                          <a:pt x="121" y="136"/>
                          <a:pt x="119" y="132"/>
                          <a:pt x="117" y="128"/>
                        </a:cubicBezTo>
                        <a:cubicBezTo>
                          <a:pt x="113" y="126"/>
                          <a:pt x="55" y="100"/>
                          <a:pt x="28" y="141"/>
                        </a:cubicBezTo>
                        <a:cubicBezTo>
                          <a:pt x="0" y="184"/>
                          <a:pt x="23" y="266"/>
                          <a:pt x="78" y="272"/>
                        </a:cubicBezTo>
                        <a:cubicBezTo>
                          <a:pt x="78" y="272"/>
                          <a:pt x="51" y="250"/>
                          <a:pt x="67" y="205"/>
                        </a:cubicBezTo>
                        <a:cubicBezTo>
                          <a:pt x="43" y="200"/>
                          <a:pt x="34" y="172"/>
                          <a:pt x="43" y="151"/>
                        </a:cubicBezTo>
                        <a:cubicBezTo>
                          <a:pt x="56" y="120"/>
                          <a:pt x="99" y="126"/>
                          <a:pt x="102" y="137"/>
                        </a:cubicBezTo>
                        <a:cubicBezTo>
                          <a:pt x="107" y="151"/>
                          <a:pt x="114" y="159"/>
                          <a:pt x="118" y="162"/>
                        </a:cubicBezTo>
                        <a:cubicBezTo>
                          <a:pt x="118" y="162"/>
                          <a:pt x="149" y="195"/>
                          <a:pt x="221" y="204"/>
                        </a:cubicBezTo>
                        <a:cubicBezTo>
                          <a:pt x="258" y="209"/>
                          <a:pt x="253" y="205"/>
                          <a:pt x="312" y="183"/>
                        </a:cubicBezTo>
                        <a:cubicBezTo>
                          <a:pt x="343" y="172"/>
                          <a:pt x="389" y="152"/>
                          <a:pt x="420" y="155"/>
                        </a:cubicBezTo>
                        <a:cubicBezTo>
                          <a:pt x="424" y="155"/>
                          <a:pt x="429" y="156"/>
                          <a:pt x="432" y="157"/>
                        </a:cubicBezTo>
                        <a:cubicBezTo>
                          <a:pt x="438" y="144"/>
                          <a:pt x="434" y="126"/>
                          <a:pt x="429" y="115"/>
                        </a:cubicBezTo>
                        <a:close/>
                      </a:path>
                    </a:pathLst>
                  </a:custGeom>
                  <a:solidFill>
                    <a:srgbClr val="9EC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7" name="Freeform 1226"/>
                  <p:cNvSpPr>
                    <a:spLocks/>
                  </p:cNvSpPr>
                  <p:nvPr/>
                </p:nvSpPr>
                <p:spPr bwMode="auto">
                  <a:xfrm>
                    <a:off x="2224" y="2628"/>
                    <a:ext cx="237" cy="38"/>
                  </a:xfrm>
                  <a:custGeom>
                    <a:avLst/>
                    <a:gdLst>
                      <a:gd name="T0" fmla="*/ 0 w 100"/>
                      <a:gd name="T1" fmla="*/ 0 h 16"/>
                      <a:gd name="T2" fmla="*/ 11 w 100"/>
                      <a:gd name="T3" fmla="*/ 5 h 16"/>
                      <a:gd name="T4" fmla="*/ 24 w 100"/>
                      <a:gd name="T5" fmla="*/ 9 h 16"/>
                      <a:gd name="T6" fmla="*/ 49 w 100"/>
                      <a:gd name="T7" fmla="*/ 14 h 16"/>
                      <a:gd name="T8" fmla="*/ 74 w 100"/>
                      <a:gd name="T9" fmla="*/ 14 h 16"/>
                      <a:gd name="T10" fmla="*/ 87 w 100"/>
                      <a:gd name="T11" fmla="*/ 12 h 16"/>
                      <a:gd name="T12" fmla="*/ 100 w 100"/>
                      <a:gd name="T13" fmla="*/ 10 h 16"/>
                      <a:gd name="T14" fmla="*/ 87 w 100"/>
                      <a:gd name="T15" fmla="*/ 13 h 16"/>
                      <a:gd name="T16" fmla="*/ 75 w 100"/>
                      <a:gd name="T17" fmla="*/ 15 h 16"/>
                      <a:gd name="T18" fmla="*/ 49 w 100"/>
                      <a:gd name="T19" fmla="*/ 15 h 16"/>
                      <a:gd name="T20" fmla="*/ 23 w 100"/>
                      <a:gd name="T21" fmla="*/ 10 h 16"/>
                      <a:gd name="T22" fmla="*/ 11 w 100"/>
                      <a:gd name="T23" fmla="*/ 6 h 16"/>
                      <a:gd name="T24" fmla="*/ 0 w 100"/>
                      <a:gd name="T25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00" h="16">
                        <a:moveTo>
                          <a:pt x="0" y="0"/>
                        </a:moveTo>
                        <a:cubicBezTo>
                          <a:pt x="4" y="2"/>
                          <a:pt x="7" y="4"/>
                          <a:pt x="11" y="5"/>
                        </a:cubicBezTo>
                        <a:cubicBezTo>
                          <a:pt x="15" y="7"/>
                          <a:pt x="20" y="8"/>
                          <a:pt x="24" y="9"/>
                        </a:cubicBezTo>
                        <a:cubicBezTo>
                          <a:pt x="32" y="12"/>
                          <a:pt x="40" y="13"/>
                          <a:pt x="49" y="14"/>
                        </a:cubicBezTo>
                        <a:cubicBezTo>
                          <a:pt x="57" y="15"/>
                          <a:pt x="66" y="15"/>
                          <a:pt x="74" y="14"/>
                        </a:cubicBezTo>
                        <a:cubicBezTo>
                          <a:pt x="79" y="14"/>
                          <a:pt x="83" y="13"/>
                          <a:pt x="87" y="12"/>
                        </a:cubicBezTo>
                        <a:cubicBezTo>
                          <a:pt x="91" y="12"/>
                          <a:pt x="96" y="11"/>
                          <a:pt x="100" y="10"/>
                        </a:cubicBezTo>
                        <a:cubicBezTo>
                          <a:pt x="96" y="11"/>
                          <a:pt x="91" y="12"/>
                          <a:pt x="87" y="13"/>
                        </a:cubicBezTo>
                        <a:cubicBezTo>
                          <a:pt x="83" y="14"/>
                          <a:pt x="79" y="15"/>
                          <a:pt x="75" y="15"/>
                        </a:cubicBezTo>
                        <a:cubicBezTo>
                          <a:pt x="66" y="16"/>
                          <a:pt x="57" y="16"/>
                          <a:pt x="49" y="15"/>
                        </a:cubicBezTo>
                        <a:cubicBezTo>
                          <a:pt x="40" y="14"/>
                          <a:pt x="32" y="13"/>
                          <a:pt x="23" y="10"/>
                        </a:cubicBezTo>
                        <a:cubicBezTo>
                          <a:pt x="19" y="9"/>
                          <a:pt x="15" y="8"/>
                          <a:pt x="11" y="6"/>
                        </a:cubicBezTo>
                        <a:cubicBezTo>
                          <a:pt x="7" y="4"/>
                          <a:pt x="3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5C8F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8" name="Freeform 1227"/>
                  <p:cNvSpPr>
                    <a:spLocks/>
                  </p:cNvSpPr>
                  <p:nvPr/>
                </p:nvSpPr>
                <p:spPr bwMode="auto">
                  <a:xfrm>
                    <a:off x="2335" y="2592"/>
                    <a:ext cx="142" cy="31"/>
                  </a:xfrm>
                  <a:custGeom>
                    <a:avLst/>
                    <a:gdLst>
                      <a:gd name="T0" fmla="*/ 60 w 60"/>
                      <a:gd name="T1" fmla="*/ 0 h 13"/>
                      <a:gd name="T2" fmla="*/ 46 w 60"/>
                      <a:gd name="T3" fmla="*/ 8 h 13"/>
                      <a:gd name="T4" fmla="*/ 31 w 60"/>
                      <a:gd name="T5" fmla="*/ 11 h 13"/>
                      <a:gd name="T6" fmla="*/ 16 w 60"/>
                      <a:gd name="T7" fmla="*/ 13 h 13"/>
                      <a:gd name="T8" fmla="*/ 0 w 60"/>
                      <a:gd name="T9" fmla="*/ 11 h 13"/>
                      <a:gd name="T10" fmla="*/ 16 w 60"/>
                      <a:gd name="T11" fmla="*/ 12 h 13"/>
                      <a:gd name="T12" fmla="*/ 31 w 60"/>
                      <a:gd name="T13" fmla="*/ 10 h 13"/>
                      <a:gd name="T14" fmla="*/ 46 w 60"/>
                      <a:gd name="T15" fmla="*/ 7 h 13"/>
                      <a:gd name="T16" fmla="*/ 53 w 60"/>
                      <a:gd name="T17" fmla="*/ 4 h 13"/>
                      <a:gd name="T18" fmla="*/ 60 w 60"/>
                      <a:gd name="T19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0" h="13">
                        <a:moveTo>
                          <a:pt x="60" y="0"/>
                        </a:moveTo>
                        <a:cubicBezTo>
                          <a:pt x="56" y="4"/>
                          <a:pt x="51" y="6"/>
                          <a:pt x="46" y="8"/>
                        </a:cubicBezTo>
                        <a:cubicBezTo>
                          <a:pt x="41" y="9"/>
                          <a:pt x="36" y="11"/>
                          <a:pt x="31" y="11"/>
                        </a:cubicBezTo>
                        <a:cubicBezTo>
                          <a:pt x="26" y="12"/>
                          <a:pt x="21" y="13"/>
                          <a:pt x="16" y="13"/>
                        </a:cubicBezTo>
                        <a:cubicBezTo>
                          <a:pt x="10" y="13"/>
                          <a:pt x="5" y="12"/>
                          <a:pt x="0" y="11"/>
                        </a:cubicBezTo>
                        <a:cubicBezTo>
                          <a:pt x="5" y="12"/>
                          <a:pt x="10" y="12"/>
                          <a:pt x="16" y="12"/>
                        </a:cubicBezTo>
                        <a:cubicBezTo>
                          <a:pt x="21" y="11"/>
                          <a:pt x="26" y="11"/>
                          <a:pt x="31" y="10"/>
                        </a:cubicBezTo>
                        <a:cubicBezTo>
                          <a:pt x="36" y="9"/>
                          <a:pt x="41" y="8"/>
                          <a:pt x="46" y="7"/>
                        </a:cubicBezTo>
                        <a:cubicBezTo>
                          <a:pt x="48" y="6"/>
                          <a:pt x="51" y="5"/>
                          <a:pt x="53" y="4"/>
                        </a:cubicBezTo>
                        <a:cubicBezTo>
                          <a:pt x="56" y="3"/>
                          <a:pt x="58" y="2"/>
                          <a:pt x="60" y="0"/>
                        </a:cubicBezTo>
                        <a:close/>
                      </a:path>
                    </a:pathLst>
                  </a:custGeom>
                  <a:solidFill>
                    <a:srgbClr val="5C8F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19" name="Freeform 1228"/>
                  <p:cNvSpPr>
                    <a:spLocks/>
                  </p:cNvSpPr>
                  <p:nvPr/>
                </p:nvSpPr>
                <p:spPr bwMode="auto">
                  <a:xfrm>
                    <a:off x="2683" y="2542"/>
                    <a:ext cx="74" cy="95"/>
                  </a:xfrm>
                  <a:custGeom>
                    <a:avLst/>
                    <a:gdLst>
                      <a:gd name="T0" fmla="*/ 0 w 31"/>
                      <a:gd name="T1" fmla="*/ 40 h 40"/>
                      <a:gd name="T2" fmla="*/ 26 w 31"/>
                      <a:gd name="T3" fmla="*/ 39 h 40"/>
                      <a:gd name="T4" fmla="*/ 27 w 31"/>
                      <a:gd name="T5" fmla="*/ 0 h 40"/>
                      <a:gd name="T6" fmla="*/ 22 w 31"/>
                      <a:gd name="T7" fmla="*/ 0 h 40"/>
                      <a:gd name="T8" fmla="*/ 0 w 31"/>
                      <a:gd name="T9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40">
                        <a:moveTo>
                          <a:pt x="0" y="40"/>
                        </a:moveTo>
                        <a:cubicBezTo>
                          <a:pt x="8" y="39"/>
                          <a:pt x="16" y="38"/>
                          <a:pt x="26" y="39"/>
                        </a:cubicBezTo>
                        <a:cubicBezTo>
                          <a:pt x="31" y="27"/>
                          <a:pt x="30" y="8"/>
                          <a:pt x="27" y="0"/>
                        </a:cubicBezTo>
                        <a:cubicBezTo>
                          <a:pt x="25" y="0"/>
                          <a:pt x="24" y="0"/>
                          <a:pt x="22" y="0"/>
                        </a:cubicBezTo>
                        <a:cubicBezTo>
                          <a:pt x="22" y="0"/>
                          <a:pt x="13" y="18"/>
                          <a:pt x="0" y="40"/>
                        </a:cubicBezTo>
                        <a:close/>
                      </a:path>
                    </a:pathLst>
                  </a:custGeom>
                  <a:solidFill>
                    <a:srgbClr val="7DB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0" name="Freeform 1229"/>
                  <p:cNvSpPr>
                    <a:spLocks/>
                  </p:cNvSpPr>
                  <p:nvPr/>
                </p:nvSpPr>
                <p:spPr bwMode="auto">
                  <a:xfrm>
                    <a:off x="1744" y="2222"/>
                    <a:ext cx="866" cy="691"/>
                  </a:xfrm>
                  <a:custGeom>
                    <a:avLst/>
                    <a:gdLst>
                      <a:gd name="T0" fmla="*/ 359 w 366"/>
                      <a:gd name="T1" fmla="*/ 180 h 291"/>
                      <a:gd name="T2" fmla="*/ 298 w 366"/>
                      <a:gd name="T3" fmla="*/ 199 h 291"/>
                      <a:gd name="T4" fmla="*/ 211 w 366"/>
                      <a:gd name="T5" fmla="*/ 186 h 291"/>
                      <a:gd name="T6" fmla="*/ 209 w 366"/>
                      <a:gd name="T7" fmla="*/ 171 h 291"/>
                      <a:gd name="T8" fmla="*/ 247 w 366"/>
                      <a:gd name="T9" fmla="*/ 170 h 291"/>
                      <a:gd name="T10" fmla="*/ 230 w 366"/>
                      <a:gd name="T11" fmla="*/ 151 h 291"/>
                      <a:gd name="T12" fmla="*/ 246 w 366"/>
                      <a:gd name="T13" fmla="*/ 92 h 291"/>
                      <a:gd name="T14" fmla="*/ 244 w 366"/>
                      <a:gd name="T15" fmla="*/ 53 h 291"/>
                      <a:gd name="T16" fmla="*/ 231 w 366"/>
                      <a:gd name="T17" fmla="*/ 0 h 291"/>
                      <a:gd name="T18" fmla="*/ 124 w 366"/>
                      <a:gd name="T19" fmla="*/ 159 h 291"/>
                      <a:gd name="T20" fmla="*/ 117 w 366"/>
                      <a:gd name="T21" fmla="*/ 147 h 291"/>
                      <a:gd name="T22" fmla="*/ 28 w 366"/>
                      <a:gd name="T23" fmla="*/ 160 h 291"/>
                      <a:gd name="T24" fmla="*/ 78 w 366"/>
                      <a:gd name="T25" fmla="*/ 291 h 291"/>
                      <a:gd name="T26" fmla="*/ 62 w 366"/>
                      <a:gd name="T27" fmla="*/ 247 h 291"/>
                      <a:gd name="T28" fmla="*/ 30 w 366"/>
                      <a:gd name="T29" fmla="*/ 181 h 291"/>
                      <a:gd name="T30" fmla="*/ 87 w 366"/>
                      <a:gd name="T31" fmla="*/ 143 h 291"/>
                      <a:gd name="T32" fmla="*/ 111 w 366"/>
                      <a:gd name="T33" fmla="*/ 165 h 291"/>
                      <a:gd name="T34" fmla="*/ 236 w 366"/>
                      <a:gd name="T35" fmla="*/ 220 h 291"/>
                      <a:gd name="T36" fmla="*/ 312 w 366"/>
                      <a:gd name="T37" fmla="*/ 202 h 291"/>
                      <a:gd name="T38" fmla="*/ 366 w 366"/>
                      <a:gd name="T39" fmla="*/ 183 h 291"/>
                      <a:gd name="T40" fmla="*/ 359 w 366"/>
                      <a:gd name="T41" fmla="*/ 180 h 2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66" h="291">
                        <a:moveTo>
                          <a:pt x="359" y="180"/>
                        </a:moveTo>
                        <a:cubicBezTo>
                          <a:pt x="359" y="180"/>
                          <a:pt x="322" y="193"/>
                          <a:pt x="298" y="199"/>
                        </a:cubicBezTo>
                        <a:cubicBezTo>
                          <a:pt x="279" y="203"/>
                          <a:pt x="236" y="203"/>
                          <a:pt x="211" y="186"/>
                        </a:cubicBezTo>
                        <a:cubicBezTo>
                          <a:pt x="188" y="171"/>
                          <a:pt x="197" y="168"/>
                          <a:pt x="209" y="171"/>
                        </a:cubicBezTo>
                        <a:cubicBezTo>
                          <a:pt x="220" y="173"/>
                          <a:pt x="258" y="176"/>
                          <a:pt x="247" y="170"/>
                        </a:cubicBezTo>
                        <a:cubicBezTo>
                          <a:pt x="236" y="165"/>
                          <a:pt x="228" y="162"/>
                          <a:pt x="230" y="151"/>
                        </a:cubicBezTo>
                        <a:cubicBezTo>
                          <a:pt x="235" y="132"/>
                          <a:pt x="242" y="112"/>
                          <a:pt x="246" y="92"/>
                        </a:cubicBezTo>
                        <a:cubicBezTo>
                          <a:pt x="250" y="70"/>
                          <a:pt x="248" y="60"/>
                          <a:pt x="244" y="53"/>
                        </a:cubicBezTo>
                        <a:cubicBezTo>
                          <a:pt x="231" y="0"/>
                          <a:pt x="231" y="0"/>
                          <a:pt x="231" y="0"/>
                        </a:cubicBezTo>
                        <a:cubicBezTo>
                          <a:pt x="231" y="0"/>
                          <a:pt x="125" y="154"/>
                          <a:pt x="124" y="159"/>
                        </a:cubicBezTo>
                        <a:cubicBezTo>
                          <a:pt x="121" y="155"/>
                          <a:pt x="119" y="151"/>
                          <a:pt x="117" y="147"/>
                        </a:cubicBezTo>
                        <a:cubicBezTo>
                          <a:pt x="113" y="145"/>
                          <a:pt x="55" y="119"/>
                          <a:pt x="28" y="160"/>
                        </a:cubicBezTo>
                        <a:cubicBezTo>
                          <a:pt x="0" y="203"/>
                          <a:pt x="23" y="285"/>
                          <a:pt x="78" y="291"/>
                        </a:cubicBezTo>
                        <a:cubicBezTo>
                          <a:pt x="78" y="291"/>
                          <a:pt x="60" y="276"/>
                          <a:pt x="62" y="247"/>
                        </a:cubicBezTo>
                        <a:cubicBezTo>
                          <a:pt x="45" y="256"/>
                          <a:pt x="23" y="222"/>
                          <a:pt x="30" y="181"/>
                        </a:cubicBezTo>
                        <a:cubicBezTo>
                          <a:pt x="35" y="151"/>
                          <a:pt x="64" y="139"/>
                          <a:pt x="87" y="143"/>
                        </a:cubicBezTo>
                        <a:cubicBezTo>
                          <a:pt x="104" y="146"/>
                          <a:pt x="105" y="152"/>
                          <a:pt x="111" y="165"/>
                        </a:cubicBezTo>
                        <a:cubicBezTo>
                          <a:pt x="119" y="187"/>
                          <a:pt x="147" y="214"/>
                          <a:pt x="236" y="220"/>
                        </a:cubicBezTo>
                        <a:cubicBezTo>
                          <a:pt x="236" y="220"/>
                          <a:pt x="259" y="228"/>
                          <a:pt x="312" y="202"/>
                        </a:cubicBezTo>
                        <a:cubicBezTo>
                          <a:pt x="327" y="195"/>
                          <a:pt x="347" y="189"/>
                          <a:pt x="366" y="183"/>
                        </a:cubicBezTo>
                        <a:lnTo>
                          <a:pt x="359" y="180"/>
                        </a:lnTo>
                        <a:close/>
                      </a:path>
                    </a:pathLst>
                  </a:custGeom>
                  <a:solidFill>
                    <a:srgbClr val="7DB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1" name="Freeform 1230"/>
                  <p:cNvSpPr>
                    <a:spLocks/>
                  </p:cNvSpPr>
                  <p:nvPr/>
                </p:nvSpPr>
                <p:spPr bwMode="auto">
                  <a:xfrm>
                    <a:off x="1770" y="2219"/>
                    <a:ext cx="1128" cy="696"/>
                  </a:xfrm>
                  <a:custGeom>
                    <a:avLst/>
                    <a:gdLst>
                      <a:gd name="T0" fmla="*/ 67 w 477"/>
                      <a:gd name="T1" fmla="*/ 293 h 293"/>
                      <a:gd name="T2" fmla="*/ 15 w 477"/>
                      <a:gd name="T3" fmla="*/ 252 h 293"/>
                      <a:gd name="T4" fmla="*/ 16 w 477"/>
                      <a:gd name="T5" fmla="*/ 160 h 293"/>
                      <a:gd name="T6" fmla="*/ 105 w 477"/>
                      <a:gd name="T7" fmla="*/ 146 h 293"/>
                      <a:gd name="T8" fmla="*/ 182 w 477"/>
                      <a:gd name="T9" fmla="*/ 8 h 293"/>
                      <a:gd name="T10" fmla="*/ 303 w 477"/>
                      <a:gd name="T11" fmla="*/ 0 h 293"/>
                      <a:gd name="T12" fmla="*/ 400 w 477"/>
                      <a:gd name="T13" fmla="*/ 136 h 293"/>
                      <a:gd name="T14" fmla="*/ 460 w 477"/>
                      <a:gd name="T15" fmla="*/ 150 h 293"/>
                      <a:gd name="T16" fmla="*/ 470 w 477"/>
                      <a:gd name="T17" fmla="*/ 211 h 293"/>
                      <a:gd name="T18" fmla="*/ 419 w 477"/>
                      <a:gd name="T19" fmla="*/ 263 h 293"/>
                      <a:gd name="T20" fmla="*/ 411 w 477"/>
                      <a:gd name="T21" fmla="*/ 265 h 293"/>
                      <a:gd name="T22" fmla="*/ 419 w 477"/>
                      <a:gd name="T23" fmla="*/ 261 h 293"/>
                      <a:gd name="T24" fmla="*/ 449 w 477"/>
                      <a:gd name="T25" fmla="*/ 207 h 293"/>
                      <a:gd name="T26" fmla="*/ 409 w 477"/>
                      <a:gd name="T27" fmla="*/ 176 h 293"/>
                      <a:gd name="T28" fmla="*/ 314 w 477"/>
                      <a:gd name="T29" fmla="*/ 200 h 293"/>
                      <a:gd name="T30" fmla="*/ 302 w 477"/>
                      <a:gd name="T31" fmla="*/ 204 h 293"/>
                      <a:gd name="T32" fmla="*/ 268 w 477"/>
                      <a:gd name="T33" fmla="*/ 217 h 293"/>
                      <a:gd name="T34" fmla="*/ 209 w 477"/>
                      <a:gd name="T35" fmla="*/ 225 h 293"/>
                      <a:gd name="T36" fmla="*/ 210 w 477"/>
                      <a:gd name="T37" fmla="*/ 223 h 293"/>
                      <a:gd name="T38" fmla="*/ 267 w 477"/>
                      <a:gd name="T39" fmla="*/ 215 h 293"/>
                      <a:gd name="T40" fmla="*/ 301 w 477"/>
                      <a:gd name="T41" fmla="*/ 202 h 293"/>
                      <a:gd name="T42" fmla="*/ 313 w 477"/>
                      <a:gd name="T43" fmla="*/ 197 h 293"/>
                      <a:gd name="T44" fmla="*/ 409 w 477"/>
                      <a:gd name="T45" fmla="*/ 174 h 293"/>
                      <a:gd name="T46" fmla="*/ 451 w 477"/>
                      <a:gd name="T47" fmla="*/ 206 h 293"/>
                      <a:gd name="T48" fmla="*/ 429 w 477"/>
                      <a:gd name="T49" fmla="*/ 257 h 293"/>
                      <a:gd name="T50" fmla="*/ 468 w 477"/>
                      <a:gd name="T51" fmla="*/ 211 h 293"/>
                      <a:gd name="T52" fmla="*/ 458 w 477"/>
                      <a:gd name="T53" fmla="*/ 152 h 293"/>
                      <a:gd name="T54" fmla="*/ 400 w 477"/>
                      <a:gd name="T55" fmla="*/ 139 h 293"/>
                      <a:gd name="T56" fmla="*/ 399 w 477"/>
                      <a:gd name="T57" fmla="*/ 139 h 293"/>
                      <a:gd name="T58" fmla="*/ 302 w 477"/>
                      <a:gd name="T59" fmla="*/ 2 h 293"/>
                      <a:gd name="T60" fmla="*/ 184 w 477"/>
                      <a:gd name="T61" fmla="*/ 11 h 293"/>
                      <a:gd name="T62" fmla="*/ 106 w 477"/>
                      <a:gd name="T63" fmla="*/ 149 h 293"/>
                      <a:gd name="T64" fmla="*/ 105 w 477"/>
                      <a:gd name="T65" fmla="*/ 149 h 293"/>
                      <a:gd name="T66" fmla="*/ 18 w 477"/>
                      <a:gd name="T67" fmla="*/ 162 h 293"/>
                      <a:gd name="T68" fmla="*/ 17 w 477"/>
                      <a:gd name="T69" fmla="*/ 251 h 293"/>
                      <a:gd name="T70" fmla="*/ 67 w 477"/>
                      <a:gd name="T71" fmla="*/ 290 h 293"/>
                      <a:gd name="T72" fmla="*/ 67 w 477"/>
                      <a:gd name="T73" fmla="*/ 293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77" h="293">
                        <a:moveTo>
                          <a:pt x="67" y="293"/>
                        </a:moveTo>
                        <a:cubicBezTo>
                          <a:pt x="45" y="291"/>
                          <a:pt x="26" y="276"/>
                          <a:pt x="15" y="252"/>
                        </a:cubicBezTo>
                        <a:cubicBezTo>
                          <a:pt x="0" y="222"/>
                          <a:pt x="1" y="184"/>
                          <a:pt x="16" y="160"/>
                        </a:cubicBezTo>
                        <a:cubicBezTo>
                          <a:pt x="42" y="120"/>
                          <a:pt x="97" y="143"/>
                          <a:pt x="105" y="146"/>
                        </a:cubicBezTo>
                        <a:cubicBezTo>
                          <a:pt x="182" y="8"/>
                          <a:pt x="182" y="8"/>
                          <a:pt x="182" y="8"/>
                        </a:cubicBezTo>
                        <a:cubicBezTo>
                          <a:pt x="303" y="0"/>
                          <a:pt x="303" y="0"/>
                          <a:pt x="303" y="0"/>
                        </a:cubicBezTo>
                        <a:cubicBezTo>
                          <a:pt x="400" y="136"/>
                          <a:pt x="400" y="136"/>
                          <a:pt x="400" y="136"/>
                        </a:cubicBezTo>
                        <a:cubicBezTo>
                          <a:pt x="425" y="131"/>
                          <a:pt x="447" y="136"/>
                          <a:pt x="460" y="150"/>
                        </a:cubicBezTo>
                        <a:cubicBezTo>
                          <a:pt x="474" y="165"/>
                          <a:pt x="477" y="188"/>
                          <a:pt x="470" y="211"/>
                        </a:cubicBezTo>
                        <a:cubicBezTo>
                          <a:pt x="456" y="255"/>
                          <a:pt x="420" y="263"/>
                          <a:pt x="419" y="263"/>
                        </a:cubicBezTo>
                        <a:cubicBezTo>
                          <a:pt x="411" y="265"/>
                          <a:pt x="411" y="265"/>
                          <a:pt x="411" y="265"/>
                        </a:cubicBezTo>
                        <a:cubicBezTo>
                          <a:pt x="419" y="261"/>
                          <a:pt x="419" y="261"/>
                          <a:pt x="419" y="261"/>
                        </a:cubicBezTo>
                        <a:cubicBezTo>
                          <a:pt x="440" y="250"/>
                          <a:pt x="453" y="228"/>
                          <a:pt x="449" y="207"/>
                        </a:cubicBezTo>
                        <a:cubicBezTo>
                          <a:pt x="445" y="189"/>
                          <a:pt x="431" y="178"/>
                          <a:pt x="409" y="176"/>
                        </a:cubicBezTo>
                        <a:cubicBezTo>
                          <a:pt x="382" y="174"/>
                          <a:pt x="344" y="188"/>
                          <a:pt x="314" y="200"/>
                        </a:cubicBezTo>
                        <a:cubicBezTo>
                          <a:pt x="310" y="201"/>
                          <a:pt x="306" y="203"/>
                          <a:pt x="302" y="204"/>
                        </a:cubicBezTo>
                        <a:cubicBezTo>
                          <a:pt x="287" y="210"/>
                          <a:pt x="276" y="214"/>
                          <a:pt x="268" y="217"/>
                        </a:cubicBezTo>
                        <a:cubicBezTo>
                          <a:pt x="242" y="228"/>
                          <a:pt x="238" y="229"/>
                          <a:pt x="209" y="225"/>
                        </a:cubicBezTo>
                        <a:cubicBezTo>
                          <a:pt x="210" y="223"/>
                          <a:pt x="210" y="223"/>
                          <a:pt x="210" y="223"/>
                        </a:cubicBezTo>
                        <a:cubicBezTo>
                          <a:pt x="238" y="227"/>
                          <a:pt x="242" y="225"/>
                          <a:pt x="267" y="215"/>
                        </a:cubicBezTo>
                        <a:cubicBezTo>
                          <a:pt x="275" y="212"/>
                          <a:pt x="286" y="207"/>
                          <a:pt x="301" y="202"/>
                        </a:cubicBezTo>
                        <a:cubicBezTo>
                          <a:pt x="305" y="201"/>
                          <a:pt x="309" y="199"/>
                          <a:pt x="313" y="197"/>
                        </a:cubicBezTo>
                        <a:cubicBezTo>
                          <a:pt x="344" y="186"/>
                          <a:pt x="382" y="172"/>
                          <a:pt x="409" y="174"/>
                        </a:cubicBezTo>
                        <a:cubicBezTo>
                          <a:pt x="432" y="176"/>
                          <a:pt x="447" y="188"/>
                          <a:pt x="451" y="206"/>
                        </a:cubicBezTo>
                        <a:cubicBezTo>
                          <a:pt x="455" y="225"/>
                          <a:pt x="446" y="244"/>
                          <a:pt x="429" y="257"/>
                        </a:cubicBezTo>
                        <a:cubicBezTo>
                          <a:pt x="441" y="251"/>
                          <a:pt x="459" y="238"/>
                          <a:pt x="468" y="211"/>
                        </a:cubicBezTo>
                        <a:cubicBezTo>
                          <a:pt x="475" y="188"/>
                          <a:pt x="471" y="166"/>
                          <a:pt x="458" y="152"/>
                        </a:cubicBezTo>
                        <a:cubicBezTo>
                          <a:pt x="445" y="138"/>
                          <a:pt x="425" y="133"/>
                          <a:pt x="400" y="139"/>
                        </a:cubicBezTo>
                        <a:cubicBezTo>
                          <a:pt x="399" y="139"/>
                          <a:pt x="399" y="139"/>
                          <a:pt x="399" y="139"/>
                        </a:cubicBezTo>
                        <a:cubicBezTo>
                          <a:pt x="302" y="2"/>
                          <a:pt x="302" y="2"/>
                          <a:pt x="302" y="2"/>
                        </a:cubicBezTo>
                        <a:cubicBezTo>
                          <a:pt x="184" y="11"/>
                          <a:pt x="184" y="11"/>
                          <a:pt x="184" y="11"/>
                        </a:cubicBezTo>
                        <a:cubicBezTo>
                          <a:pt x="106" y="149"/>
                          <a:pt x="106" y="149"/>
                          <a:pt x="106" y="149"/>
                        </a:cubicBezTo>
                        <a:cubicBezTo>
                          <a:pt x="105" y="149"/>
                          <a:pt x="105" y="149"/>
                          <a:pt x="105" y="149"/>
                        </a:cubicBezTo>
                        <a:cubicBezTo>
                          <a:pt x="105" y="148"/>
                          <a:pt x="45" y="120"/>
                          <a:pt x="18" y="162"/>
                        </a:cubicBezTo>
                        <a:cubicBezTo>
                          <a:pt x="3" y="185"/>
                          <a:pt x="2" y="222"/>
                          <a:pt x="17" y="251"/>
                        </a:cubicBezTo>
                        <a:cubicBezTo>
                          <a:pt x="28" y="274"/>
                          <a:pt x="46" y="288"/>
                          <a:pt x="67" y="290"/>
                        </a:cubicBezTo>
                        <a:lnTo>
                          <a:pt x="67" y="293"/>
                        </a:lnTo>
                        <a:close/>
                      </a:path>
                    </a:pathLst>
                  </a:custGeom>
                  <a:solidFill>
                    <a:srgbClr val="264F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2" name="Freeform 1231"/>
                  <p:cNvSpPr>
                    <a:spLocks/>
                  </p:cNvSpPr>
                  <p:nvPr/>
                </p:nvSpPr>
                <p:spPr bwMode="auto">
                  <a:xfrm>
                    <a:off x="2283" y="2291"/>
                    <a:ext cx="190" cy="121"/>
                  </a:xfrm>
                  <a:custGeom>
                    <a:avLst/>
                    <a:gdLst>
                      <a:gd name="T0" fmla="*/ 9 w 80"/>
                      <a:gd name="T1" fmla="*/ 0 h 51"/>
                      <a:gd name="T2" fmla="*/ 42 w 80"/>
                      <a:gd name="T3" fmla="*/ 51 h 51"/>
                      <a:gd name="T4" fmla="*/ 74 w 80"/>
                      <a:gd name="T5" fmla="*/ 0 h 51"/>
                      <a:gd name="T6" fmla="*/ 9 w 80"/>
                      <a:gd name="T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0" h="51">
                        <a:moveTo>
                          <a:pt x="9" y="0"/>
                        </a:moveTo>
                        <a:cubicBezTo>
                          <a:pt x="0" y="21"/>
                          <a:pt x="32" y="30"/>
                          <a:pt x="42" y="51"/>
                        </a:cubicBezTo>
                        <a:cubicBezTo>
                          <a:pt x="50" y="29"/>
                          <a:pt x="80" y="19"/>
                          <a:pt x="74" y="0"/>
                        </a:cubicBez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3" name="Freeform 1232"/>
                  <p:cNvSpPr>
                    <a:spLocks/>
                  </p:cNvSpPr>
                  <p:nvPr/>
                </p:nvSpPr>
                <p:spPr bwMode="auto">
                  <a:xfrm>
                    <a:off x="2283" y="2291"/>
                    <a:ext cx="178" cy="121"/>
                  </a:xfrm>
                  <a:custGeom>
                    <a:avLst/>
                    <a:gdLst>
                      <a:gd name="T0" fmla="*/ 9 w 75"/>
                      <a:gd name="T1" fmla="*/ 0 h 51"/>
                      <a:gd name="T2" fmla="*/ 42 w 75"/>
                      <a:gd name="T3" fmla="*/ 51 h 51"/>
                      <a:gd name="T4" fmla="*/ 49 w 75"/>
                      <a:gd name="T5" fmla="*/ 39 h 51"/>
                      <a:gd name="T6" fmla="*/ 39 w 75"/>
                      <a:gd name="T7" fmla="*/ 13 h 51"/>
                      <a:gd name="T8" fmla="*/ 74 w 75"/>
                      <a:gd name="T9" fmla="*/ 8 h 51"/>
                      <a:gd name="T10" fmla="*/ 74 w 75"/>
                      <a:gd name="T11" fmla="*/ 0 h 51"/>
                      <a:gd name="T12" fmla="*/ 9 w 75"/>
                      <a:gd name="T13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5" h="51">
                        <a:moveTo>
                          <a:pt x="9" y="0"/>
                        </a:moveTo>
                        <a:cubicBezTo>
                          <a:pt x="0" y="21"/>
                          <a:pt x="32" y="30"/>
                          <a:pt x="42" y="51"/>
                        </a:cubicBezTo>
                        <a:cubicBezTo>
                          <a:pt x="44" y="46"/>
                          <a:pt x="46" y="42"/>
                          <a:pt x="49" y="39"/>
                        </a:cubicBezTo>
                        <a:cubicBezTo>
                          <a:pt x="31" y="24"/>
                          <a:pt x="29" y="13"/>
                          <a:pt x="39" y="13"/>
                        </a:cubicBezTo>
                        <a:cubicBezTo>
                          <a:pt x="53" y="13"/>
                          <a:pt x="67" y="11"/>
                          <a:pt x="74" y="8"/>
                        </a:cubicBezTo>
                        <a:cubicBezTo>
                          <a:pt x="75" y="5"/>
                          <a:pt x="75" y="3"/>
                          <a:pt x="74" y="0"/>
                        </a:cubicBez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4" name="Freeform 1233"/>
                  <p:cNvSpPr>
                    <a:spLocks/>
                  </p:cNvSpPr>
                  <p:nvPr/>
                </p:nvSpPr>
                <p:spPr bwMode="auto">
                  <a:xfrm>
                    <a:off x="2283" y="2291"/>
                    <a:ext cx="178" cy="121"/>
                  </a:xfrm>
                  <a:custGeom>
                    <a:avLst/>
                    <a:gdLst>
                      <a:gd name="T0" fmla="*/ 74 w 75"/>
                      <a:gd name="T1" fmla="*/ 0 h 51"/>
                      <a:gd name="T2" fmla="*/ 9 w 75"/>
                      <a:gd name="T3" fmla="*/ 0 h 51"/>
                      <a:gd name="T4" fmla="*/ 42 w 75"/>
                      <a:gd name="T5" fmla="*/ 51 h 51"/>
                      <a:gd name="T6" fmla="*/ 46 w 75"/>
                      <a:gd name="T7" fmla="*/ 43 h 51"/>
                      <a:gd name="T8" fmla="*/ 26 w 75"/>
                      <a:gd name="T9" fmla="*/ 24 h 51"/>
                      <a:gd name="T10" fmla="*/ 32 w 75"/>
                      <a:gd name="T11" fmla="*/ 9 h 51"/>
                      <a:gd name="T12" fmla="*/ 75 w 75"/>
                      <a:gd name="T13" fmla="*/ 5 h 51"/>
                      <a:gd name="T14" fmla="*/ 74 w 75"/>
                      <a:gd name="T15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51">
                        <a:moveTo>
                          <a:pt x="74" y="0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0" y="21"/>
                          <a:pt x="32" y="30"/>
                          <a:pt x="42" y="51"/>
                        </a:cubicBezTo>
                        <a:cubicBezTo>
                          <a:pt x="43" y="48"/>
                          <a:pt x="45" y="45"/>
                          <a:pt x="46" y="43"/>
                        </a:cubicBezTo>
                        <a:cubicBezTo>
                          <a:pt x="39" y="38"/>
                          <a:pt x="30" y="29"/>
                          <a:pt x="26" y="24"/>
                        </a:cubicBezTo>
                        <a:cubicBezTo>
                          <a:pt x="20" y="17"/>
                          <a:pt x="18" y="9"/>
                          <a:pt x="32" y="9"/>
                        </a:cubicBezTo>
                        <a:cubicBezTo>
                          <a:pt x="52" y="9"/>
                          <a:pt x="65" y="7"/>
                          <a:pt x="75" y="5"/>
                        </a:cubicBezTo>
                        <a:cubicBezTo>
                          <a:pt x="75" y="3"/>
                          <a:pt x="75" y="2"/>
                          <a:pt x="74" y="0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5" name="Freeform 1234"/>
                  <p:cNvSpPr>
                    <a:spLocks noEditPoints="1"/>
                  </p:cNvSpPr>
                  <p:nvPr/>
                </p:nvSpPr>
                <p:spPr bwMode="auto">
                  <a:xfrm>
                    <a:off x="2288" y="2288"/>
                    <a:ext cx="182" cy="128"/>
                  </a:xfrm>
                  <a:custGeom>
                    <a:avLst/>
                    <a:gdLst>
                      <a:gd name="T0" fmla="*/ 40 w 77"/>
                      <a:gd name="T1" fmla="*/ 54 h 54"/>
                      <a:gd name="T2" fmla="*/ 39 w 77"/>
                      <a:gd name="T3" fmla="*/ 52 h 54"/>
                      <a:gd name="T4" fmla="*/ 21 w 77"/>
                      <a:gd name="T5" fmla="*/ 32 h 54"/>
                      <a:gd name="T6" fmla="*/ 6 w 77"/>
                      <a:gd name="T7" fmla="*/ 0 h 54"/>
                      <a:gd name="T8" fmla="*/ 6 w 77"/>
                      <a:gd name="T9" fmla="*/ 0 h 54"/>
                      <a:gd name="T10" fmla="*/ 73 w 77"/>
                      <a:gd name="T11" fmla="*/ 0 h 54"/>
                      <a:gd name="T12" fmla="*/ 73 w 77"/>
                      <a:gd name="T13" fmla="*/ 0 h 54"/>
                      <a:gd name="T14" fmla="*/ 59 w 77"/>
                      <a:gd name="T15" fmla="*/ 30 h 54"/>
                      <a:gd name="T16" fmla="*/ 41 w 77"/>
                      <a:gd name="T17" fmla="*/ 52 h 54"/>
                      <a:gd name="T18" fmla="*/ 40 w 77"/>
                      <a:gd name="T19" fmla="*/ 54 h 54"/>
                      <a:gd name="T20" fmla="*/ 8 w 77"/>
                      <a:gd name="T21" fmla="*/ 2 h 54"/>
                      <a:gd name="T22" fmla="*/ 23 w 77"/>
                      <a:gd name="T23" fmla="*/ 31 h 54"/>
                      <a:gd name="T24" fmla="*/ 40 w 77"/>
                      <a:gd name="T25" fmla="*/ 49 h 54"/>
                      <a:gd name="T26" fmla="*/ 57 w 77"/>
                      <a:gd name="T27" fmla="*/ 28 h 54"/>
                      <a:gd name="T28" fmla="*/ 71 w 77"/>
                      <a:gd name="T29" fmla="*/ 2 h 54"/>
                      <a:gd name="T30" fmla="*/ 8 w 77"/>
                      <a:gd name="T31" fmla="*/ 2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77" h="54">
                        <a:moveTo>
                          <a:pt x="40" y="54"/>
                        </a:moveTo>
                        <a:cubicBezTo>
                          <a:pt x="39" y="52"/>
                          <a:pt x="39" y="52"/>
                          <a:pt x="39" y="52"/>
                        </a:cubicBezTo>
                        <a:cubicBezTo>
                          <a:pt x="35" y="44"/>
                          <a:pt x="28" y="38"/>
                          <a:pt x="21" y="32"/>
                        </a:cubicBezTo>
                        <a:cubicBezTo>
                          <a:pt x="10" y="23"/>
                          <a:pt x="0" y="14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77" y="12"/>
                          <a:pt x="68" y="21"/>
                          <a:pt x="59" y="30"/>
                        </a:cubicBezTo>
                        <a:cubicBezTo>
                          <a:pt x="52" y="36"/>
                          <a:pt x="45" y="43"/>
                          <a:pt x="41" y="52"/>
                        </a:cubicBezTo>
                        <a:lnTo>
                          <a:pt x="40" y="54"/>
                        </a:lnTo>
                        <a:close/>
                        <a:moveTo>
                          <a:pt x="8" y="2"/>
                        </a:moveTo>
                        <a:cubicBezTo>
                          <a:pt x="3" y="14"/>
                          <a:pt x="12" y="22"/>
                          <a:pt x="23" y="31"/>
                        </a:cubicBezTo>
                        <a:cubicBezTo>
                          <a:pt x="29" y="36"/>
                          <a:pt x="36" y="42"/>
                          <a:pt x="40" y="49"/>
                        </a:cubicBezTo>
                        <a:cubicBezTo>
                          <a:pt x="44" y="41"/>
                          <a:pt x="51" y="34"/>
                          <a:pt x="57" y="28"/>
                        </a:cubicBezTo>
                        <a:cubicBezTo>
                          <a:pt x="66" y="19"/>
                          <a:pt x="74" y="12"/>
                          <a:pt x="71" y="2"/>
                        </a:cubicBezTo>
                        <a:lnTo>
                          <a:pt x="8" y="2"/>
                        </a:lnTo>
                        <a:close/>
                      </a:path>
                    </a:pathLst>
                  </a:custGeom>
                  <a:solidFill>
                    <a:srgbClr val="264F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6" name="Freeform 1235"/>
                  <p:cNvSpPr>
                    <a:spLocks/>
                  </p:cNvSpPr>
                  <p:nvPr/>
                </p:nvSpPr>
                <p:spPr bwMode="auto">
                  <a:xfrm>
                    <a:off x="1848" y="1521"/>
                    <a:ext cx="1010" cy="793"/>
                  </a:xfrm>
                  <a:custGeom>
                    <a:avLst/>
                    <a:gdLst>
                      <a:gd name="T0" fmla="*/ 19 w 427"/>
                      <a:gd name="T1" fmla="*/ 208 h 334"/>
                      <a:gd name="T2" fmla="*/ 3 w 427"/>
                      <a:gd name="T3" fmla="*/ 228 h 334"/>
                      <a:gd name="T4" fmla="*/ 46 w 427"/>
                      <a:gd name="T5" fmla="*/ 239 h 334"/>
                      <a:gd name="T6" fmla="*/ 231 w 427"/>
                      <a:gd name="T7" fmla="*/ 327 h 334"/>
                      <a:gd name="T8" fmla="*/ 385 w 427"/>
                      <a:gd name="T9" fmla="*/ 226 h 334"/>
                      <a:gd name="T10" fmla="*/ 416 w 427"/>
                      <a:gd name="T11" fmla="*/ 216 h 334"/>
                      <a:gd name="T12" fmla="*/ 395 w 427"/>
                      <a:gd name="T13" fmla="*/ 189 h 334"/>
                      <a:gd name="T14" fmla="*/ 227 w 427"/>
                      <a:gd name="T15" fmla="*/ 0 h 334"/>
                      <a:gd name="T16" fmla="*/ 19 w 427"/>
                      <a:gd name="T17" fmla="*/ 208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27" h="334">
                        <a:moveTo>
                          <a:pt x="19" y="208"/>
                        </a:moveTo>
                        <a:cubicBezTo>
                          <a:pt x="11" y="207"/>
                          <a:pt x="0" y="213"/>
                          <a:pt x="3" y="228"/>
                        </a:cubicBezTo>
                        <a:cubicBezTo>
                          <a:pt x="6" y="245"/>
                          <a:pt x="28" y="256"/>
                          <a:pt x="46" y="239"/>
                        </a:cubicBezTo>
                        <a:cubicBezTo>
                          <a:pt x="46" y="239"/>
                          <a:pt x="95" y="334"/>
                          <a:pt x="231" y="327"/>
                        </a:cubicBezTo>
                        <a:cubicBezTo>
                          <a:pt x="348" y="322"/>
                          <a:pt x="385" y="226"/>
                          <a:pt x="385" y="226"/>
                        </a:cubicBezTo>
                        <a:cubicBezTo>
                          <a:pt x="385" y="226"/>
                          <a:pt x="404" y="241"/>
                          <a:pt x="416" y="216"/>
                        </a:cubicBezTo>
                        <a:cubicBezTo>
                          <a:pt x="427" y="191"/>
                          <a:pt x="406" y="182"/>
                          <a:pt x="395" y="189"/>
                        </a:cubicBezTo>
                        <a:cubicBezTo>
                          <a:pt x="395" y="189"/>
                          <a:pt x="392" y="0"/>
                          <a:pt x="227" y="0"/>
                        </a:cubicBezTo>
                        <a:cubicBezTo>
                          <a:pt x="13" y="1"/>
                          <a:pt x="19" y="208"/>
                          <a:pt x="19" y="208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7" name="Freeform 1236"/>
                  <p:cNvSpPr>
                    <a:spLocks/>
                  </p:cNvSpPr>
                  <p:nvPr/>
                </p:nvSpPr>
                <p:spPr bwMode="auto">
                  <a:xfrm>
                    <a:off x="2378" y="2115"/>
                    <a:ext cx="343" cy="183"/>
                  </a:xfrm>
                  <a:custGeom>
                    <a:avLst/>
                    <a:gdLst>
                      <a:gd name="T0" fmla="*/ 44 w 145"/>
                      <a:gd name="T1" fmla="*/ 62 h 77"/>
                      <a:gd name="T2" fmla="*/ 0 w 145"/>
                      <a:gd name="T3" fmla="*/ 75 h 77"/>
                      <a:gd name="T4" fmla="*/ 12 w 145"/>
                      <a:gd name="T5" fmla="*/ 77 h 77"/>
                      <a:gd name="T6" fmla="*/ 145 w 145"/>
                      <a:gd name="T7" fmla="*/ 4 h 77"/>
                      <a:gd name="T8" fmla="*/ 139 w 145"/>
                      <a:gd name="T9" fmla="*/ 2 h 77"/>
                      <a:gd name="T10" fmla="*/ 82 w 145"/>
                      <a:gd name="T11" fmla="*/ 19 h 77"/>
                      <a:gd name="T12" fmla="*/ 75 w 145"/>
                      <a:gd name="T13" fmla="*/ 42 h 77"/>
                      <a:gd name="T14" fmla="*/ 44 w 145"/>
                      <a:gd name="T15" fmla="*/ 62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5" h="77">
                        <a:moveTo>
                          <a:pt x="44" y="62"/>
                        </a:moveTo>
                        <a:cubicBezTo>
                          <a:pt x="35" y="70"/>
                          <a:pt x="17" y="76"/>
                          <a:pt x="0" y="75"/>
                        </a:cubicBezTo>
                        <a:cubicBezTo>
                          <a:pt x="0" y="75"/>
                          <a:pt x="7" y="76"/>
                          <a:pt x="12" y="77"/>
                        </a:cubicBezTo>
                        <a:cubicBezTo>
                          <a:pt x="84" y="72"/>
                          <a:pt x="125" y="32"/>
                          <a:pt x="145" y="4"/>
                        </a:cubicBezTo>
                        <a:cubicBezTo>
                          <a:pt x="139" y="2"/>
                          <a:pt x="139" y="2"/>
                          <a:pt x="139" y="2"/>
                        </a:cubicBezTo>
                        <a:cubicBezTo>
                          <a:pt x="127" y="0"/>
                          <a:pt x="114" y="1"/>
                          <a:pt x="82" y="19"/>
                        </a:cubicBezTo>
                        <a:cubicBezTo>
                          <a:pt x="59" y="31"/>
                          <a:pt x="65" y="44"/>
                          <a:pt x="75" y="42"/>
                        </a:cubicBezTo>
                        <a:cubicBezTo>
                          <a:pt x="83" y="41"/>
                          <a:pt x="56" y="50"/>
                          <a:pt x="44" y="62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8" name="Freeform 1237"/>
                  <p:cNvSpPr>
                    <a:spLocks/>
                  </p:cNvSpPr>
                  <p:nvPr/>
                </p:nvSpPr>
                <p:spPr bwMode="auto">
                  <a:xfrm>
                    <a:off x="2425" y="2153"/>
                    <a:ext cx="230" cy="140"/>
                  </a:xfrm>
                  <a:custGeom>
                    <a:avLst/>
                    <a:gdLst>
                      <a:gd name="T0" fmla="*/ 73 w 97"/>
                      <a:gd name="T1" fmla="*/ 27 h 59"/>
                      <a:gd name="T2" fmla="*/ 79 w 97"/>
                      <a:gd name="T3" fmla="*/ 0 h 59"/>
                      <a:gd name="T4" fmla="*/ 53 w 97"/>
                      <a:gd name="T5" fmla="*/ 19 h 59"/>
                      <a:gd name="T6" fmla="*/ 62 w 97"/>
                      <a:gd name="T7" fmla="*/ 26 h 59"/>
                      <a:gd name="T8" fmla="*/ 48 w 97"/>
                      <a:gd name="T9" fmla="*/ 36 h 59"/>
                      <a:gd name="T10" fmla="*/ 24 w 97"/>
                      <a:gd name="T11" fmla="*/ 50 h 59"/>
                      <a:gd name="T12" fmla="*/ 0 w 97"/>
                      <a:gd name="T13" fmla="*/ 59 h 59"/>
                      <a:gd name="T14" fmla="*/ 73 w 97"/>
                      <a:gd name="T15" fmla="*/ 27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7" h="59">
                        <a:moveTo>
                          <a:pt x="73" y="27"/>
                        </a:moveTo>
                        <a:cubicBezTo>
                          <a:pt x="97" y="11"/>
                          <a:pt x="79" y="0"/>
                          <a:pt x="79" y="0"/>
                        </a:cubicBezTo>
                        <a:cubicBezTo>
                          <a:pt x="62" y="5"/>
                          <a:pt x="53" y="13"/>
                          <a:pt x="53" y="19"/>
                        </a:cubicBezTo>
                        <a:cubicBezTo>
                          <a:pt x="54" y="24"/>
                          <a:pt x="60" y="25"/>
                          <a:pt x="62" y="26"/>
                        </a:cubicBezTo>
                        <a:cubicBezTo>
                          <a:pt x="65" y="26"/>
                          <a:pt x="57" y="31"/>
                          <a:pt x="48" y="36"/>
                        </a:cubicBezTo>
                        <a:cubicBezTo>
                          <a:pt x="38" y="40"/>
                          <a:pt x="29" y="42"/>
                          <a:pt x="24" y="50"/>
                        </a:cubicBezTo>
                        <a:cubicBezTo>
                          <a:pt x="22" y="53"/>
                          <a:pt x="15" y="56"/>
                          <a:pt x="0" y="59"/>
                        </a:cubicBezTo>
                        <a:cubicBezTo>
                          <a:pt x="42" y="56"/>
                          <a:pt x="53" y="40"/>
                          <a:pt x="73" y="27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29" name="Freeform 1238"/>
                  <p:cNvSpPr>
                    <a:spLocks/>
                  </p:cNvSpPr>
                  <p:nvPr/>
                </p:nvSpPr>
                <p:spPr bwMode="auto">
                  <a:xfrm>
                    <a:off x="1848" y="1519"/>
                    <a:ext cx="1010" cy="807"/>
                  </a:xfrm>
                  <a:custGeom>
                    <a:avLst/>
                    <a:gdLst>
                      <a:gd name="T0" fmla="*/ 395 w 427"/>
                      <a:gd name="T1" fmla="*/ 190 h 340"/>
                      <a:gd name="T2" fmla="*/ 227 w 427"/>
                      <a:gd name="T3" fmla="*/ 1 h 340"/>
                      <a:gd name="T4" fmla="*/ 19 w 427"/>
                      <a:gd name="T5" fmla="*/ 209 h 340"/>
                      <a:gd name="T6" fmla="*/ 3 w 427"/>
                      <a:gd name="T7" fmla="*/ 229 h 340"/>
                      <a:gd name="T8" fmla="*/ 46 w 427"/>
                      <a:gd name="T9" fmla="*/ 240 h 340"/>
                      <a:gd name="T10" fmla="*/ 237 w 427"/>
                      <a:gd name="T11" fmla="*/ 327 h 340"/>
                      <a:gd name="T12" fmla="*/ 180 w 427"/>
                      <a:gd name="T13" fmla="*/ 308 h 340"/>
                      <a:gd name="T14" fmla="*/ 130 w 427"/>
                      <a:gd name="T15" fmla="*/ 270 h 340"/>
                      <a:gd name="T16" fmla="*/ 82 w 427"/>
                      <a:gd name="T17" fmla="*/ 190 h 340"/>
                      <a:gd name="T18" fmla="*/ 164 w 427"/>
                      <a:gd name="T19" fmla="*/ 85 h 340"/>
                      <a:gd name="T20" fmla="*/ 161 w 427"/>
                      <a:gd name="T21" fmla="*/ 109 h 340"/>
                      <a:gd name="T22" fmla="*/ 233 w 427"/>
                      <a:gd name="T23" fmla="*/ 108 h 340"/>
                      <a:gd name="T24" fmla="*/ 322 w 427"/>
                      <a:gd name="T25" fmla="*/ 82 h 340"/>
                      <a:gd name="T26" fmla="*/ 364 w 427"/>
                      <a:gd name="T27" fmla="*/ 187 h 340"/>
                      <a:gd name="T28" fmla="*/ 364 w 427"/>
                      <a:gd name="T29" fmla="*/ 261 h 340"/>
                      <a:gd name="T30" fmla="*/ 385 w 427"/>
                      <a:gd name="T31" fmla="*/ 227 h 340"/>
                      <a:gd name="T32" fmla="*/ 416 w 427"/>
                      <a:gd name="T33" fmla="*/ 217 h 340"/>
                      <a:gd name="T34" fmla="*/ 395 w 427"/>
                      <a:gd name="T35" fmla="*/ 190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27" h="340">
                        <a:moveTo>
                          <a:pt x="395" y="190"/>
                        </a:moveTo>
                        <a:cubicBezTo>
                          <a:pt x="395" y="190"/>
                          <a:pt x="392" y="0"/>
                          <a:pt x="227" y="1"/>
                        </a:cubicBezTo>
                        <a:cubicBezTo>
                          <a:pt x="24" y="2"/>
                          <a:pt x="19" y="209"/>
                          <a:pt x="19" y="209"/>
                        </a:cubicBezTo>
                        <a:cubicBezTo>
                          <a:pt x="11" y="208"/>
                          <a:pt x="0" y="214"/>
                          <a:pt x="3" y="229"/>
                        </a:cubicBezTo>
                        <a:cubicBezTo>
                          <a:pt x="6" y="246"/>
                          <a:pt x="28" y="257"/>
                          <a:pt x="46" y="240"/>
                        </a:cubicBezTo>
                        <a:cubicBezTo>
                          <a:pt x="46" y="240"/>
                          <a:pt x="99" y="340"/>
                          <a:pt x="237" y="327"/>
                        </a:cubicBezTo>
                        <a:cubicBezTo>
                          <a:pt x="196" y="327"/>
                          <a:pt x="180" y="315"/>
                          <a:pt x="180" y="308"/>
                        </a:cubicBezTo>
                        <a:cubicBezTo>
                          <a:pt x="179" y="295"/>
                          <a:pt x="157" y="283"/>
                          <a:pt x="130" y="270"/>
                        </a:cubicBezTo>
                        <a:cubicBezTo>
                          <a:pt x="103" y="258"/>
                          <a:pt x="78" y="228"/>
                          <a:pt x="82" y="190"/>
                        </a:cubicBezTo>
                        <a:cubicBezTo>
                          <a:pt x="90" y="122"/>
                          <a:pt x="147" y="92"/>
                          <a:pt x="164" y="85"/>
                        </a:cubicBezTo>
                        <a:cubicBezTo>
                          <a:pt x="186" y="76"/>
                          <a:pt x="167" y="102"/>
                          <a:pt x="161" y="109"/>
                        </a:cubicBezTo>
                        <a:cubicBezTo>
                          <a:pt x="156" y="115"/>
                          <a:pt x="176" y="121"/>
                          <a:pt x="233" y="108"/>
                        </a:cubicBezTo>
                        <a:cubicBezTo>
                          <a:pt x="310" y="90"/>
                          <a:pt x="313" y="56"/>
                          <a:pt x="322" y="82"/>
                        </a:cubicBezTo>
                        <a:cubicBezTo>
                          <a:pt x="337" y="127"/>
                          <a:pt x="372" y="158"/>
                          <a:pt x="364" y="187"/>
                        </a:cubicBezTo>
                        <a:cubicBezTo>
                          <a:pt x="355" y="225"/>
                          <a:pt x="358" y="249"/>
                          <a:pt x="364" y="261"/>
                        </a:cubicBezTo>
                        <a:cubicBezTo>
                          <a:pt x="376" y="245"/>
                          <a:pt x="385" y="227"/>
                          <a:pt x="385" y="227"/>
                        </a:cubicBezTo>
                        <a:cubicBezTo>
                          <a:pt x="385" y="227"/>
                          <a:pt x="404" y="242"/>
                          <a:pt x="416" y="217"/>
                        </a:cubicBezTo>
                        <a:cubicBezTo>
                          <a:pt x="427" y="192"/>
                          <a:pt x="406" y="183"/>
                          <a:pt x="395" y="190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0" name="Freeform 1239"/>
                  <p:cNvSpPr>
                    <a:spLocks/>
                  </p:cNvSpPr>
                  <p:nvPr/>
                </p:nvSpPr>
                <p:spPr bwMode="auto">
                  <a:xfrm>
                    <a:off x="1850" y="1381"/>
                    <a:ext cx="689" cy="917"/>
                  </a:xfrm>
                  <a:custGeom>
                    <a:avLst/>
                    <a:gdLst>
                      <a:gd name="T0" fmla="*/ 134 w 291"/>
                      <a:gd name="T1" fmla="*/ 120 h 386"/>
                      <a:gd name="T2" fmla="*/ 18 w 291"/>
                      <a:gd name="T3" fmla="*/ 267 h 386"/>
                      <a:gd name="T4" fmla="*/ 1 w 291"/>
                      <a:gd name="T5" fmla="*/ 285 h 386"/>
                      <a:gd name="T6" fmla="*/ 33 w 291"/>
                      <a:gd name="T7" fmla="*/ 306 h 386"/>
                      <a:gd name="T8" fmla="*/ 45 w 291"/>
                      <a:gd name="T9" fmla="*/ 298 h 386"/>
                      <a:gd name="T10" fmla="*/ 211 w 291"/>
                      <a:gd name="T11" fmla="*/ 386 h 386"/>
                      <a:gd name="T12" fmla="*/ 211 w 291"/>
                      <a:gd name="T13" fmla="*/ 386 h 386"/>
                      <a:gd name="T14" fmla="*/ 174 w 291"/>
                      <a:gd name="T15" fmla="*/ 369 h 386"/>
                      <a:gd name="T16" fmla="*/ 150 w 291"/>
                      <a:gd name="T17" fmla="*/ 341 h 386"/>
                      <a:gd name="T18" fmla="*/ 100 w 291"/>
                      <a:gd name="T19" fmla="*/ 338 h 386"/>
                      <a:gd name="T20" fmla="*/ 60 w 291"/>
                      <a:gd name="T21" fmla="*/ 269 h 386"/>
                      <a:gd name="T22" fmla="*/ 120 w 291"/>
                      <a:gd name="T23" fmla="*/ 162 h 386"/>
                      <a:gd name="T24" fmla="*/ 180 w 291"/>
                      <a:gd name="T25" fmla="*/ 126 h 386"/>
                      <a:gd name="T26" fmla="*/ 182 w 291"/>
                      <a:gd name="T27" fmla="*/ 145 h 386"/>
                      <a:gd name="T28" fmla="*/ 192 w 291"/>
                      <a:gd name="T29" fmla="*/ 146 h 386"/>
                      <a:gd name="T30" fmla="*/ 134 w 291"/>
                      <a:gd name="T31" fmla="*/ 12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91" h="386">
                        <a:moveTo>
                          <a:pt x="134" y="120"/>
                        </a:moveTo>
                        <a:cubicBezTo>
                          <a:pt x="42" y="189"/>
                          <a:pt x="18" y="267"/>
                          <a:pt x="18" y="267"/>
                        </a:cubicBezTo>
                        <a:cubicBezTo>
                          <a:pt x="11" y="266"/>
                          <a:pt x="0" y="271"/>
                          <a:pt x="1" y="285"/>
                        </a:cubicBezTo>
                        <a:cubicBezTo>
                          <a:pt x="19" y="282"/>
                          <a:pt x="30" y="296"/>
                          <a:pt x="33" y="306"/>
                        </a:cubicBezTo>
                        <a:cubicBezTo>
                          <a:pt x="37" y="305"/>
                          <a:pt x="41" y="302"/>
                          <a:pt x="45" y="298"/>
                        </a:cubicBezTo>
                        <a:cubicBezTo>
                          <a:pt x="45" y="298"/>
                          <a:pt x="91" y="386"/>
                          <a:pt x="211" y="386"/>
                        </a:cubicBezTo>
                        <a:cubicBezTo>
                          <a:pt x="211" y="386"/>
                          <a:pt x="211" y="386"/>
                          <a:pt x="211" y="386"/>
                        </a:cubicBezTo>
                        <a:cubicBezTo>
                          <a:pt x="178" y="382"/>
                          <a:pt x="175" y="374"/>
                          <a:pt x="174" y="369"/>
                        </a:cubicBezTo>
                        <a:cubicBezTo>
                          <a:pt x="173" y="363"/>
                          <a:pt x="169" y="353"/>
                          <a:pt x="150" y="341"/>
                        </a:cubicBezTo>
                        <a:cubicBezTo>
                          <a:pt x="116" y="321"/>
                          <a:pt x="110" y="344"/>
                          <a:pt x="100" y="338"/>
                        </a:cubicBezTo>
                        <a:cubicBezTo>
                          <a:pt x="87" y="331"/>
                          <a:pt x="61" y="307"/>
                          <a:pt x="60" y="269"/>
                        </a:cubicBezTo>
                        <a:cubicBezTo>
                          <a:pt x="59" y="207"/>
                          <a:pt x="100" y="178"/>
                          <a:pt x="120" y="162"/>
                        </a:cubicBezTo>
                        <a:cubicBezTo>
                          <a:pt x="139" y="146"/>
                          <a:pt x="166" y="130"/>
                          <a:pt x="180" y="126"/>
                        </a:cubicBezTo>
                        <a:cubicBezTo>
                          <a:pt x="193" y="121"/>
                          <a:pt x="188" y="136"/>
                          <a:pt x="182" y="145"/>
                        </a:cubicBezTo>
                        <a:cubicBezTo>
                          <a:pt x="192" y="146"/>
                          <a:pt x="192" y="146"/>
                          <a:pt x="192" y="146"/>
                        </a:cubicBezTo>
                        <a:cubicBezTo>
                          <a:pt x="214" y="136"/>
                          <a:pt x="291" y="0"/>
                          <a:pt x="134" y="120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1" name="Freeform 1240"/>
                  <p:cNvSpPr>
                    <a:spLocks/>
                  </p:cNvSpPr>
                  <p:nvPr/>
                </p:nvSpPr>
                <p:spPr bwMode="auto">
                  <a:xfrm>
                    <a:off x="2236" y="1581"/>
                    <a:ext cx="601" cy="534"/>
                  </a:xfrm>
                  <a:custGeom>
                    <a:avLst/>
                    <a:gdLst>
                      <a:gd name="T0" fmla="*/ 254 w 254"/>
                      <a:gd name="T1" fmla="*/ 171 h 225"/>
                      <a:gd name="T2" fmla="*/ 231 w 254"/>
                      <a:gd name="T3" fmla="*/ 164 h 225"/>
                      <a:gd name="T4" fmla="*/ 152 w 254"/>
                      <a:gd name="T5" fmla="*/ 0 h 225"/>
                      <a:gd name="T6" fmla="*/ 0 w 254"/>
                      <a:gd name="T7" fmla="*/ 87 h 225"/>
                      <a:gd name="T8" fmla="*/ 109 w 254"/>
                      <a:gd name="T9" fmla="*/ 64 h 225"/>
                      <a:gd name="T10" fmla="*/ 154 w 254"/>
                      <a:gd name="T11" fmla="*/ 33 h 225"/>
                      <a:gd name="T12" fmla="*/ 196 w 254"/>
                      <a:gd name="T13" fmla="*/ 114 h 225"/>
                      <a:gd name="T14" fmla="*/ 206 w 254"/>
                      <a:gd name="T15" fmla="*/ 185 h 225"/>
                      <a:gd name="T16" fmla="*/ 207 w 254"/>
                      <a:gd name="T17" fmla="*/ 225 h 225"/>
                      <a:gd name="T18" fmla="*/ 229 w 254"/>
                      <a:gd name="T19" fmla="*/ 196 h 225"/>
                      <a:gd name="T20" fmla="*/ 251 w 254"/>
                      <a:gd name="T21" fmla="*/ 187 h 225"/>
                      <a:gd name="T22" fmla="*/ 254 w 254"/>
                      <a:gd name="T23" fmla="*/ 171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4" h="225">
                        <a:moveTo>
                          <a:pt x="254" y="171"/>
                        </a:moveTo>
                        <a:cubicBezTo>
                          <a:pt x="250" y="162"/>
                          <a:pt x="238" y="159"/>
                          <a:pt x="231" y="164"/>
                        </a:cubicBezTo>
                        <a:cubicBezTo>
                          <a:pt x="231" y="164"/>
                          <a:pt x="229" y="51"/>
                          <a:pt x="152" y="0"/>
                        </a:cubicBezTo>
                        <a:cubicBezTo>
                          <a:pt x="0" y="87"/>
                          <a:pt x="0" y="87"/>
                          <a:pt x="0" y="87"/>
                        </a:cubicBezTo>
                        <a:cubicBezTo>
                          <a:pt x="37" y="90"/>
                          <a:pt x="78" y="79"/>
                          <a:pt x="109" y="64"/>
                        </a:cubicBezTo>
                        <a:cubicBezTo>
                          <a:pt x="137" y="50"/>
                          <a:pt x="154" y="33"/>
                          <a:pt x="154" y="33"/>
                        </a:cubicBezTo>
                        <a:cubicBezTo>
                          <a:pt x="163" y="66"/>
                          <a:pt x="180" y="88"/>
                          <a:pt x="196" y="114"/>
                        </a:cubicBezTo>
                        <a:cubicBezTo>
                          <a:pt x="214" y="142"/>
                          <a:pt x="210" y="157"/>
                          <a:pt x="206" y="185"/>
                        </a:cubicBezTo>
                        <a:cubicBezTo>
                          <a:pt x="203" y="205"/>
                          <a:pt x="206" y="218"/>
                          <a:pt x="207" y="225"/>
                        </a:cubicBezTo>
                        <a:cubicBezTo>
                          <a:pt x="218" y="206"/>
                          <a:pt x="229" y="196"/>
                          <a:pt x="229" y="196"/>
                        </a:cubicBezTo>
                        <a:cubicBezTo>
                          <a:pt x="231" y="174"/>
                          <a:pt x="251" y="175"/>
                          <a:pt x="251" y="187"/>
                        </a:cubicBezTo>
                        <a:cubicBezTo>
                          <a:pt x="251" y="187"/>
                          <a:pt x="252" y="181"/>
                          <a:pt x="254" y="171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2" name="Freeform 1241"/>
                  <p:cNvSpPr>
                    <a:spLocks noEditPoints="1"/>
                  </p:cNvSpPr>
                  <p:nvPr/>
                </p:nvSpPr>
                <p:spPr bwMode="auto">
                  <a:xfrm>
                    <a:off x="1848" y="1519"/>
                    <a:ext cx="1001" cy="783"/>
                  </a:xfrm>
                  <a:custGeom>
                    <a:avLst/>
                    <a:gdLst>
                      <a:gd name="T0" fmla="*/ 218 w 423"/>
                      <a:gd name="T1" fmla="*/ 330 h 330"/>
                      <a:gd name="T2" fmla="*/ 83 w 423"/>
                      <a:gd name="T3" fmla="*/ 285 h 330"/>
                      <a:gd name="T4" fmla="*/ 46 w 423"/>
                      <a:gd name="T5" fmla="*/ 242 h 330"/>
                      <a:gd name="T6" fmla="*/ 27 w 423"/>
                      <a:gd name="T7" fmla="*/ 250 h 330"/>
                      <a:gd name="T8" fmla="*/ 2 w 423"/>
                      <a:gd name="T9" fmla="*/ 229 h 330"/>
                      <a:gd name="T10" fmla="*/ 4 w 423"/>
                      <a:gd name="T11" fmla="*/ 214 h 330"/>
                      <a:gd name="T12" fmla="*/ 17 w 423"/>
                      <a:gd name="T13" fmla="*/ 208 h 330"/>
                      <a:gd name="T14" fmla="*/ 17 w 423"/>
                      <a:gd name="T15" fmla="*/ 208 h 330"/>
                      <a:gd name="T16" fmla="*/ 75 w 423"/>
                      <a:gd name="T17" fmla="*/ 56 h 330"/>
                      <a:gd name="T18" fmla="*/ 227 w 423"/>
                      <a:gd name="T19" fmla="*/ 0 h 330"/>
                      <a:gd name="T20" fmla="*/ 227 w 423"/>
                      <a:gd name="T21" fmla="*/ 0 h 330"/>
                      <a:gd name="T22" fmla="*/ 374 w 423"/>
                      <a:gd name="T23" fmla="*/ 95 h 330"/>
                      <a:gd name="T24" fmla="*/ 397 w 423"/>
                      <a:gd name="T25" fmla="*/ 188 h 330"/>
                      <a:gd name="T26" fmla="*/ 404 w 423"/>
                      <a:gd name="T27" fmla="*/ 187 h 330"/>
                      <a:gd name="T28" fmla="*/ 418 w 423"/>
                      <a:gd name="T29" fmla="*/ 195 h 330"/>
                      <a:gd name="T30" fmla="*/ 417 w 423"/>
                      <a:gd name="T31" fmla="*/ 218 h 330"/>
                      <a:gd name="T32" fmla="*/ 398 w 423"/>
                      <a:gd name="T33" fmla="*/ 233 h 330"/>
                      <a:gd name="T34" fmla="*/ 386 w 423"/>
                      <a:gd name="T35" fmla="*/ 229 h 330"/>
                      <a:gd name="T36" fmla="*/ 353 w 423"/>
                      <a:gd name="T37" fmla="*/ 277 h 330"/>
                      <a:gd name="T38" fmla="*/ 231 w 423"/>
                      <a:gd name="T39" fmla="*/ 330 h 330"/>
                      <a:gd name="T40" fmla="*/ 218 w 423"/>
                      <a:gd name="T41" fmla="*/ 330 h 330"/>
                      <a:gd name="T42" fmla="*/ 47 w 423"/>
                      <a:gd name="T43" fmla="*/ 238 h 330"/>
                      <a:gd name="T44" fmla="*/ 47 w 423"/>
                      <a:gd name="T45" fmla="*/ 240 h 330"/>
                      <a:gd name="T46" fmla="*/ 85 w 423"/>
                      <a:gd name="T47" fmla="*/ 284 h 330"/>
                      <a:gd name="T48" fmla="*/ 218 w 423"/>
                      <a:gd name="T49" fmla="*/ 327 h 330"/>
                      <a:gd name="T50" fmla="*/ 231 w 423"/>
                      <a:gd name="T51" fmla="*/ 327 h 330"/>
                      <a:gd name="T52" fmla="*/ 384 w 423"/>
                      <a:gd name="T53" fmla="*/ 226 h 330"/>
                      <a:gd name="T54" fmla="*/ 385 w 423"/>
                      <a:gd name="T55" fmla="*/ 225 h 330"/>
                      <a:gd name="T56" fmla="*/ 386 w 423"/>
                      <a:gd name="T57" fmla="*/ 226 h 330"/>
                      <a:gd name="T58" fmla="*/ 398 w 423"/>
                      <a:gd name="T59" fmla="*/ 231 h 330"/>
                      <a:gd name="T60" fmla="*/ 415 w 423"/>
                      <a:gd name="T61" fmla="*/ 217 h 330"/>
                      <a:gd name="T62" fmla="*/ 416 w 423"/>
                      <a:gd name="T63" fmla="*/ 196 h 330"/>
                      <a:gd name="T64" fmla="*/ 404 w 423"/>
                      <a:gd name="T65" fmla="*/ 189 h 330"/>
                      <a:gd name="T66" fmla="*/ 396 w 423"/>
                      <a:gd name="T67" fmla="*/ 191 h 330"/>
                      <a:gd name="T68" fmla="*/ 394 w 423"/>
                      <a:gd name="T69" fmla="*/ 193 h 330"/>
                      <a:gd name="T70" fmla="*/ 394 w 423"/>
                      <a:gd name="T71" fmla="*/ 190 h 330"/>
                      <a:gd name="T72" fmla="*/ 372 w 423"/>
                      <a:gd name="T73" fmla="*/ 96 h 330"/>
                      <a:gd name="T74" fmla="*/ 227 w 423"/>
                      <a:gd name="T75" fmla="*/ 2 h 330"/>
                      <a:gd name="T76" fmla="*/ 227 w 423"/>
                      <a:gd name="T77" fmla="*/ 2 h 330"/>
                      <a:gd name="T78" fmla="*/ 77 w 423"/>
                      <a:gd name="T79" fmla="*/ 58 h 330"/>
                      <a:gd name="T80" fmla="*/ 20 w 423"/>
                      <a:gd name="T81" fmla="*/ 209 h 330"/>
                      <a:gd name="T82" fmla="*/ 20 w 423"/>
                      <a:gd name="T83" fmla="*/ 211 h 330"/>
                      <a:gd name="T84" fmla="*/ 18 w 423"/>
                      <a:gd name="T85" fmla="*/ 211 h 330"/>
                      <a:gd name="T86" fmla="*/ 17 w 423"/>
                      <a:gd name="T87" fmla="*/ 210 h 330"/>
                      <a:gd name="T88" fmla="*/ 6 w 423"/>
                      <a:gd name="T89" fmla="*/ 215 h 330"/>
                      <a:gd name="T90" fmla="*/ 4 w 423"/>
                      <a:gd name="T91" fmla="*/ 229 h 330"/>
                      <a:gd name="T92" fmla="*/ 27 w 423"/>
                      <a:gd name="T93" fmla="*/ 247 h 330"/>
                      <a:gd name="T94" fmla="*/ 45 w 423"/>
                      <a:gd name="T95" fmla="*/ 240 h 330"/>
                      <a:gd name="T96" fmla="*/ 47 w 423"/>
                      <a:gd name="T97" fmla="*/ 238 h 3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23" h="330">
                        <a:moveTo>
                          <a:pt x="218" y="330"/>
                        </a:moveTo>
                        <a:cubicBezTo>
                          <a:pt x="151" y="330"/>
                          <a:pt x="108" y="306"/>
                          <a:pt x="83" y="285"/>
                        </a:cubicBezTo>
                        <a:cubicBezTo>
                          <a:pt x="60" y="267"/>
                          <a:pt x="49" y="248"/>
                          <a:pt x="46" y="242"/>
                        </a:cubicBezTo>
                        <a:cubicBezTo>
                          <a:pt x="40" y="247"/>
                          <a:pt x="34" y="250"/>
                          <a:pt x="27" y="250"/>
                        </a:cubicBezTo>
                        <a:cubicBezTo>
                          <a:pt x="15" y="250"/>
                          <a:pt x="4" y="241"/>
                          <a:pt x="2" y="229"/>
                        </a:cubicBezTo>
                        <a:cubicBezTo>
                          <a:pt x="0" y="221"/>
                          <a:pt x="2" y="216"/>
                          <a:pt x="4" y="214"/>
                        </a:cubicBezTo>
                        <a:cubicBezTo>
                          <a:pt x="8" y="209"/>
                          <a:pt x="13" y="208"/>
                          <a:pt x="17" y="208"/>
                        </a:cubicBezTo>
                        <a:cubicBezTo>
                          <a:pt x="17" y="208"/>
                          <a:pt x="17" y="208"/>
                          <a:pt x="17" y="208"/>
                        </a:cubicBezTo>
                        <a:cubicBezTo>
                          <a:pt x="17" y="196"/>
                          <a:pt x="20" y="113"/>
                          <a:pt x="75" y="56"/>
                        </a:cubicBezTo>
                        <a:cubicBezTo>
                          <a:pt x="111" y="19"/>
                          <a:pt x="162" y="0"/>
                          <a:pt x="227" y="0"/>
                        </a:cubicBezTo>
                        <a:cubicBezTo>
                          <a:pt x="227" y="0"/>
                          <a:pt x="227" y="0"/>
                          <a:pt x="227" y="0"/>
                        </a:cubicBezTo>
                        <a:cubicBezTo>
                          <a:pt x="313" y="0"/>
                          <a:pt x="355" y="52"/>
                          <a:pt x="374" y="95"/>
                        </a:cubicBezTo>
                        <a:cubicBezTo>
                          <a:pt x="393" y="137"/>
                          <a:pt x="396" y="178"/>
                          <a:pt x="397" y="188"/>
                        </a:cubicBezTo>
                        <a:cubicBezTo>
                          <a:pt x="399" y="187"/>
                          <a:pt x="401" y="187"/>
                          <a:pt x="404" y="187"/>
                        </a:cubicBezTo>
                        <a:cubicBezTo>
                          <a:pt x="410" y="187"/>
                          <a:pt x="415" y="190"/>
                          <a:pt x="418" y="195"/>
                        </a:cubicBezTo>
                        <a:cubicBezTo>
                          <a:pt x="421" y="199"/>
                          <a:pt x="423" y="206"/>
                          <a:pt x="417" y="218"/>
                        </a:cubicBezTo>
                        <a:cubicBezTo>
                          <a:pt x="412" y="228"/>
                          <a:pt x="405" y="233"/>
                          <a:pt x="398" y="233"/>
                        </a:cubicBezTo>
                        <a:cubicBezTo>
                          <a:pt x="392" y="233"/>
                          <a:pt x="388" y="231"/>
                          <a:pt x="386" y="229"/>
                        </a:cubicBezTo>
                        <a:cubicBezTo>
                          <a:pt x="383" y="235"/>
                          <a:pt x="373" y="256"/>
                          <a:pt x="353" y="277"/>
                        </a:cubicBezTo>
                        <a:cubicBezTo>
                          <a:pt x="331" y="299"/>
                          <a:pt x="292" y="327"/>
                          <a:pt x="231" y="330"/>
                        </a:cubicBezTo>
                        <a:cubicBezTo>
                          <a:pt x="227" y="330"/>
                          <a:pt x="222" y="330"/>
                          <a:pt x="218" y="330"/>
                        </a:cubicBezTo>
                        <a:close/>
                        <a:moveTo>
                          <a:pt x="47" y="238"/>
                        </a:moveTo>
                        <a:cubicBezTo>
                          <a:pt x="47" y="240"/>
                          <a:pt x="47" y="240"/>
                          <a:pt x="47" y="240"/>
                        </a:cubicBezTo>
                        <a:cubicBezTo>
                          <a:pt x="47" y="240"/>
                          <a:pt x="58" y="262"/>
                          <a:pt x="85" y="284"/>
                        </a:cubicBezTo>
                        <a:cubicBezTo>
                          <a:pt x="109" y="304"/>
                          <a:pt x="152" y="327"/>
                          <a:pt x="218" y="327"/>
                        </a:cubicBezTo>
                        <a:cubicBezTo>
                          <a:pt x="222" y="327"/>
                          <a:pt x="227" y="327"/>
                          <a:pt x="231" y="327"/>
                        </a:cubicBezTo>
                        <a:cubicBezTo>
                          <a:pt x="346" y="322"/>
                          <a:pt x="384" y="227"/>
                          <a:pt x="384" y="226"/>
                        </a:cubicBezTo>
                        <a:cubicBezTo>
                          <a:pt x="385" y="225"/>
                          <a:pt x="385" y="225"/>
                          <a:pt x="385" y="225"/>
                        </a:cubicBezTo>
                        <a:cubicBezTo>
                          <a:pt x="386" y="226"/>
                          <a:pt x="386" y="226"/>
                          <a:pt x="386" y="226"/>
                        </a:cubicBezTo>
                        <a:cubicBezTo>
                          <a:pt x="386" y="226"/>
                          <a:pt x="391" y="231"/>
                          <a:pt x="398" y="231"/>
                        </a:cubicBezTo>
                        <a:cubicBezTo>
                          <a:pt x="404" y="231"/>
                          <a:pt x="410" y="226"/>
                          <a:pt x="415" y="217"/>
                        </a:cubicBezTo>
                        <a:cubicBezTo>
                          <a:pt x="420" y="206"/>
                          <a:pt x="418" y="200"/>
                          <a:pt x="416" y="196"/>
                        </a:cubicBezTo>
                        <a:cubicBezTo>
                          <a:pt x="413" y="192"/>
                          <a:pt x="409" y="189"/>
                          <a:pt x="404" y="189"/>
                        </a:cubicBezTo>
                        <a:cubicBezTo>
                          <a:pt x="401" y="189"/>
                          <a:pt x="398" y="190"/>
                          <a:pt x="396" y="191"/>
                        </a:cubicBezTo>
                        <a:cubicBezTo>
                          <a:pt x="394" y="193"/>
                          <a:pt x="394" y="193"/>
                          <a:pt x="394" y="193"/>
                        </a:cubicBezTo>
                        <a:cubicBezTo>
                          <a:pt x="394" y="190"/>
                          <a:pt x="394" y="190"/>
                          <a:pt x="394" y="190"/>
                        </a:cubicBezTo>
                        <a:cubicBezTo>
                          <a:pt x="394" y="190"/>
                          <a:pt x="393" y="143"/>
                          <a:pt x="372" y="96"/>
                        </a:cubicBezTo>
                        <a:cubicBezTo>
                          <a:pt x="353" y="53"/>
                          <a:pt x="312" y="2"/>
                          <a:pt x="227" y="2"/>
                        </a:cubicBezTo>
                        <a:cubicBezTo>
                          <a:pt x="227" y="2"/>
                          <a:pt x="227" y="2"/>
                          <a:pt x="227" y="2"/>
                        </a:cubicBezTo>
                        <a:cubicBezTo>
                          <a:pt x="163" y="3"/>
                          <a:pt x="113" y="21"/>
                          <a:pt x="77" y="58"/>
                        </a:cubicBezTo>
                        <a:cubicBezTo>
                          <a:pt x="18" y="119"/>
                          <a:pt x="20" y="208"/>
                          <a:pt x="20" y="209"/>
                        </a:cubicBezTo>
                        <a:cubicBezTo>
                          <a:pt x="20" y="211"/>
                          <a:pt x="20" y="211"/>
                          <a:pt x="20" y="211"/>
                        </a:cubicBezTo>
                        <a:cubicBezTo>
                          <a:pt x="18" y="211"/>
                          <a:pt x="18" y="211"/>
                          <a:pt x="18" y="211"/>
                        </a:cubicBezTo>
                        <a:cubicBezTo>
                          <a:pt x="18" y="210"/>
                          <a:pt x="17" y="210"/>
                          <a:pt x="17" y="210"/>
                        </a:cubicBezTo>
                        <a:cubicBezTo>
                          <a:pt x="14" y="210"/>
                          <a:pt x="9" y="212"/>
                          <a:pt x="6" y="215"/>
                        </a:cubicBezTo>
                        <a:cubicBezTo>
                          <a:pt x="4" y="219"/>
                          <a:pt x="3" y="223"/>
                          <a:pt x="4" y="229"/>
                        </a:cubicBezTo>
                        <a:cubicBezTo>
                          <a:pt x="6" y="239"/>
                          <a:pt x="16" y="247"/>
                          <a:pt x="27" y="247"/>
                        </a:cubicBezTo>
                        <a:cubicBezTo>
                          <a:pt x="33" y="247"/>
                          <a:pt x="40" y="245"/>
                          <a:pt x="45" y="240"/>
                        </a:cubicBezTo>
                        <a:lnTo>
                          <a:pt x="47" y="238"/>
                        </a:lnTo>
                        <a:close/>
                      </a:path>
                    </a:pathLst>
                  </a:custGeom>
                  <a:solidFill>
                    <a:srgbClr val="C165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3" name="Freeform 1242"/>
                  <p:cNvSpPr>
                    <a:spLocks/>
                  </p:cNvSpPr>
                  <p:nvPr/>
                </p:nvSpPr>
                <p:spPr bwMode="auto">
                  <a:xfrm>
                    <a:off x="1789" y="1346"/>
                    <a:ext cx="1119" cy="859"/>
                  </a:xfrm>
                  <a:custGeom>
                    <a:avLst/>
                    <a:gdLst>
                      <a:gd name="T0" fmla="*/ 346 w 473"/>
                      <a:gd name="T1" fmla="*/ 112 h 362"/>
                      <a:gd name="T2" fmla="*/ 197 w 473"/>
                      <a:gd name="T3" fmla="*/ 185 h 362"/>
                      <a:gd name="T4" fmla="*/ 216 w 473"/>
                      <a:gd name="T5" fmla="*/ 151 h 362"/>
                      <a:gd name="T6" fmla="*/ 246 w 473"/>
                      <a:gd name="T7" fmla="*/ 91 h 362"/>
                      <a:gd name="T8" fmla="*/ 161 w 473"/>
                      <a:gd name="T9" fmla="*/ 160 h 362"/>
                      <a:gd name="T10" fmla="*/ 73 w 473"/>
                      <a:gd name="T11" fmla="*/ 301 h 362"/>
                      <a:gd name="T12" fmla="*/ 73 w 473"/>
                      <a:gd name="T13" fmla="*/ 362 h 362"/>
                      <a:gd name="T14" fmla="*/ 51 w 473"/>
                      <a:gd name="T15" fmla="*/ 297 h 362"/>
                      <a:gd name="T16" fmla="*/ 34 w 473"/>
                      <a:gd name="T17" fmla="*/ 150 h 362"/>
                      <a:gd name="T18" fmla="*/ 296 w 473"/>
                      <a:gd name="T19" fmla="*/ 35 h 362"/>
                      <a:gd name="T20" fmla="*/ 436 w 473"/>
                      <a:gd name="T21" fmla="*/ 137 h 362"/>
                      <a:gd name="T22" fmla="*/ 432 w 473"/>
                      <a:gd name="T23" fmla="*/ 301 h 362"/>
                      <a:gd name="T24" fmla="*/ 435 w 473"/>
                      <a:gd name="T25" fmla="*/ 269 h 362"/>
                      <a:gd name="T26" fmla="*/ 419 w 473"/>
                      <a:gd name="T27" fmla="*/ 305 h 362"/>
                      <a:gd name="T28" fmla="*/ 421 w 473"/>
                      <a:gd name="T29" fmla="*/ 354 h 362"/>
                      <a:gd name="T30" fmla="*/ 412 w 473"/>
                      <a:gd name="T31" fmla="*/ 317 h 362"/>
                      <a:gd name="T32" fmla="*/ 407 w 473"/>
                      <a:gd name="T33" fmla="*/ 253 h 362"/>
                      <a:gd name="T34" fmla="*/ 365 w 473"/>
                      <a:gd name="T35" fmla="*/ 171 h 362"/>
                      <a:gd name="T36" fmla="*/ 346 w 473"/>
                      <a:gd name="T37" fmla="*/ 112 h 3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73" h="362">
                        <a:moveTo>
                          <a:pt x="346" y="112"/>
                        </a:moveTo>
                        <a:cubicBezTo>
                          <a:pt x="326" y="140"/>
                          <a:pt x="281" y="181"/>
                          <a:pt x="197" y="185"/>
                        </a:cubicBezTo>
                        <a:cubicBezTo>
                          <a:pt x="175" y="186"/>
                          <a:pt x="192" y="181"/>
                          <a:pt x="216" y="151"/>
                        </a:cubicBezTo>
                        <a:cubicBezTo>
                          <a:pt x="240" y="122"/>
                          <a:pt x="238" y="105"/>
                          <a:pt x="246" y="91"/>
                        </a:cubicBezTo>
                        <a:cubicBezTo>
                          <a:pt x="246" y="91"/>
                          <a:pt x="230" y="116"/>
                          <a:pt x="161" y="160"/>
                        </a:cubicBezTo>
                        <a:cubicBezTo>
                          <a:pt x="87" y="206"/>
                          <a:pt x="64" y="249"/>
                          <a:pt x="73" y="301"/>
                        </a:cubicBezTo>
                        <a:cubicBezTo>
                          <a:pt x="81" y="348"/>
                          <a:pt x="73" y="362"/>
                          <a:pt x="73" y="362"/>
                        </a:cubicBezTo>
                        <a:cubicBezTo>
                          <a:pt x="73" y="362"/>
                          <a:pt x="76" y="330"/>
                          <a:pt x="51" y="297"/>
                        </a:cubicBezTo>
                        <a:cubicBezTo>
                          <a:pt x="35" y="275"/>
                          <a:pt x="0" y="228"/>
                          <a:pt x="34" y="150"/>
                        </a:cubicBezTo>
                        <a:cubicBezTo>
                          <a:pt x="70" y="70"/>
                          <a:pt x="172" y="0"/>
                          <a:pt x="296" y="35"/>
                        </a:cubicBezTo>
                        <a:cubicBezTo>
                          <a:pt x="296" y="35"/>
                          <a:pt x="385" y="31"/>
                          <a:pt x="436" y="137"/>
                        </a:cubicBezTo>
                        <a:cubicBezTo>
                          <a:pt x="473" y="214"/>
                          <a:pt x="450" y="290"/>
                          <a:pt x="432" y="301"/>
                        </a:cubicBezTo>
                        <a:cubicBezTo>
                          <a:pt x="440" y="291"/>
                          <a:pt x="445" y="270"/>
                          <a:pt x="435" y="269"/>
                        </a:cubicBezTo>
                        <a:cubicBezTo>
                          <a:pt x="421" y="266"/>
                          <a:pt x="412" y="286"/>
                          <a:pt x="419" y="305"/>
                        </a:cubicBezTo>
                        <a:cubicBezTo>
                          <a:pt x="425" y="321"/>
                          <a:pt x="432" y="341"/>
                          <a:pt x="421" y="354"/>
                        </a:cubicBezTo>
                        <a:cubicBezTo>
                          <a:pt x="421" y="354"/>
                          <a:pt x="427" y="340"/>
                          <a:pt x="412" y="317"/>
                        </a:cubicBezTo>
                        <a:cubicBezTo>
                          <a:pt x="397" y="294"/>
                          <a:pt x="408" y="273"/>
                          <a:pt x="407" y="253"/>
                        </a:cubicBezTo>
                        <a:cubicBezTo>
                          <a:pt x="406" y="222"/>
                          <a:pt x="382" y="199"/>
                          <a:pt x="365" y="171"/>
                        </a:cubicBezTo>
                        <a:cubicBezTo>
                          <a:pt x="352" y="150"/>
                          <a:pt x="346" y="125"/>
                          <a:pt x="346" y="112"/>
                        </a:cubicBezTo>
                        <a:close/>
                      </a:path>
                    </a:pathLst>
                  </a:custGeom>
                  <a:solidFill>
                    <a:srgbClr val="B04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4" name="Freeform 1243"/>
                  <p:cNvSpPr>
                    <a:spLocks/>
                  </p:cNvSpPr>
                  <p:nvPr/>
                </p:nvSpPr>
                <p:spPr bwMode="auto">
                  <a:xfrm>
                    <a:off x="2513" y="1429"/>
                    <a:ext cx="390" cy="624"/>
                  </a:xfrm>
                  <a:custGeom>
                    <a:avLst/>
                    <a:gdLst>
                      <a:gd name="T0" fmla="*/ 130 w 165"/>
                      <a:gd name="T1" fmla="*/ 102 h 263"/>
                      <a:gd name="T2" fmla="*/ 1 w 165"/>
                      <a:gd name="T3" fmla="*/ 0 h 263"/>
                      <a:gd name="T4" fmla="*/ 0 w 165"/>
                      <a:gd name="T5" fmla="*/ 1 h 263"/>
                      <a:gd name="T6" fmla="*/ 113 w 165"/>
                      <a:gd name="T7" fmla="*/ 88 h 263"/>
                      <a:gd name="T8" fmla="*/ 134 w 165"/>
                      <a:gd name="T9" fmla="*/ 216 h 263"/>
                      <a:gd name="T10" fmla="*/ 111 w 165"/>
                      <a:gd name="T11" fmla="*/ 247 h 263"/>
                      <a:gd name="T12" fmla="*/ 112 w 165"/>
                      <a:gd name="T13" fmla="*/ 248 h 263"/>
                      <a:gd name="T14" fmla="*/ 129 w 165"/>
                      <a:gd name="T15" fmla="*/ 234 h 263"/>
                      <a:gd name="T16" fmla="*/ 129 w 165"/>
                      <a:gd name="T17" fmla="*/ 263 h 263"/>
                      <a:gd name="T18" fmla="*/ 130 w 165"/>
                      <a:gd name="T19" fmla="*/ 263 h 263"/>
                      <a:gd name="T20" fmla="*/ 130 w 165"/>
                      <a:gd name="T21" fmla="*/ 102 h 2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65" h="263">
                        <a:moveTo>
                          <a:pt x="130" y="102"/>
                        </a:moveTo>
                        <a:cubicBezTo>
                          <a:pt x="90" y="19"/>
                          <a:pt x="26" y="3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8" y="4"/>
                          <a:pt x="77" y="23"/>
                          <a:pt x="113" y="88"/>
                        </a:cubicBezTo>
                        <a:cubicBezTo>
                          <a:pt x="144" y="146"/>
                          <a:pt x="139" y="196"/>
                          <a:pt x="134" y="216"/>
                        </a:cubicBezTo>
                        <a:cubicBezTo>
                          <a:pt x="132" y="225"/>
                          <a:pt x="118" y="221"/>
                          <a:pt x="111" y="247"/>
                        </a:cubicBezTo>
                        <a:cubicBezTo>
                          <a:pt x="111" y="247"/>
                          <a:pt x="111" y="248"/>
                          <a:pt x="112" y="248"/>
                        </a:cubicBezTo>
                        <a:cubicBezTo>
                          <a:pt x="114" y="239"/>
                          <a:pt x="120" y="232"/>
                          <a:pt x="129" y="234"/>
                        </a:cubicBezTo>
                        <a:cubicBezTo>
                          <a:pt x="138" y="235"/>
                          <a:pt x="135" y="252"/>
                          <a:pt x="129" y="263"/>
                        </a:cubicBezTo>
                        <a:cubicBezTo>
                          <a:pt x="129" y="263"/>
                          <a:pt x="129" y="263"/>
                          <a:pt x="130" y="263"/>
                        </a:cubicBezTo>
                        <a:cubicBezTo>
                          <a:pt x="147" y="245"/>
                          <a:pt x="165" y="174"/>
                          <a:pt x="130" y="102"/>
                        </a:cubicBezTo>
                        <a:close/>
                      </a:path>
                    </a:pathLst>
                  </a:custGeom>
                  <a:solidFill>
                    <a:srgbClr val="BF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5" name="Freeform 1244"/>
                  <p:cNvSpPr>
                    <a:spLocks/>
                  </p:cNvSpPr>
                  <p:nvPr/>
                </p:nvSpPr>
                <p:spPr bwMode="auto">
                  <a:xfrm>
                    <a:off x="2607" y="1550"/>
                    <a:ext cx="192" cy="636"/>
                  </a:xfrm>
                  <a:custGeom>
                    <a:avLst/>
                    <a:gdLst>
                      <a:gd name="T0" fmla="*/ 72 w 81"/>
                      <a:gd name="T1" fmla="*/ 162 h 268"/>
                      <a:gd name="T2" fmla="*/ 39 w 81"/>
                      <a:gd name="T3" fmla="*/ 88 h 268"/>
                      <a:gd name="T4" fmla="*/ 7 w 81"/>
                      <a:gd name="T5" fmla="*/ 0 h 268"/>
                      <a:gd name="T6" fmla="*/ 0 w 81"/>
                      <a:gd name="T7" fmla="*/ 26 h 268"/>
                      <a:gd name="T8" fmla="*/ 19 w 81"/>
                      <a:gd name="T9" fmla="*/ 85 h 268"/>
                      <a:gd name="T10" fmla="*/ 61 w 81"/>
                      <a:gd name="T11" fmla="*/ 167 h 268"/>
                      <a:gd name="T12" fmla="*/ 66 w 81"/>
                      <a:gd name="T13" fmla="*/ 231 h 268"/>
                      <a:gd name="T14" fmla="*/ 75 w 81"/>
                      <a:gd name="T15" fmla="*/ 268 h 268"/>
                      <a:gd name="T16" fmla="*/ 76 w 81"/>
                      <a:gd name="T17" fmla="*/ 266 h 268"/>
                      <a:gd name="T18" fmla="*/ 69 w 81"/>
                      <a:gd name="T19" fmla="*/ 227 h 268"/>
                      <a:gd name="T20" fmla="*/ 72 w 81"/>
                      <a:gd name="T21" fmla="*/ 162 h 2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81" h="268">
                        <a:moveTo>
                          <a:pt x="72" y="162"/>
                        </a:moveTo>
                        <a:cubicBezTo>
                          <a:pt x="74" y="141"/>
                          <a:pt x="71" y="130"/>
                          <a:pt x="39" y="88"/>
                        </a:cubicBezTo>
                        <a:cubicBezTo>
                          <a:pt x="7" y="46"/>
                          <a:pt x="6" y="11"/>
                          <a:pt x="7" y="0"/>
                        </a:cubicBezTo>
                        <a:cubicBezTo>
                          <a:pt x="7" y="0"/>
                          <a:pt x="0" y="19"/>
                          <a:pt x="0" y="26"/>
                        </a:cubicBezTo>
                        <a:cubicBezTo>
                          <a:pt x="0" y="39"/>
                          <a:pt x="6" y="64"/>
                          <a:pt x="19" y="85"/>
                        </a:cubicBezTo>
                        <a:cubicBezTo>
                          <a:pt x="36" y="113"/>
                          <a:pt x="60" y="136"/>
                          <a:pt x="61" y="167"/>
                        </a:cubicBezTo>
                        <a:cubicBezTo>
                          <a:pt x="62" y="187"/>
                          <a:pt x="51" y="208"/>
                          <a:pt x="66" y="231"/>
                        </a:cubicBezTo>
                        <a:cubicBezTo>
                          <a:pt x="81" y="254"/>
                          <a:pt x="75" y="268"/>
                          <a:pt x="75" y="268"/>
                        </a:cubicBezTo>
                        <a:cubicBezTo>
                          <a:pt x="75" y="267"/>
                          <a:pt x="76" y="266"/>
                          <a:pt x="76" y="266"/>
                        </a:cubicBezTo>
                        <a:cubicBezTo>
                          <a:pt x="80" y="254"/>
                          <a:pt x="77" y="242"/>
                          <a:pt x="69" y="227"/>
                        </a:cubicBezTo>
                        <a:cubicBezTo>
                          <a:pt x="58" y="203"/>
                          <a:pt x="69" y="183"/>
                          <a:pt x="72" y="162"/>
                        </a:cubicBezTo>
                        <a:close/>
                      </a:path>
                    </a:pathLst>
                  </a:custGeom>
                  <a:solidFill>
                    <a:srgbClr val="BF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6" name="Freeform 1245"/>
                  <p:cNvSpPr>
                    <a:spLocks/>
                  </p:cNvSpPr>
                  <p:nvPr/>
                </p:nvSpPr>
                <p:spPr bwMode="auto">
                  <a:xfrm>
                    <a:off x="2205" y="1429"/>
                    <a:ext cx="329" cy="363"/>
                  </a:xfrm>
                  <a:custGeom>
                    <a:avLst/>
                    <a:gdLst>
                      <a:gd name="T0" fmla="*/ 136 w 139"/>
                      <a:gd name="T1" fmla="*/ 1 h 153"/>
                      <a:gd name="T2" fmla="*/ 123 w 139"/>
                      <a:gd name="T3" fmla="*/ 0 h 153"/>
                      <a:gd name="T4" fmla="*/ 70 w 139"/>
                      <a:gd name="T5" fmla="*/ 57 h 153"/>
                      <a:gd name="T6" fmla="*/ 68 w 139"/>
                      <a:gd name="T7" fmla="*/ 61 h 153"/>
                      <a:gd name="T8" fmla="*/ 40 w 139"/>
                      <a:gd name="T9" fmla="*/ 116 h 153"/>
                      <a:gd name="T10" fmla="*/ 21 w 139"/>
                      <a:gd name="T11" fmla="*/ 149 h 153"/>
                      <a:gd name="T12" fmla="*/ 139 w 139"/>
                      <a:gd name="T13" fmla="*/ 64 h 153"/>
                      <a:gd name="T14" fmla="*/ 72 w 139"/>
                      <a:gd name="T15" fmla="*/ 115 h 153"/>
                      <a:gd name="T16" fmla="*/ 136 w 139"/>
                      <a:gd name="T17" fmla="*/ 1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9" h="153">
                        <a:moveTo>
                          <a:pt x="136" y="1"/>
                        </a:moveTo>
                        <a:cubicBezTo>
                          <a:pt x="131" y="1"/>
                          <a:pt x="125" y="0"/>
                          <a:pt x="123" y="0"/>
                        </a:cubicBezTo>
                        <a:cubicBezTo>
                          <a:pt x="104" y="5"/>
                          <a:pt x="83" y="23"/>
                          <a:pt x="70" y="57"/>
                        </a:cubicBezTo>
                        <a:cubicBezTo>
                          <a:pt x="69" y="59"/>
                          <a:pt x="68" y="60"/>
                          <a:pt x="68" y="61"/>
                        </a:cubicBezTo>
                        <a:cubicBezTo>
                          <a:pt x="62" y="74"/>
                          <a:pt x="61" y="90"/>
                          <a:pt x="40" y="116"/>
                        </a:cubicBezTo>
                        <a:cubicBezTo>
                          <a:pt x="16" y="146"/>
                          <a:pt x="0" y="153"/>
                          <a:pt x="21" y="149"/>
                        </a:cubicBezTo>
                        <a:cubicBezTo>
                          <a:pt x="94" y="139"/>
                          <a:pt x="133" y="94"/>
                          <a:pt x="139" y="64"/>
                        </a:cubicBezTo>
                        <a:cubicBezTo>
                          <a:pt x="139" y="64"/>
                          <a:pt x="117" y="106"/>
                          <a:pt x="72" y="115"/>
                        </a:cubicBezTo>
                        <a:cubicBezTo>
                          <a:pt x="75" y="65"/>
                          <a:pt x="94" y="12"/>
                          <a:pt x="136" y="1"/>
                        </a:cubicBezTo>
                        <a:close/>
                      </a:path>
                    </a:pathLst>
                  </a:custGeom>
                  <a:solidFill>
                    <a:srgbClr val="9E3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7" name="Freeform 1246"/>
                  <p:cNvSpPr>
                    <a:spLocks/>
                  </p:cNvSpPr>
                  <p:nvPr/>
                </p:nvSpPr>
                <p:spPr bwMode="auto">
                  <a:xfrm>
                    <a:off x="2205" y="1517"/>
                    <a:ext cx="301" cy="275"/>
                  </a:xfrm>
                  <a:custGeom>
                    <a:avLst/>
                    <a:gdLst>
                      <a:gd name="T0" fmla="*/ 127 w 127"/>
                      <a:gd name="T1" fmla="*/ 53 h 116"/>
                      <a:gd name="T2" fmla="*/ 41 w 127"/>
                      <a:gd name="T3" fmla="*/ 98 h 116"/>
                      <a:gd name="T4" fmla="*/ 71 w 127"/>
                      <a:gd name="T5" fmla="*/ 33 h 116"/>
                      <a:gd name="T6" fmla="*/ 82 w 127"/>
                      <a:gd name="T7" fmla="*/ 0 h 116"/>
                      <a:gd name="T8" fmla="*/ 75 w 127"/>
                      <a:gd name="T9" fmla="*/ 8 h 116"/>
                      <a:gd name="T10" fmla="*/ 68 w 127"/>
                      <a:gd name="T11" fmla="*/ 24 h 116"/>
                      <a:gd name="T12" fmla="*/ 40 w 127"/>
                      <a:gd name="T13" fmla="*/ 79 h 116"/>
                      <a:gd name="T14" fmla="*/ 21 w 127"/>
                      <a:gd name="T15" fmla="*/ 112 h 116"/>
                      <a:gd name="T16" fmla="*/ 127 w 127"/>
                      <a:gd name="T17" fmla="*/ 53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7" h="116">
                        <a:moveTo>
                          <a:pt x="127" y="53"/>
                        </a:moveTo>
                        <a:cubicBezTo>
                          <a:pt x="92" y="93"/>
                          <a:pt x="41" y="98"/>
                          <a:pt x="41" y="98"/>
                        </a:cubicBezTo>
                        <a:cubicBezTo>
                          <a:pt x="59" y="81"/>
                          <a:pt x="67" y="54"/>
                          <a:pt x="71" y="33"/>
                        </a:cubicBezTo>
                        <a:cubicBezTo>
                          <a:pt x="75" y="12"/>
                          <a:pt x="82" y="0"/>
                          <a:pt x="82" y="0"/>
                        </a:cubicBezTo>
                        <a:cubicBezTo>
                          <a:pt x="80" y="3"/>
                          <a:pt x="78" y="5"/>
                          <a:pt x="75" y="8"/>
                        </a:cubicBezTo>
                        <a:cubicBezTo>
                          <a:pt x="72" y="13"/>
                          <a:pt x="71" y="18"/>
                          <a:pt x="68" y="24"/>
                        </a:cubicBezTo>
                        <a:cubicBezTo>
                          <a:pt x="61" y="37"/>
                          <a:pt x="61" y="53"/>
                          <a:pt x="40" y="79"/>
                        </a:cubicBezTo>
                        <a:cubicBezTo>
                          <a:pt x="16" y="109"/>
                          <a:pt x="0" y="116"/>
                          <a:pt x="21" y="112"/>
                        </a:cubicBezTo>
                        <a:cubicBezTo>
                          <a:pt x="75" y="105"/>
                          <a:pt x="110" y="78"/>
                          <a:pt x="127" y="53"/>
                        </a:cubicBezTo>
                        <a:close/>
                      </a:path>
                    </a:pathLst>
                  </a:custGeom>
                  <a:solidFill>
                    <a:srgbClr val="872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8" name="Freeform 1247"/>
                  <p:cNvSpPr>
                    <a:spLocks/>
                  </p:cNvSpPr>
                  <p:nvPr/>
                </p:nvSpPr>
                <p:spPr bwMode="auto">
                  <a:xfrm>
                    <a:off x="1789" y="1395"/>
                    <a:ext cx="646" cy="810"/>
                  </a:xfrm>
                  <a:custGeom>
                    <a:avLst/>
                    <a:gdLst>
                      <a:gd name="T0" fmla="*/ 246 w 273"/>
                      <a:gd name="T1" fmla="*/ 70 h 341"/>
                      <a:gd name="T2" fmla="*/ 273 w 273"/>
                      <a:gd name="T3" fmla="*/ 29 h 341"/>
                      <a:gd name="T4" fmla="*/ 192 w 273"/>
                      <a:gd name="T5" fmla="*/ 94 h 341"/>
                      <a:gd name="T6" fmla="*/ 58 w 273"/>
                      <a:gd name="T7" fmla="*/ 223 h 341"/>
                      <a:gd name="T8" fmla="*/ 244 w 273"/>
                      <a:gd name="T9" fmla="*/ 5 h 341"/>
                      <a:gd name="T10" fmla="*/ 34 w 273"/>
                      <a:gd name="T11" fmla="*/ 129 h 341"/>
                      <a:gd name="T12" fmla="*/ 51 w 273"/>
                      <a:gd name="T13" fmla="*/ 276 h 341"/>
                      <a:gd name="T14" fmla="*/ 73 w 273"/>
                      <a:gd name="T15" fmla="*/ 341 h 341"/>
                      <a:gd name="T16" fmla="*/ 73 w 273"/>
                      <a:gd name="T17" fmla="*/ 280 h 341"/>
                      <a:gd name="T18" fmla="*/ 161 w 273"/>
                      <a:gd name="T19" fmla="*/ 139 h 341"/>
                      <a:gd name="T20" fmla="*/ 246 w 273"/>
                      <a:gd name="T21" fmla="*/ 70 h 3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73" h="341">
                        <a:moveTo>
                          <a:pt x="246" y="70"/>
                        </a:moveTo>
                        <a:cubicBezTo>
                          <a:pt x="254" y="50"/>
                          <a:pt x="273" y="29"/>
                          <a:pt x="273" y="29"/>
                        </a:cubicBezTo>
                        <a:cubicBezTo>
                          <a:pt x="253" y="44"/>
                          <a:pt x="248" y="64"/>
                          <a:pt x="192" y="94"/>
                        </a:cubicBezTo>
                        <a:cubicBezTo>
                          <a:pt x="132" y="125"/>
                          <a:pt x="64" y="157"/>
                          <a:pt x="58" y="223"/>
                        </a:cubicBezTo>
                        <a:cubicBezTo>
                          <a:pt x="33" y="141"/>
                          <a:pt x="92" y="12"/>
                          <a:pt x="244" y="5"/>
                        </a:cubicBezTo>
                        <a:cubicBezTo>
                          <a:pt x="144" y="0"/>
                          <a:pt x="65" y="61"/>
                          <a:pt x="34" y="129"/>
                        </a:cubicBezTo>
                        <a:cubicBezTo>
                          <a:pt x="0" y="207"/>
                          <a:pt x="35" y="254"/>
                          <a:pt x="51" y="276"/>
                        </a:cubicBezTo>
                        <a:cubicBezTo>
                          <a:pt x="76" y="309"/>
                          <a:pt x="73" y="341"/>
                          <a:pt x="73" y="341"/>
                        </a:cubicBezTo>
                        <a:cubicBezTo>
                          <a:pt x="73" y="341"/>
                          <a:pt x="81" y="327"/>
                          <a:pt x="73" y="280"/>
                        </a:cubicBezTo>
                        <a:cubicBezTo>
                          <a:pt x="64" y="228"/>
                          <a:pt x="87" y="185"/>
                          <a:pt x="161" y="139"/>
                        </a:cubicBezTo>
                        <a:cubicBezTo>
                          <a:pt x="230" y="95"/>
                          <a:pt x="246" y="70"/>
                          <a:pt x="246" y="70"/>
                        </a:cubicBezTo>
                        <a:close/>
                      </a:path>
                    </a:pathLst>
                  </a:custGeom>
                  <a:solidFill>
                    <a:srgbClr val="9E3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39" name="Freeform 1248"/>
                  <p:cNvSpPr>
                    <a:spLocks/>
                  </p:cNvSpPr>
                  <p:nvPr/>
                </p:nvSpPr>
                <p:spPr bwMode="auto">
                  <a:xfrm>
                    <a:off x="1789" y="1422"/>
                    <a:ext cx="610" cy="783"/>
                  </a:xfrm>
                  <a:custGeom>
                    <a:avLst/>
                    <a:gdLst>
                      <a:gd name="T0" fmla="*/ 246 w 258"/>
                      <a:gd name="T1" fmla="*/ 59 h 330"/>
                      <a:gd name="T2" fmla="*/ 258 w 258"/>
                      <a:gd name="T3" fmla="*/ 40 h 330"/>
                      <a:gd name="T4" fmla="*/ 91 w 258"/>
                      <a:gd name="T5" fmla="*/ 166 h 330"/>
                      <a:gd name="T6" fmla="*/ 62 w 258"/>
                      <a:gd name="T7" fmla="*/ 257 h 330"/>
                      <a:gd name="T8" fmla="*/ 37 w 258"/>
                      <a:gd name="T9" fmla="*/ 147 h 330"/>
                      <a:gd name="T10" fmla="*/ 181 w 258"/>
                      <a:gd name="T11" fmla="*/ 0 h 330"/>
                      <a:gd name="T12" fmla="*/ 34 w 258"/>
                      <a:gd name="T13" fmla="*/ 118 h 330"/>
                      <a:gd name="T14" fmla="*/ 51 w 258"/>
                      <a:gd name="T15" fmla="*/ 265 h 330"/>
                      <a:gd name="T16" fmla="*/ 73 w 258"/>
                      <a:gd name="T17" fmla="*/ 330 h 330"/>
                      <a:gd name="T18" fmla="*/ 73 w 258"/>
                      <a:gd name="T19" fmla="*/ 269 h 330"/>
                      <a:gd name="T20" fmla="*/ 161 w 258"/>
                      <a:gd name="T21" fmla="*/ 128 h 330"/>
                      <a:gd name="T22" fmla="*/ 246 w 258"/>
                      <a:gd name="T23" fmla="*/ 59 h 3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8" h="330">
                        <a:moveTo>
                          <a:pt x="246" y="59"/>
                        </a:moveTo>
                        <a:cubicBezTo>
                          <a:pt x="251" y="52"/>
                          <a:pt x="258" y="40"/>
                          <a:pt x="258" y="40"/>
                        </a:cubicBezTo>
                        <a:cubicBezTo>
                          <a:pt x="207" y="101"/>
                          <a:pt x="140" y="114"/>
                          <a:pt x="91" y="166"/>
                        </a:cubicBezTo>
                        <a:cubicBezTo>
                          <a:pt x="57" y="203"/>
                          <a:pt x="62" y="257"/>
                          <a:pt x="62" y="257"/>
                        </a:cubicBezTo>
                        <a:cubicBezTo>
                          <a:pt x="56" y="238"/>
                          <a:pt x="26" y="215"/>
                          <a:pt x="37" y="147"/>
                        </a:cubicBezTo>
                        <a:cubicBezTo>
                          <a:pt x="48" y="79"/>
                          <a:pt x="116" y="18"/>
                          <a:pt x="181" y="0"/>
                        </a:cubicBezTo>
                        <a:cubicBezTo>
                          <a:pt x="109" y="14"/>
                          <a:pt x="56" y="71"/>
                          <a:pt x="34" y="118"/>
                        </a:cubicBezTo>
                        <a:cubicBezTo>
                          <a:pt x="0" y="196"/>
                          <a:pt x="35" y="243"/>
                          <a:pt x="51" y="265"/>
                        </a:cubicBezTo>
                        <a:cubicBezTo>
                          <a:pt x="76" y="298"/>
                          <a:pt x="73" y="330"/>
                          <a:pt x="73" y="330"/>
                        </a:cubicBezTo>
                        <a:cubicBezTo>
                          <a:pt x="73" y="330"/>
                          <a:pt x="81" y="316"/>
                          <a:pt x="73" y="269"/>
                        </a:cubicBezTo>
                        <a:cubicBezTo>
                          <a:pt x="64" y="217"/>
                          <a:pt x="87" y="174"/>
                          <a:pt x="161" y="128"/>
                        </a:cubicBezTo>
                        <a:cubicBezTo>
                          <a:pt x="230" y="84"/>
                          <a:pt x="246" y="59"/>
                          <a:pt x="246" y="59"/>
                        </a:cubicBezTo>
                        <a:close/>
                      </a:path>
                    </a:pathLst>
                  </a:custGeom>
                  <a:solidFill>
                    <a:srgbClr val="872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0" name="Freeform 1249"/>
                  <p:cNvSpPr>
                    <a:spLocks/>
                  </p:cNvSpPr>
                  <p:nvPr/>
                </p:nvSpPr>
                <p:spPr bwMode="auto">
                  <a:xfrm>
                    <a:off x="2257" y="1550"/>
                    <a:ext cx="367" cy="232"/>
                  </a:xfrm>
                  <a:custGeom>
                    <a:avLst/>
                    <a:gdLst>
                      <a:gd name="T0" fmla="*/ 114 w 155"/>
                      <a:gd name="T1" fmla="*/ 50 h 98"/>
                      <a:gd name="T2" fmla="*/ 0 w 155"/>
                      <a:gd name="T3" fmla="*/ 98 h 98"/>
                      <a:gd name="T4" fmla="*/ 148 w 155"/>
                      <a:gd name="T5" fmla="*/ 26 h 98"/>
                      <a:gd name="T6" fmla="*/ 155 w 155"/>
                      <a:gd name="T7" fmla="*/ 0 h 98"/>
                      <a:gd name="T8" fmla="*/ 114 w 155"/>
                      <a:gd name="T9" fmla="*/ 50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5" h="98">
                        <a:moveTo>
                          <a:pt x="114" y="50"/>
                        </a:moveTo>
                        <a:cubicBezTo>
                          <a:pt x="75" y="85"/>
                          <a:pt x="27" y="94"/>
                          <a:pt x="0" y="98"/>
                        </a:cubicBezTo>
                        <a:cubicBezTo>
                          <a:pt x="86" y="94"/>
                          <a:pt x="130" y="52"/>
                          <a:pt x="148" y="26"/>
                        </a:cubicBezTo>
                        <a:cubicBezTo>
                          <a:pt x="155" y="14"/>
                          <a:pt x="155" y="0"/>
                          <a:pt x="155" y="0"/>
                        </a:cubicBezTo>
                        <a:cubicBezTo>
                          <a:pt x="155" y="0"/>
                          <a:pt x="149" y="19"/>
                          <a:pt x="114" y="50"/>
                        </a:cubicBezTo>
                        <a:close/>
                      </a:path>
                    </a:pathLst>
                  </a:custGeom>
                  <a:solidFill>
                    <a:srgbClr val="BF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1" name="Freeform 1250"/>
                  <p:cNvSpPr>
                    <a:spLocks noEditPoints="1"/>
                  </p:cNvSpPr>
                  <p:nvPr/>
                </p:nvSpPr>
                <p:spPr bwMode="auto">
                  <a:xfrm>
                    <a:off x="1784" y="1403"/>
                    <a:ext cx="1126" cy="816"/>
                  </a:xfrm>
                  <a:custGeom>
                    <a:avLst/>
                    <a:gdLst>
                      <a:gd name="T0" fmla="*/ 74 w 476"/>
                      <a:gd name="T1" fmla="*/ 338 h 344"/>
                      <a:gd name="T2" fmla="*/ 51 w 476"/>
                      <a:gd name="T3" fmla="*/ 273 h 344"/>
                      <a:gd name="T4" fmla="*/ 234 w 476"/>
                      <a:gd name="T5" fmla="*/ 0 h 344"/>
                      <a:gd name="T6" fmla="*/ 299 w 476"/>
                      <a:gd name="T7" fmla="*/ 9 h 344"/>
                      <a:gd name="T8" fmla="*/ 435 w 476"/>
                      <a:gd name="T9" fmla="*/ 278 h 344"/>
                      <a:gd name="T10" fmla="*/ 433 w 476"/>
                      <a:gd name="T11" fmla="*/ 276 h 344"/>
                      <a:gd name="T12" fmla="*/ 436 w 476"/>
                      <a:gd name="T13" fmla="*/ 246 h 344"/>
                      <a:gd name="T14" fmla="*/ 425 w 476"/>
                      <a:gd name="T15" fmla="*/ 251 h 344"/>
                      <a:gd name="T16" fmla="*/ 423 w 476"/>
                      <a:gd name="T17" fmla="*/ 282 h 344"/>
                      <a:gd name="T18" fmla="*/ 417 w 476"/>
                      <a:gd name="T19" fmla="*/ 339 h 344"/>
                      <a:gd name="T20" fmla="*/ 413 w 476"/>
                      <a:gd name="T21" fmla="*/ 294 h 344"/>
                      <a:gd name="T22" fmla="*/ 408 w 476"/>
                      <a:gd name="T23" fmla="*/ 229 h 344"/>
                      <a:gd name="T24" fmla="*/ 365 w 476"/>
                      <a:gd name="T25" fmla="*/ 148 h 344"/>
                      <a:gd name="T26" fmla="*/ 199 w 476"/>
                      <a:gd name="T27" fmla="*/ 163 h 344"/>
                      <a:gd name="T28" fmla="*/ 188 w 476"/>
                      <a:gd name="T29" fmla="*/ 161 h 344"/>
                      <a:gd name="T30" fmla="*/ 217 w 476"/>
                      <a:gd name="T31" fmla="*/ 126 h 344"/>
                      <a:gd name="T32" fmla="*/ 242 w 476"/>
                      <a:gd name="T33" fmla="*/ 77 h 344"/>
                      <a:gd name="T34" fmla="*/ 76 w 476"/>
                      <a:gd name="T35" fmla="*/ 277 h 344"/>
                      <a:gd name="T36" fmla="*/ 73 w 476"/>
                      <a:gd name="T37" fmla="*/ 344 h 344"/>
                      <a:gd name="T38" fmla="*/ 38 w 476"/>
                      <a:gd name="T39" fmla="*/ 127 h 344"/>
                      <a:gd name="T40" fmla="*/ 54 w 476"/>
                      <a:gd name="T41" fmla="*/ 272 h 344"/>
                      <a:gd name="T42" fmla="*/ 73 w 476"/>
                      <a:gd name="T43" fmla="*/ 277 h 344"/>
                      <a:gd name="T44" fmla="*/ 247 w 476"/>
                      <a:gd name="T45" fmla="*/ 67 h 344"/>
                      <a:gd name="T46" fmla="*/ 243 w 476"/>
                      <a:gd name="T47" fmla="*/ 84 h 344"/>
                      <a:gd name="T48" fmla="*/ 197 w 476"/>
                      <a:gd name="T49" fmla="*/ 152 h 344"/>
                      <a:gd name="T50" fmla="*/ 194 w 476"/>
                      <a:gd name="T51" fmla="*/ 160 h 344"/>
                      <a:gd name="T52" fmla="*/ 347 w 476"/>
                      <a:gd name="T53" fmla="*/ 87 h 344"/>
                      <a:gd name="T54" fmla="*/ 349 w 476"/>
                      <a:gd name="T55" fmla="*/ 88 h 344"/>
                      <a:gd name="T56" fmla="*/ 383 w 476"/>
                      <a:gd name="T57" fmla="*/ 168 h 344"/>
                      <a:gd name="T58" fmla="*/ 409 w 476"/>
                      <a:gd name="T59" fmla="*/ 248 h 344"/>
                      <a:gd name="T60" fmla="*/ 426 w 476"/>
                      <a:gd name="T61" fmla="*/ 322 h 344"/>
                      <a:gd name="T62" fmla="*/ 420 w 476"/>
                      <a:gd name="T63" fmla="*/ 281 h 344"/>
                      <a:gd name="T64" fmla="*/ 437 w 476"/>
                      <a:gd name="T65" fmla="*/ 243 h 344"/>
                      <a:gd name="T66" fmla="*/ 442 w 476"/>
                      <a:gd name="T67" fmla="*/ 267 h 344"/>
                      <a:gd name="T68" fmla="*/ 299 w 476"/>
                      <a:gd name="T69" fmla="*/ 12 h 344"/>
                      <a:gd name="T70" fmla="*/ 298 w 476"/>
                      <a:gd name="T71" fmla="*/ 12 h 344"/>
                      <a:gd name="T72" fmla="*/ 234 w 476"/>
                      <a:gd name="T73" fmla="*/ 3 h 3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76" h="344">
                        <a:moveTo>
                          <a:pt x="73" y="344"/>
                        </a:moveTo>
                        <a:cubicBezTo>
                          <a:pt x="74" y="338"/>
                          <a:pt x="74" y="338"/>
                          <a:pt x="74" y="338"/>
                        </a:cubicBezTo>
                        <a:cubicBezTo>
                          <a:pt x="74" y="337"/>
                          <a:pt x="76" y="306"/>
                          <a:pt x="52" y="273"/>
                        </a:cubicBezTo>
                        <a:cubicBezTo>
                          <a:pt x="51" y="273"/>
                          <a:pt x="51" y="273"/>
                          <a:pt x="51" y="273"/>
                        </a:cubicBezTo>
                        <a:cubicBezTo>
                          <a:pt x="35" y="251"/>
                          <a:pt x="0" y="204"/>
                          <a:pt x="35" y="126"/>
                        </a:cubicBezTo>
                        <a:cubicBezTo>
                          <a:pt x="63" y="63"/>
                          <a:pt x="135" y="0"/>
                          <a:pt x="234" y="0"/>
                        </a:cubicBezTo>
                        <a:cubicBezTo>
                          <a:pt x="255" y="0"/>
                          <a:pt x="277" y="3"/>
                          <a:pt x="298" y="9"/>
                        </a:cubicBezTo>
                        <a:cubicBezTo>
                          <a:pt x="298" y="9"/>
                          <a:pt x="298" y="9"/>
                          <a:pt x="299" y="9"/>
                        </a:cubicBezTo>
                        <a:cubicBezTo>
                          <a:pt x="308" y="9"/>
                          <a:pt x="391" y="12"/>
                          <a:pt x="439" y="113"/>
                        </a:cubicBezTo>
                        <a:cubicBezTo>
                          <a:pt x="476" y="189"/>
                          <a:pt x="454" y="266"/>
                          <a:pt x="435" y="278"/>
                        </a:cubicBezTo>
                        <a:cubicBezTo>
                          <a:pt x="428" y="283"/>
                          <a:pt x="428" y="283"/>
                          <a:pt x="428" y="283"/>
                        </a:cubicBezTo>
                        <a:cubicBezTo>
                          <a:pt x="433" y="276"/>
                          <a:pt x="433" y="276"/>
                          <a:pt x="433" y="276"/>
                        </a:cubicBezTo>
                        <a:cubicBezTo>
                          <a:pt x="439" y="268"/>
                          <a:pt x="443" y="255"/>
                          <a:pt x="441" y="249"/>
                        </a:cubicBezTo>
                        <a:cubicBezTo>
                          <a:pt x="440" y="248"/>
                          <a:pt x="438" y="246"/>
                          <a:pt x="436" y="246"/>
                        </a:cubicBezTo>
                        <a:cubicBezTo>
                          <a:pt x="436" y="246"/>
                          <a:pt x="435" y="246"/>
                          <a:pt x="434" y="246"/>
                        </a:cubicBezTo>
                        <a:cubicBezTo>
                          <a:pt x="429" y="246"/>
                          <a:pt x="426" y="249"/>
                          <a:pt x="425" y="251"/>
                        </a:cubicBezTo>
                        <a:cubicBezTo>
                          <a:pt x="420" y="258"/>
                          <a:pt x="419" y="270"/>
                          <a:pt x="422" y="280"/>
                        </a:cubicBezTo>
                        <a:cubicBezTo>
                          <a:pt x="423" y="282"/>
                          <a:pt x="423" y="282"/>
                          <a:pt x="423" y="282"/>
                        </a:cubicBezTo>
                        <a:cubicBezTo>
                          <a:pt x="429" y="298"/>
                          <a:pt x="435" y="317"/>
                          <a:pt x="424" y="331"/>
                        </a:cubicBezTo>
                        <a:cubicBezTo>
                          <a:pt x="417" y="339"/>
                          <a:pt x="417" y="339"/>
                          <a:pt x="417" y="339"/>
                        </a:cubicBezTo>
                        <a:cubicBezTo>
                          <a:pt x="421" y="329"/>
                          <a:pt x="421" y="329"/>
                          <a:pt x="421" y="329"/>
                        </a:cubicBezTo>
                        <a:cubicBezTo>
                          <a:pt x="421" y="329"/>
                          <a:pt x="427" y="315"/>
                          <a:pt x="413" y="294"/>
                        </a:cubicBezTo>
                        <a:cubicBezTo>
                          <a:pt x="402" y="277"/>
                          <a:pt x="404" y="262"/>
                          <a:pt x="406" y="247"/>
                        </a:cubicBezTo>
                        <a:cubicBezTo>
                          <a:pt x="407" y="241"/>
                          <a:pt x="408" y="235"/>
                          <a:pt x="408" y="229"/>
                        </a:cubicBezTo>
                        <a:cubicBezTo>
                          <a:pt x="407" y="207"/>
                          <a:pt x="394" y="189"/>
                          <a:pt x="380" y="170"/>
                        </a:cubicBezTo>
                        <a:cubicBezTo>
                          <a:pt x="375" y="163"/>
                          <a:pt x="370" y="156"/>
                          <a:pt x="365" y="148"/>
                        </a:cubicBezTo>
                        <a:cubicBezTo>
                          <a:pt x="353" y="127"/>
                          <a:pt x="348" y="104"/>
                          <a:pt x="347" y="92"/>
                        </a:cubicBezTo>
                        <a:cubicBezTo>
                          <a:pt x="330" y="114"/>
                          <a:pt x="287" y="158"/>
                          <a:pt x="199" y="163"/>
                        </a:cubicBezTo>
                        <a:cubicBezTo>
                          <a:pt x="197" y="163"/>
                          <a:pt x="196" y="163"/>
                          <a:pt x="194" y="163"/>
                        </a:cubicBezTo>
                        <a:cubicBezTo>
                          <a:pt x="191" y="163"/>
                          <a:pt x="188" y="162"/>
                          <a:pt x="188" y="161"/>
                        </a:cubicBezTo>
                        <a:cubicBezTo>
                          <a:pt x="187" y="158"/>
                          <a:pt x="189" y="156"/>
                          <a:pt x="195" y="150"/>
                        </a:cubicBezTo>
                        <a:cubicBezTo>
                          <a:pt x="201" y="145"/>
                          <a:pt x="208" y="137"/>
                          <a:pt x="217" y="126"/>
                        </a:cubicBezTo>
                        <a:cubicBezTo>
                          <a:pt x="232" y="107"/>
                          <a:pt x="237" y="94"/>
                          <a:pt x="240" y="83"/>
                        </a:cubicBezTo>
                        <a:cubicBezTo>
                          <a:pt x="241" y="81"/>
                          <a:pt x="242" y="79"/>
                          <a:pt x="242" y="77"/>
                        </a:cubicBezTo>
                        <a:cubicBezTo>
                          <a:pt x="232" y="87"/>
                          <a:pt x="209" y="108"/>
                          <a:pt x="163" y="137"/>
                        </a:cubicBezTo>
                        <a:cubicBezTo>
                          <a:pt x="93" y="181"/>
                          <a:pt x="67" y="223"/>
                          <a:pt x="76" y="277"/>
                        </a:cubicBezTo>
                        <a:cubicBezTo>
                          <a:pt x="84" y="323"/>
                          <a:pt x="77" y="338"/>
                          <a:pt x="77" y="338"/>
                        </a:cubicBezTo>
                        <a:lnTo>
                          <a:pt x="73" y="344"/>
                        </a:lnTo>
                        <a:close/>
                        <a:moveTo>
                          <a:pt x="234" y="3"/>
                        </a:moveTo>
                        <a:cubicBezTo>
                          <a:pt x="136" y="3"/>
                          <a:pt x="65" y="65"/>
                          <a:pt x="38" y="127"/>
                        </a:cubicBezTo>
                        <a:cubicBezTo>
                          <a:pt x="4" y="204"/>
                          <a:pt x="37" y="249"/>
                          <a:pt x="54" y="271"/>
                        </a:cubicBezTo>
                        <a:cubicBezTo>
                          <a:pt x="54" y="272"/>
                          <a:pt x="54" y="272"/>
                          <a:pt x="54" y="272"/>
                        </a:cubicBezTo>
                        <a:cubicBezTo>
                          <a:pt x="70" y="294"/>
                          <a:pt x="75" y="315"/>
                          <a:pt x="76" y="327"/>
                        </a:cubicBezTo>
                        <a:cubicBezTo>
                          <a:pt x="77" y="318"/>
                          <a:pt x="78" y="303"/>
                          <a:pt x="73" y="277"/>
                        </a:cubicBezTo>
                        <a:cubicBezTo>
                          <a:pt x="64" y="223"/>
                          <a:pt x="91" y="179"/>
                          <a:pt x="162" y="135"/>
                        </a:cubicBezTo>
                        <a:cubicBezTo>
                          <a:pt x="230" y="92"/>
                          <a:pt x="247" y="67"/>
                          <a:pt x="247" y="67"/>
                        </a:cubicBezTo>
                        <a:cubicBezTo>
                          <a:pt x="250" y="68"/>
                          <a:pt x="250" y="68"/>
                          <a:pt x="250" y="68"/>
                        </a:cubicBezTo>
                        <a:cubicBezTo>
                          <a:pt x="247" y="73"/>
                          <a:pt x="245" y="78"/>
                          <a:pt x="243" y="84"/>
                        </a:cubicBezTo>
                        <a:cubicBezTo>
                          <a:pt x="239" y="95"/>
                          <a:pt x="235" y="109"/>
                          <a:pt x="219" y="128"/>
                        </a:cubicBezTo>
                        <a:cubicBezTo>
                          <a:pt x="211" y="139"/>
                          <a:pt x="203" y="147"/>
                          <a:pt x="197" y="152"/>
                        </a:cubicBezTo>
                        <a:cubicBezTo>
                          <a:pt x="194" y="155"/>
                          <a:pt x="191" y="158"/>
                          <a:pt x="190" y="160"/>
                        </a:cubicBezTo>
                        <a:cubicBezTo>
                          <a:pt x="191" y="160"/>
                          <a:pt x="192" y="160"/>
                          <a:pt x="194" y="160"/>
                        </a:cubicBezTo>
                        <a:cubicBezTo>
                          <a:pt x="196" y="160"/>
                          <a:pt x="197" y="160"/>
                          <a:pt x="199" y="160"/>
                        </a:cubicBezTo>
                        <a:cubicBezTo>
                          <a:pt x="290" y="155"/>
                          <a:pt x="333" y="107"/>
                          <a:pt x="347" y="87"/>
                        </a:cubicBezTo>
                        <a:cubicBezTo>
                          <a:pt x="349" y="84"/>
                          <a:pt x="349" y="84"/>
                          <a:pt x="349" y="84"/>
                        </a:cubicBezTo>
                        <a:cubicBezTo>
                          <a:pt x="349" y="88"/>
                          <a:pt x="349" y="88"/>
                          <a:pt x="349" y="88"/>
                        </a:cubicBezTo>
                        <a:cubicBezTo>
                          <a:pt x="350" y="100"/>
                          <a:pt x="355" y="125"/>
                          <a:pt x="368" y="147"/>
                        </a:cubicBezTo>
                        <a:cubicBezTo>
                          <a:pt x="372" y="154"/>
                          <a:pt x="378" y="161"/>
                          <a:pt x="383" y="168"/>
                        </a:cubicBezTo>
                        <a:cubicBezTo>
                          <a:pt x="397" y="187"/>
                          <a:pt x="410" y="206"/>
                          <a:pt x="411" y="228"/>
                        </a:cubicBezTo>
                        <a:cubicBezTo>
                          <a:pt x="411" y="235"/>
                          <a:pt x="410" y="241"/>
                          <a:pt x="409" y="248"/>
                        </a:cubicBezTo>
                        <a:cubicBezTo>
                          <a:pt x="407" y="262"/>
                          <a:pt x="405" y="277"/>
                          <a:pt x="416" y="292"/>
                        </a:cubicBezTo>
                        <a:cubicBezTo>
                          <a:pt x="424" y="305"/>
                          <a:pt x="426" y="315"/>
                          <a:pt x="426" y="322"/>
                        </a:cubicBezTo>
                        <a:cubicBezTo>
                          <a:pt x="430" y="310"/>
                          <a:pt x="425" y="296"/>
                          <a:pt x="420" y="283"/>
                        </a:cubicBezTo>
                        <a:cubicBezTo>
                          <a:pt x="420" y="281"/>
                          <a:pt x="420" y="281"/>
                          <a:pt x="420" y="281"/>
                        </a:cubicBezTo>
                        <a:cubicBezTo>
                          <a:pt x="416" y="270"/>
                          <a:pt x="417" y="257"/>
                          <a:pt x="422" y="250"/>
                        </a:cubicBezTo>
                        <a:cubicBezTo>
                          <a:pt x="426" y="245"/>
                          <a:pt x="431" y="242"/>
                          <a:pt x="437" y="243"/>
                        </a:cubicBezTo>
                        <a:cubicBezTo>
                          <a:pt x="440" y="244"/>
                          <a:pt x="442" y="246"/>
                          <a:pt x="443" y="248"/>
                        </a:cubicBezTo>
                        <a:cubicBezTo>
                          <a:pt x="445" y="253"/>
                          <a:pt x="444" y="260"/>
                          <a:pt x="442" y="267"/>
                        </a:cubicBezTo>
                        <a:cubicBezTo>
                          <a:pt x="457" y="242"/>
                          <a:pt x="467" y="176"/>
                          <a:pt x="437" y="114"/>
                        </a:cubicBezTo>
                        <a:cubicBezTo>
                          <a:pt x="389" y="15"/>
                          <a:pt x="308" y="12"/>
                          <a:pt x="299" y="12"/>
                        </a:cubicBezTo>
                        <a:cubicBezTo>
                          <a:pt x="298" y="12"/>
                          <a:pt x="298" y="12"/>
                          <a:pt x="298" y="12"/>
                        </a:cubicBezTo>
                        <a:cubicBezTo>
                          <a:pt x="298" y="12"/>
                          <a:pt x="298" y="12"/>
                          <a:pt x="298" y="12"/>
                        </a:cubicBezTo>
                        <a:cubicBezTo>
                          <a:pt x="298" y="12"/>
                          <a:pt x="298" y="12"/>
                          <a:pt x="298" y="12"/>
                        </a:cubicBezTo>
                        <a:cubicBezTo>
                          <a:pt x="276" y="6"/>
                          <a:pt x="255" y="3"/>
                          <a:pt x="234" y="3"/>
                        </a:cubicBezTo>
                        <a:close/>
                      </a:path>
                    </a:pathLst>
                  </a:custGeom>
                  <a:solidFill>
                    <a:srgbClr val="5A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2" name="Freeform 1251"/>
                  <p:cNvSpPr>
                    <a:spLocks/>
                  </p:cNvSpPr>
                  <p:nvPr/>
                </p:nvSpPr>
                <p:spPr bwMode="auto">
                  <a:xfrm>
                    <a:off x="2084" y="1887"/>
                    <a:ext cx="107" cy="85"/>
                  </a:xfrm>
                  <a:custGeom>
                    <a:avLst/>
                    <a:gdLst>
                      <a:gd name="T0" fmla="*/ 39 w 45"/>
                      <a:gd name="T1" fmla="*/ 14 h 36"/>
                      <a:gd name="T2" fmla="*/ 4 w 45"/>
                      <a:gd name="T3" fmla="*/ 20 h 36"/>
                      <a:gd name="T4" fmla="*/ 25 w 45"/>
                      <a:gd name="T5" fmla="*/ 30 h 36"/>
                      <a:gd name="T6" fmla="*/ 39 w 45"/>
                      <a:gd name="T7" fmla="*/ 14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36">
                        <a:moveTo>
                          <a:pt x="39" y="14"/>
                        </a:moveTo>
                        <a:cubicBezTo>
                          <a:pt x="30" y="0"/>
                          <a:pt x="9" y="4"/>
                          <a:pt x="4" y="20"/>
                        </a:cubicBezTo>
                        <a:cubicBezTo>
                          <a:pt x="0" y="36"/>
                          <a:pt x="15" y="33"/>
                          <a:pt x="25" y="30"/>
                        </a:cubicBezTo>
                        <a:cubicBezTo>
                          <a:pt x="35" y="26"/>
                          <a:pt x="45" y="26"/>
                          <a:pt x="39" y="14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3" name="Freeform 1252"/>
                  <p:cNvSpPr>
                    <a:spLocks/>
                  </p:cNvSpPr>
                  <p:nvPr/>
                </p:nvSpPr>
                <p:spPr bwMode="auto">
                  <a:xfrm>
                    <a:off x="2113" y="1901"/>
                    <a:ext cx="64" cy="52"/>
                  </a:xfrm>
                  <a:custGeom>
                    <a:avLst/>
                    <a:gdLst>
                      <a:gd name="T0" fmla="*/ 23 w 27"/>
                      <a:gd name="T1" fmla="*/ 9 h 22"/>
                      <a:gd name="T2" fmla="*/ 3 w 27"/>
                      <a:gd name="T3" fmla="*/ 12 h 22"/>
                      <a:gd name="T4" fmla="*/ 15 w 27"/>
                      <a:gd name="T5" fmla="*/ 18 h 22"/>
                      <a:gd name="T6" fmla="*/ 23 w 27"/>
                      <a:gd name="T7" fmla="*/ 9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22">
                        <a:moveTo>
                          <a:pt x="23" y="9"/>
                        </a:moveTo>
                        <a:cubicBezTo>
                          <a:pt x="18" y="0"/>
                          <a:pt x="5" y="2"/>
                          <a:pt x="3" y="12"/>
                        </a:cubicBezTo>
                        <a:cubicBezTo>
                          <a:pt x="0" y="22"/>
                          <a:pt x="9" y="20"/>
                          <a:pt x="15" y="18"/>
                        </a:cubicBezTo>
                        <a:cubicBezTo>
                          <a:pt x="21" y="16"/>
                          <a:pt x="27" y="16"/>
                          <a:pt x="23" y="9"/>
                        </a:cubicBezTo>
                        <a:close/>
                      </a:path>
                    </a:pathLst>
                  </a:custGeom>
                  <a:solidFill>
                    <a:srgbClr val="912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4" name="Freeform 1253"/>
                  <p:cNvSpPr>
                    <a:spLocks noEditPoints="1"/>
                  </p:cNvSpPr>
                  <p:nvPr/>
                </p:nvSpPr>
                <p:spPr bwMode="auto">
                  <a:xfrm>
                    <a:off x="2115" y="1908"/>
                    <a:ext cx="59" cy="43"/>
                  </a:xfrm>
                  <a:custGeom>
                    <a:avLst/>
                    <a:gdLst>
                      <a:gd name="T0" fmla="*/ 7 w 25"/>
                      <a:gd name="T1" fmla="*/ 17 h 18"/>
                      <a:gd name="T2" fmla="*/ 2 w 25"/>
                      <a:gd name="T3" fmla="*/ 16 h 18"/>
                      <a:gd name="T4" fmla="*/ 1 w 25"/>
                      <a:gd name="T5" fmla="*/ 9 h 18"/>
                      <a:gd name="T6" fmla="*/ 13 w 25"/>
                      <a:gd name="T7" fmla="*/ 0 h 18"/>
                      <a:gd name="T8" fmla="*/ 23 w 25"/>
                      <a:gd name="T9" fmla="*/ 6 h 18"/>
                      <a:gd name="T10" fmla="*/ 24 w 25"/>
                      <a:gd name="T11" fmla="*/ 11 h 18"/>
                      <a:gd name="T12" fmla="*/ 17 w 25"/>
                      <a:gd name="T13" fmla="*/ 15 h 18"/>
                      <a:gd name="T14" fmla="*/ 14 w 25"/>
                      <a:gd name="T15" fmla="*/ 16 h 18"/>
                      <a:gd name="T16" fmla="*/ 7 w 25"/>
                      <a:gd name="T17" fmla="*/ 17 h 18"/>
                      <a:gd name="T18" fmla="*/ 13 w 25"/>
                      <a:gd name="T19" fmla="*/ 1 h 18"/>
                      <a:gd name="T20" fmla="*/ 2 w 25"/>
                      <a:gd name="T21" fmla="*/ 9 h 18"/>
                      <a:gd name="T22" fmla="*/ 3 w 25"/>
                      <a:gd name="T23" fmla="*/ 15 h 18"/>
                      <a:gd name="T24" fmla="*/ 6 w 25"/>
                      <a:gd name="T25" fmla="*/ 16 h 18"/>
                      <a:gd name="T26" fmla="*/ 14 w 25"/>
                      <a:gd name="T27" fmla="*/ 15 h 18"/>
                      <a:gd name="T28" fmla="*/ 17 w 25"/>
                      <a:gd name="T29" fmla="*/ 14 h 18"/>
                      <a:gd name="T30" fmla="*/ 23 w 25"/>
                      <a:gd name="T31" fmla="*/ 10 h 18"/>
                      <a:gd name="T32" fmla="*/ 22 w 25"/>
                      <a:gd name="T33" fmla="*/ 6 h 18"/>
                      <a:gd name="T34" fmla="*/ 13 w 25"/>
                      <a:gd name="T35" fmla="*/ 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5" h="18">
                        <a:moveTo>
                          <a:pt x="7" y="17"/>
                        </a:moveTo>
                        <a:cubicBezTo>
                          <a:pt x="4" y="18"/>
                          <a:pt x="3" y="17"/>
                          <a:pt x="2" y="16"/>
                        </a:cubicBezTo>
                        <a:cubicBezTo>
                          <a:pt x="0" y="14"/>
                          <a:pt x="0" y="12"/>
                          <a:pt x="1" y="9"/>
                        </a:cubicBezTo>
                        <a:cubicBezTo>
                          <a:pt x="2" y="4"/>
                          <a:pt x="7" y="0"/>
                          <a:pt x="13" y="0"/>
                        </a:cubicBezTo>
                        <a:cubicBezTo>
                          <a:pt x="17" y="0"/>
                          <a:pt x="21" y="2"/>
                          <a:pt x="23" y="6"/>
                        </a:cubicBezTo>
                        <a:cubicBezTo>
                          <a:pt x="24" y="8"/>
                          <a:pt x="25" y="9"/>
                          <a:pt x="24" y="11"/>
                        </a:cubicBezTo>
                        <a:cubicBezTo>
                          <a:pt x="23" y="13"/>
                          <a:pt x="20" y="14"/>
                          <a:pt x="17" y="15"/>
                        </a:cubicBezTo>
                        <a:cubicBezTo>
                          <a:pt x="16" y="15"/>
                          <a:pt x="15" y="15"/>
                          <a:pt x="14" y="16"/>
                        </a:cubicBezTo>
                        <a:cubicBezTo>
                          <a:pt x="11" y="17"/>
                          <a:pt x="9" y="17"/>
                          <a:pt x="7" y="17"/>
                        </a:cubicBezTo>
                        <a:close/>
                        <a:moveTo>
                          <a:pt x="13" y="1"/>
                        </a:moveTo>
                        <a:cubicBezTo>
                          <a:pt x="8" y="1"/>
                          <a:pt x="4" y="4"/>
                          <a:pt x="2" y="9"/>
                        </a:cubicBezTo>
                        <a:cubicBezTo>
                          <a:pt x="2" y="12"/>
                          <a:pt x="2" y="14"/>
                          <a:pt x="3" y="15"/>
                        </a:cubicBezTo>
                        <a:cubicBezTo>
                          <a:pt x="3" y="16"/>
                          <a:pt x="5" y="16"/>
                          <a:pt x="6" y="16"/>
                        </a:cubicBezTo>
                        <a:cubicBezTo>
                          <a:pt x="8" y="16"/>
                          <a:pt x="11" y="16"/>
                          <a:pt x="14" y="15"/>
                        </a:cubicBezTo>
                        <a:cubicBezTo>
                          <a:pt x="15" y="14"/>
                          <a:pt x="16" y="14"/>
                          <a:pt x="17" y="14"/>
                        </a:cubicBezTo>
                        <a:cubicBezTo>
                          <a:pt x="20" y="13"/>
                          <a:pt x="22" y="12"/>
                          <a:pt x="23" y="10"/>
                        </a:cubicBezTo>
                        <a:cubicBezTo>
                          <a:pt x="23" y="9"/>
                          <a:pt x="23" y="8"/>
                          <a:pt x="22" y="6"/>
                        </a:cubicBezTo>
                        <a:cubicBezTo>
                          <a:pt x="20" y="3"/>
                          <a:pt x="17" y="1"/>
                          <a:pt x="13" y="1"/>
                        </a:cubicBezTo>
                        <a:close/>
                      </a:path>
                    </a:pathLst>
                  </a:custGeom>
                  <a:solidFill>
                    <a:srgbClr val="450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5" name="Freeform 1254"/>
                  <p:cNvSpPr>
                    <a:spLocks/>
                  </p:cNvSpPr>
                  <p:nvPr/>
                </p:nvSpPr>
                <p:spPr bwMode="auto">
                  <a:xfrm>
                    <a:off x="2132" y="1911"/>
                    <a:ext cx="31" cy="23"/>
                  </a:xfrm>
                  <a:custGeom>
                    <a:avLst/>
                    <a:gdLst>
                      <a:gd name="T0" fmla="*/ 11 w 13"/>
                      <a:gd name="T1" fmla="*/ 5 h 10"/>
                      <a:gd name="T2" fmla="*/ 2 w 13"/>
                      <a:gd name="T3" fmla="*/ 6 h 10"/>
                      <a:gd name="T4" fmla="*/ 7 w 13"/>
                      <a:gd name="T5" fmla="*/ 8 h 10"/>
                      <a:gd name="T6" fmla="*/ 11 w 13"/>
                      <a:gd name="T7" fmla="*/ 5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10">
                        <a:moveTo>
                          <a:pt x="11" y="5"/>
                        </a:moveTo>
                        <a:cubicBezTo>
                          <a:pt x="9" y="0"/>
                          <a:pt x="3" y="1"/>
                          <a:pt x="2" y="6"/>
                        </a:cubicBezTo>
                        <a:cubicBezTo>
                          <a:pt x="0" y="10"/>
                          <a:pt x="4" y="9"/>
                          <a:pt x="7" y="8"/>
                        </a:cubicBezTo>
                        <a:cubicBezTo>
                          <a:pt x="10" y="8"/>
                          <a:pt x="13" y="8"/>
                          <a:pt x="11" y="5"/>
                        </a:cubicBezTo>
                        <a:close/>
                      </a:path>
                    </a:pathLst>
                  </a:custGeom>
                  <a:solidFill>
                    <a:srgbClr val="C452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6" name="Freeform 1255"/>
                  <p:cNvSpPr>
                    <a:spLocks/>
                  </p:cNvSpPr>
                  <p:nvPr/>
                </p:nvSpPr>
                <p:spPr bwMode="auto">
                  <a:xfrm>
                    <a:off x="2144" y="1918"/>
                    <a:ext cx="11" cy="9"/>
                  </a:xfrm>
                  <a:custGeom>
                    <a:avLst/>
                    <a:gdLst>
                      <a:gd name="T0" fmla="*/ 4 w 5"/>
                      <a:gd name="T1" fmla="*/ 1 h 4"/>
                      <a:gd name="T2" fmla="*/ 0 w 5"/>
                      <a:gd name="T3" fmla="*/ 2 h 4"/>
                      <a:gd name="T4" fmla="*/ 3 w 5"/>
                      <a:gd name="T5" fmla="*/ 3 h 4"/>
                      <a:gd name="T6" fmla="*/ 4 w 5"/>
                      <a:gd name="T7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4">
                        <a:moveTo>
                          <a:pt x="4" y="1"/>
                        </a:moveTo>
                        <a:cubicBezTo>
                          <a:pt x="3" y="0"/>
                          <a:pt x="1" y="0"/>
                          <a:pt x="0" y="2"/>
                        </a:cubicBezTo>
                        <a:cubicBezTo>
                          <a:pt x="0" y="4"/>
                          <a:pt x="2" y="3"/>
                          <a:pt x="3" y="3"/>
                        </a:cubicBezTo>
                        <a:cubicBezTo>
                          <a:pt x="4" y="2"/>
                          <a:pt x="5" y="2"/>
                          <a:pt x="4" y="1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7" name="Freeform 1256"/>
                  <p:cNvSpPr>
                    <a:spLocks/>
                  </p:cNvSpPr>
                  <p:nvPr/>
                </p:nvSpPr>
                <p:spPr bwMode="auto">
                  <a:xfrm>
                    <a:off x="2058" y="1794"/>
                    <a:ext cx="95" cy="86"/>
                  </a:xfrm>
                  <a:custGeom>
                    <a:avLst/>
                    <a:gdLst>
                      <a:gd name="T0" fmla="*/ 40 w 40"/>
                      <a:gd name="T1" fmla="*/ 19 h 36"/>
                      <a:gd name="T2" fmla="*/ 13 w 40"/>
                      <a:gd name="T3" fmla="*/ 17 h 36"/>
                      <a:gd name="T4" fmla="*/ 16 w 40"/>
                      <a:gd name="T5" fmla="*/ 31 h 36"/>
                      <a:gd name="T6" fmla="*/ 40 w 40"/>
                      <a:gd name="T7" fmla="*/ 19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6">
                        <a:moveTo>
                          <a:pt x="40" y="19"/>
                        </a:moveTo>
                        <a:cubicBezTo>
                          <a:pt x="40" y="13"/>
                          <a:pt x="29" y="0"/>
                          <a:pt x="13" y="17"/>
                        </a:cubicBezTo>
                        <a:cubicBezTo>
                          <a:pt x="0" y="31"/>
                          <a:pt x="6" y="36"/>
                          <a:pt x="16" y="31"/>
                        </a:cubicBezTo>
                        <a:cubicBezTo>
                          <a:pt x="29" y="23"/>
                          <a:pt x="40" y="26"/>
                          <a:pt x="40" y="19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8" name="Freeform 1257"/>
                  <p:cNvSpPr>
                    <a:spLocks/>
                  </p:cNvSpPr>
                  <p:nvPr/>
                </p:nvSpPr>
                <p:spPr bwMode="auto">
                  <a:xfrm>
                    <a:off x="2077" y="1809"/>
                    <a:ext cx="71" cy="57"/>
                  </a:xfrm>
                  <a:custGeom>
                    <a:avLst/>
                    <a:gdLst>
                      <a:gd name="T0" fmla="*/ 30 w 30"/>
                      <a:gd name="T1" fmla="*/ 12 h 24"/>
                      <a:gd name="T2" fmla="*/ 11 w 30"/>
                      <a:gd name="T3" fmla="*/ 12 h 24"/>
                      <a:gd name="T4" fmla="*/ 12 w 30"/>
                      <a:gd name="T5" fmla="*/ 20 h 24"/>
                      <a:gd name="T6" fmla="*/ 30 w 30"/>
                      <a:gd name="T7" fmla="*/ 1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" h="24">
                        <a:moveTo>
                          <a:pt x="30" y="12"/>
                        </a:moveTo>
                        <a:cubicBezTo>
                          <a:pt x="30" y="8"/>
                          <a:pt x="23" y="0"/>
                          <a:pt x="11" y="12"/>
                        </a:cubicBezTo>
                        <a:cubicBezTo>
                          <a:pt x="0" y="22"/>
                          <a:pt x="5" y="24"/>
                          <a:pt x="12" y="20"/>
                        </a:cubicBezTo>
                        <a:cubicBezTo>
                          <a:pt x="20" y="16"/>
                          <a:pt x="30" y="17"/>
                          <a:pt x="30" y="12"/>
                        </a:cubicBezTo>
                        <a:close/>
                      </a:path>
                    </a:pathLst>
                  </a:custGeom>
                  <a:solidFill>
                    <a:srgbClr val="D97B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49" name="Freeform 1258"/>
                  <p:cNvSpPr>
                    <a:spLocks/>
                  </p:cNvSpPr>
                  <p:nvPr/>
                </p:nvSpPr>
                <p:spPr bwMode="auto">
                  <a:xfrm>
                    <a:off x="2080" y="1839"/>
                    <a:ext cx="68" cy="24"/>
                  </a:xfrm>
                  <a:custGeom>
                    <a:avLst/>
                    <a:gdLst>
                      <a:gd name="T0" fmla="*/ 14 w 29"/>
                      <a:gd name="T1" fmla="*/ 4 h 10"/>
                      <a:gd name="T2" fmla="*/ 8 w 29"/>
                      <a:gd name="T3" fmla="*/ 1 h 10"/>
                      <a:gd name="T4" fmla="*/ 11 w 29"/>
                      <a:gd name="T5" fmla="*/ 7 h 10"/>
                      <a:gd name="T6" fmla="*/ 29 w 29"/>
                      <a:gd name="T7" fmla="*/ 0 h 10"/>
                      <a:gd name="T8" fmla="*/ 14 w 2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10">
                        <a:moveTo>
                          <a:pt x="14" y="4"/>
                        </a:moveTo>
                        <a:cubicBezTo>
                          <a:pt x="8" y="6"/>
                          <a:pt x="4" y="6"/>
                          <a:pt x="8" y="1"/>
                        </a:cubicBezTo>
                        <a:cubicBezTo>
                          <a:pt x="0" y="10"/>
                          <a:pt x="4" y="10"/>
                          <a:pt x="11" y="7"/>
                        </a:cubicBezTo>
                        <a:cubicBezTo>
                          <a:pt x="18" y="3"/>
                          <a:pt x="27" y="4"/>
                          <a:pt x="29" y="0"/>
                        </a:cubicBezTo>
                        <a:cubicBezTo>
                          <a:pt x="25" y="1"/>
                          <a:pt x="19" y="1"/>
                          <a:pt x="14" y="4"/>
                        </a:cubicBezTo>
                        <a:close/>
                      </a:path>
                    </a:pathLst>
                  </a:custGeom>
                  <a:solidFill>
                    <a:srgbClr val="C25C1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0" name="Freeform 1259"/>
                  <p:cNvSpPr>
                    <a:spLocks noEditPoints="1"/>
                  </p:cNvSpPr>
                  <p:nvPr/>
                </p:nvSpPr>
                <p:spPr bwMode="auto">
                  <a:xfrm>
                    <a:off x="2084" y="1820"/>
                    <a:ext cx="67" cy="43"/>
                  </a:xfrm>
                  <a:custGeom>
                    <a:avLst/>
                    <a:gdLst>
                      <a:gd name="T0" fmla="*/ 3 w 28"/>
                      <a:gd name="T1" fmla="*/ 18 h 18"/>
                      <a:gd name="T2" fmla="*/ 3 w 28"/>
                      <a:gd name="T3" fmla="*/ 18 h 18"/>
                      <a:gd name="T4" fmla="*/ 1 w 28"/>
                      <a:gd name="T5" fmla="*/ 17 h 18"/>
                      <a:gd name="T6" fmla="*/ 7 w 28"/>
                      <a:gd name="T7" fmla="*/ 7 h 18"/>
                      <a:gd name="T8" fmla="*/ 19 w 28"/>
                      <a:gd name="T9" fmla="*/ 0 h 18"/>
                      <a:gd name="T10" fmla="*/ 25 w 28"/>
                      <a:gd name="T11" fmla="*/ 2 h 18"/>
                      <a:gd name="T12" fmla="*/ 28 w 28"/>
                      <a:gd name="T13" fmla="*/ 7 h 18"/>
                      <a:gd name="T14" fmla="*/ 19 w 28"/>
                      <a:gd name="T15" fmla="*/ 12 h 18"/>
                      <a:gd name="T16" fmla="*/ 9 w 28"/>
                      <a:gd name="T17" fmla="*/ 16 h 18"/>
                      <a:gd name="T18" fmla="*/ 3 w 28"/>
                      <a:gd name="T19" fmla="*/ 18 h 18"/>
                      <a:gd name="T20" fmla="*/ 19 w 28"/>
                      <a:gd name="T21" fmla="*/ 1 h 18"/>
                      <a:gd name="T22" fmla="*/ 8 w 28"/>
                      <a:gd name="T23" fmla="*/ 7 h 18"/>
                      <a:gd name="T24" fmla="*/ 2 w 28"/>
                      <a:gd name="T25" fmla="*/ 16 h 18"/>
                      <a:gd name="T26" fmla="*/ 3 w 28"/>
                      <a:gd name="T27" fmla="*/ 17 h 18"/>
                      <a:gd name="T28" fmla="*/ 3 w 28"/>
                      <a:gd name="T29" fmla="*/ 17 h 18"/>
                      <a:gd name="T30" fmla="*/ 9 w 28"/>
                      <a:gd name="T31" fmla="*/ 15 h 18"/>
                      <a:gd name="T32" fmla="*/ 19 w 28"/>
                      <a:gd name="T33" fmla="*/ 11 h 18"/>
                      <a:gd name="T34" fmla="*/ 27 w 28"/>
                      <a:gd name="T35" fmla="*/ 7 h 18"/>
                      <a:gd name="T36" fmla="*/ 24 w 28"/>
                      <a:gd name="T37" fmla="*/ 3 h 18"/>
                      <a:gd name="T38" fmla="*/ 19 w 28"/>
                      <a:gd name="T39" fmla="*/ 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8" h="18">
                        <a:moveTo>
                          <a:pt x="3" y="18"/>
                        </a:moveTo>
                        <a:cubicBezTo>
                          <a:pt x="3" y="18"/>
                          <a:pt x="3" y="18"/>
                          <a:pt x="3" y="18"/>
                        </a:cubicBezTo>
                        <a:cubicBezTo>
                          <a:pt x="2" y="18"/>
                          <a:pt x="1" y="17"/>
                          <a:pt x="1" y="17"/>
                        </a:cubicBezTo>
                        <a:cubicBezTo>
                          <a:pt x="0" y="15"/>
                          <a:pt x="2" y="12"/>
                          <a:pt x="7" y="7"/>
                        </a:cubicBezTo>
                        <a:cubicBezTo>
                          <a:pt x="11" y="2"/>
                          <a:pt x="15" y="0"/>
                          <a:pt x="19" y="0"/>
                        </a:cubicBezTo>
                        <a:cubicBezTo>
                          <a:pt x="22" y="0"/>
                          <a:pt x="24" y="1"/>
                          <a:pt x="25" y="2"/>
                        </a:cubicBezTo>
                        <a:cubicBezTo>
                          <a:pt x="27" y="4"/>
                          <a:pt x="28" y="6"/>
                          <a:pt x="28" y="7"/>
                        </a:cubicBezTo>
                        <a:cubicBezTo>
                          <a:pt x="28" y="10"/>
                          <a:pt x="24" y="11"/>
                          <a:pt x="19" y="12"/>
                        </a:cubicBezTo>
                        <a:cubicBezTo>
                          <a:pt x="16" y="13"/>
                          <a:pt x="12" y="14"/>
                          <a:pt x="9" y="16"/>
                        </a:cubicBezTo>
                        <a:cubicBezTo>
                          <a:pt x="7" y="17"/>
                          <a:pt x="4" y="17"/>
                          <a:pt x="3" y="18"/>
                        </a:cubicBezTo>
                        <a:close/>
                        <a:moveTo>
                          <a:pt x="19" y="1"/>
                        </a:moveTo>
                        <a:cubicBezTo>
                          <a:pt x="16" y="1"/>
                          <a:pt x="12" y="3"/>
                          <a:pt x="8" y="7"/>
                        </a:cubicBezTo>
                        <a:cubicBezTo>
                          <a:pt x="1" y="14"/>
                          <a:pt x="2" y="16"/>
                          <a:pt x="2" y="16"/>
                        </a:cubicBezTo>
                        <a:cubicBezTo>
                          <a:pt x="2" y="16"/>
                          <a:pt x="2" y="17"/>
                          <a:pt x="3" y="17"/>
                        </a:cubicBezTo>
                        <a:cubicBezTo>
                          <a:pt x="3" y="17"/>
                          <a:pt x="3" y="17"/>
                          <a:pt x="3" y="17"/>
                        </a:cubicBezTo>
                        <a:cubicBezTo>
                          <a:pt x="4" y="16"/>
                          <a:pt x="6" y="16"/>
                          <a:pt x="9" y="15"/>
                        </a:cubicBezTo>
                        <a:cubicBezTo>
                          <a:pt x="12" y="13"/>
                          <a:pt x="16" y="12"/>
                          <a:pt x="19" y="11"/>
                        </a:cubicBezTo>
                        <a:cubicBezTo>
                          <a:pt x="24" y="10"/>
                          <a:pt x="26" y="9"/>
                          <a:pt x="27" y="7"/>
                        </a:cubicBezTo>
                        <a:cubicBezTo>
                          <a:pt x="27" y="6"/>
                          <a:pt x="26" y="4"/>
                          <a:pt x="24" y="3"/>
                        </a:cubicBezTo>
                        <a:cubicBezTo>
                          <a:pt x="23" y="2"/>
                          <a:pt x="22" y="1"/>
                          <a:pt x="19" y="1"/>
                        </a:cubicBezTo>
                        <a:close/>
                      </a:path>
                    </a:pathLst>
                  </a:custGeom>
                  <a:solidFill>
                    <a:srgbClr val="851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1" name="Freeform 1260"/>
                  <p:cNvSpPr>
                    <a:spLocks/>
                  </p:cNvSpPr>
                  <p:nvPr/>
                </p:nvSpPr>
                <p:spPr bwMode="auto">
                  <a:xfrm>
                    <a:off x="2108" y="1823"/>
                    <a:ext cx="38" cy="14"/>
                  </a:xfrm>
                  <a:custGeom>
                    <a:avLst/>
                    <a:gdLst>
                      <a:gd name="T0" fmla="*/ 2 w 16"/>
                      <a:gd name="T1" fmla="*/ 4 h 6"/>
                      <a:gd name="T2" fmla="*/ 13 w 16"/>
                      <a:gd name="T3" fmla="*/ 2 h 6"/>
                      <a:gd name="T4" fmla="*/ 8 w 16"/>
                      <a:gd name="T5" fmla="*/ 5 h 6"/>
                      <a:gd name="T6" fmla="*/ 2 w 16"/>
                      <a:gd name="T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" h="6">
                        <a:moveTo>
                          <a:pt x="2" y="4"/>
                        </a:moveTo>
                        <a:cubicBezTo>
                          <a:pt x="4" y="2"/>
                          <a:pt x="9" y="0"/>
                          <a:pt x="13" y="2"/>
                        </a:cubicBezTo>
                        <a:cubicBezTo>
                          <a:pt x="16" y="4"/>
                          <a:pt x="12" y="5"/>
                          <a:pt x="8" y="5"/>
                        </a:cubicBezTo>
                        <a:cubicBezTo>
                          <a:pt x="3" y="5"/>
                          <a:pt x="0" y="6"/>
                          <a:pt x="2" y="4"/>
                        </a:cubicBezTo>
                        <a:close/>
                      </a:path>
                    </a:pathLst>
                  </a:custGeom>
                  <a:solidFill>
                    <a:srgbClr val="ED96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2" name="Freeform 1261"/>
                  <p:cNvSpPr>
                    <a:spLocks/>
                  </p:cNvSpPr>
                  <p:nvPr/>
                </p:nvSpPr>
                <p:spPr bwMode="auto">
                  <a:xfrm>
                    <a:off x="2503" y="1866"/>
                    <a:ext cx="107" cy="78"/>
                  </a:xfrm>
                  <a:custGeom>
                    <a:avLst/>
                    <a:gdLst>
                      <a:gd name="T0" fmla="*/ 7 w 45"/>
                      <a:gd name="T1" fmla="*/ 14 h 33"/>
                      <a:gd name="T2" fmla="*/ 40 w 45"/>
                      <a:gd name="T3" fmla="*/ 17 h 33"/>
                      <a:gd name="T4" fmla="*/ 21 w 45"/>
                      <a:gd name="T5" fmla="*/ 28 h 33"/>
                      <a:gd name="T6" fmla="*/ 7 w 45"/>
                      <a:gd name="T7" fmla="*/ 14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33">
                        <a:moveTo>
                          <a:pt x="7" y="14"/>
                        </a:moveTo>
                        <a:cubicBezTo>
                          <a:pt x="14" y="0"/>
                          <a:pt x="36" y="2"/>
                          <a:pt x="40" y="17"/>
                        </a:cubicBezTo>
                        <a:cubicBezTo>
                          <a:pt x="45" y="33"/>
                          <a:pt x="31" y="31"/>
                          <a:pt x="21" y="28"/>
                        </a:cubicBezTo>
                        <a:cubicBezTo>
                          <a:pt x="11" y="25"/>
                          <a:pt x="0" y="25"/>
                          <a:pt x="7" y="14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3" name="Freeform 1262"/>
                  <p:cNvSpPr>
                    <a:spLocks/>
                  </p:cNvSpPr>
                  <p:nvPr/>
                </p:nvSpPr>
                <p:spPr bwMode="auto">
                  <a:xfrm>
                    <a:off x="2534" y="1882"/>
                    <a:ext cx="64" cy="50"/>
                  </a:xfrm>
                  <a:custGeom>
                    <a:avLst/>
                    <a:gdLst>
                      <a:gd name="T0" fmla="*/ 3 w 27"/>
                      <a:gd name="T1" fmla="*/ 9 h 21"/>
                      <a:gd name="T2" fmla="*/ 24 w 27"/>
                      <a:gd name="T3" fmla="*/ 11 h 21"/>
                      <a:gd name="T4" fmla="*/ 12 w 27"/>
                      <a:gd name="T5" fmla="*/ 18 h 21"/>
                      <a:gd name="T6" fmla="*/ 3 w 27"/>
                      <a:gd name="T7" fmla="*/ 9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21">
                        <a:moveTo>
                          <a:pt x="3" y="9"/>
                        </a:moveTo>
                        <a:cubicBezTo>
                          <a:pt x="8" y="0"/>
                          <a:pt x="21" y="2"/>
                          <a:pt x="24" y="11"/>
                        </a:cubicBezTo>
                        <a:cubicBezTo>
                          <a:pt x="27" y="21"/>
                          <a:pt x="18" y="20"/>
                          <a:pt x="12" y="18"/>
                        </a:cubicBezTo>
                        <a:cubicBezTo>
                          <a:pt x="6" y="16"/>
                          <a:pt x="0" y="16"/>
                          <a:pt x="3" y="9"/>
                        </a:cubicBezTo>
                        <a:close/>
                      </a:path>
                    </a:pathLst>
                  </a:custGeom>
                  <a:solidFill>
                    <a:srgbClr val="912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4" name="Freeform 1263"/>
                  <p:cNvSpPr>
                    <a:spLocks noEditPoints="1"/>
                  </p:cNvSpPr>
                  <p:nvPr/>
                </p:nvSpPr>
                <p:spPr bwMode="auto">
                  <a:xfrm>
                    <a:off x="2536" y="1887"/>
                    <a:ext cx="60" cy="43"/>
                  </a:xfrm>
                  <a:custGeom>
                    <a:avLst/>
                    <a:gdLst>
                      <a:gd name="T0" fmla="*/ 11 w 25"/>
                      <a:gd name="T1" fmla="*/ 16 h 18"/>
                      <a:gd name="T2" fmla="*/ 8 w 25"/>
                      <a:gd name="T3" fmla="*/ 16 h 18"/>
                      <a:gd name="T4" fmla="*/ 1 w 25"/>
                      <a:gd name="T5" fmla="*/ 12 h 18"/>
                      <a:gd name="T6" fmla="*/ 2 w 25"/>
                      <a:gd name="T7" fmla="*/ 7 h 18"/>
                      <a:gd name="T8" fmla="*/ 12 w 25"/>
                      <a:gd name="T9" fmla="*/ 0 h 18"/>
                      <a:gd name="T10" fmla="*/ 24 w 25"/>
                      <a:gd name="T11" fmla="*/ 9 h 18"/>
                      <a:gd name="T12" fmla="*/ 24 w 25"/>
                      <a:gd name="T13" fmla="*/ 16 h 18"/>
                      <a:gd name="T14" fmla="*/ 19 w 25"/>
                      <a:gd name="T15" fmla="*/ 18 h 18"/>
                      <a:gd name="T16" fmla="*/ 11 w 25"/>
                      <a:gd name="T17" fmla="*/ 16 h 18"/>
                      <a:gd name="T18" fmla="*/ 3 w 25"/>
                      <a:gd name="T19" fmla="*/ 7 h 18"/>
                      <a:gd name="T20" fmla="*/ 2 w 25"/>
                      <a:gd name="T21" fmla="*/ 12 h 18"/>
                      <a:gd name="T22" fmla="*/ 9 w 25"/>
                      <a:gd name="T23" fmla="*/ 15 h 18"/>
                      <a:gd name="T24" fmla="*/ 11 w 25"/>
                      <a:gd name="T25" fmla="*/ 15 h 18"/>
                      <a:gd name="T26" fmla="*/ 19 w 25"/>
                      <a:gd name="T27" fmla="*/ 16 h 18"/>
                      <a:gd name="T28" fmla="*/ 23 w 25"/>
                      <a:gd name="T29" fmla="*/ 15 h 18"/>
                      <a:gd name="T30" fmla="*/ 23 w 25"/>
                      <a:gd name="T31" fmla="*/ 9 h 18"/>
                      <a:gd name="T32" fmla="*/ 12 w 25"/>
                      <a:gd name="T33" fmla="*/ 2 h 18"/>
                      <a:gd name="T34" fmla="*/ 3 w 25"/>
                      <a:gd name="T35" fmla="*/ 7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5" h="18">
                        <a:moveTo>
                          <a:pt x="11" y="16"/>
                        </a:moveTo>
                        <a:cubicBezTo>
                          <a:pt x="10" y="16"/>
                          <a:pt x="9" y="16"/>
                          <a:pt x="8" y="16"/>
                        </a:cubicBezTo>
                        <a:cubicBezTo>
                          <a:pt x="5" y="15"/>
                          <a:pt x="2" y="14"/>
                          <a:pt x="1" y="12"/>
                        </a:cubicBezTo>
                        <a:cubicBezTo>
                          <a:pt x="0" y="11"/>
                          <a:pt x="1" y="9"/>
                          <a:pt x="2" y="7"/>
                        </a:cubicBezTo>
                        <a:cubicBezTo>
                          <a:pt x="4" y="3"/>
                          <a:pt x="7" y="1"/>
                          <a:pt x="12" y="0"/>
                        </a:cubicBezTo>
                        <a:cubicBezTo>
                          <a:pt x="17" y="0"/>
                          <a:pt x="22" y="4"/>
                          <a:pt x="24" y="9"/>
                        </a:cubicBezTo>
                        <a:cubicBezTo>
                          <a:pt x="25" y="12"/>
                          <a:pt x="25" y="14"/>
                          <a:pt x="24" y="16"/>
                        </a:cubicBezTo>
                        <a:cubicBezTo>
                          <a:pt x="23" y="17"/>
                          <a:pt x="21" y="18"/>
                          <a:pt x="19" y="18"/>
                        </a:cubicBezTo>
                        <a:cubicBezTo>
                          <a:pt x="17" y="18"/>
                          <a:pt x="14" y="17"/>
                          <a:pt x="11" y="16"/>
                        </a:cubicBezTo>
                        <a:close/>
                        <a:moveTo>
                          <a:pt x="3" y="7"/>
                        </a:moveTo>
                        <a:cubicBezTo>
                          <a:pt x="2" y="9"/>
                          <a:pt x="2" y="11"/>
                          <a:pt x="2" y="12"/>
                        </a:cubicBezTo>
                        <a:cubicBezTo>
                          <a:pt x="3" y="13"/>
                          <a:pt x="5" y="14"/>
                          <a:pt x="9" y="15"/>
                        </a:cubicBezTo>
                        <a:cubicBezTo>
                          <a:pt x="9" y="15"/>
                          <a:pt x="10" y="15"/>
                          <a:pt x="11" y="15"/>
                        </a:cubicBezTo>
                        <a:cubicBezTo>
                          <a:pt x="15" y="16"/>
                          <a:pt x="17" y="16"/>
                          <a:pt x="19" y="16"/>
                        </a:cubicBezTo>
                        <a:cubicBezTo>
                          <a:pt x="21" y="16"/>
                          <a:pt x="22" y="16"/>
                          <a:pt x="23" y="15"/>
                        </a:cubicBezTo>
                        <a:cubicBezTo>
                          <a:pt x="24" y="14"/>
                          <a:pt x="24" y="12"/>
                          <a:pt x="23" y="9"/>
                        </a:cubicBezTo>
                        <a:cubicBezTo>
                          <a:pt x="21" y="4"/>
                          <a:pt x="16" y="2"/>
                          <a:pt x="12" y="2"/>
                        </a:cubicBezTo>
                        <a:cubicBezTo>
                          <a:pt x="8" y="2"/>
                          <a:pt x="5" y="4"/>
                          <a:pt x="3" y="7"/>
                        </a:cubicBezTo>
                        <a:close/>
                      </a:path>
                    </a:pathLst>
                  </a:custGeom>
                  <a:solidFill>
                    <a:srgbClr val="450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5" name="Freeform 1264"/>
                  <p:cNvSpPr>
                    <a:spLocks/>
                  </p:cNvSpPr>
                  <p:nvPr/>
                </p:nvSpPr>
                <p:spPr bwMode="auto">
                  <a:xfrm>
                    <a:off x="2558" y="1894"/>
                    <a:ext cx="28" cy="21"/>
                  </a:xfrm>
                  <a:custGeom>
                    <a:avLst/>
                    <a:gdLst>
                      <a:gd name="T0" fmla="*/ 11 w 12"/>
                      <a:gd name="T1" fmla="*/ 5 h 9"/>
                      <a:gd name="T2" fmla="*/ 2 w 12"/>
                      <a:gd name="T3" fmla="*/ 4 h 9"/>
                      <a:gd name="T4" fmla="*/ 6 w 12"/>
                      <a:gd name="T5" fmla="*/ 8 h 9"/>
                      <a:gd name="T6" fmla="*/ 11 w 12"/>
                      <a:gd name="T7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9">
                        <a:moveTo>
                          <a:pt x="11" y="5"/>
                        </a:moveTo>
                        <a:cubicBezTo>
                          <a:pt x="10" y="0"/>
                          <a:pt x="4" y="0"/>
                          <a:pt x="2" y="4"/>
                        </a:cubicBezTo>
                        <a:cubicBezTo>
                          <a:pt x="0" y="7"/>
                          <a:pt x="3" y="7"/>
                          <a:pt x="6" y="8"/>
                        </a:cubicBezTo>
                        <a:cubicBezTo>
                          <a:pt x="8" y="8"/>
                          <a:pt x="12" y="9"/>
                          <a:pt x="11" y="5"/>
                        </a:cubicBezTo>
                        <a:close/>
                      </a:path>
                    </a:pathLst>
                  </a:custGeom>
                  <a:solidFill>
                    <a:srgbClr val="C452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6" name="Freeform 1265"/>
                  <p:cNvSpPr>
                    <a:spLocks/>
                  </p:cNvSpPr>
                  <p:nvPr/>
                </p:nvSpPr>
                <p:spPr bwMode="auto">
                  <a:xfrm>
                    <a:off x="2565" y="1899"/>
                    <a:ext cx="12" cy="9"/>
                  </a:xfrm>
                  <a:custGeom>
                    <a:avLst/>
                    <a:gdLst>
                      <a:gd name="T0" fmla="*/ 4 w 5"/>
                      <a:gd name="T1" fmla="*/ 2 h 4"/>
                      <a:gd name="T2" fmla="*/ 0 w 5"/>
                      <a:gd name="T3" fmla="*/ 2 h 4"/>
                      <a:gd name="T4" fmla="*/ 2 w 5"/>
                      <a:gd name="T5" fmla="*/ 3 h 4"/>
                      <a:gd name="T6" fmla="*/ 4 w 5"/>
                      <a:gd name="T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4">
                        <a:moveTo>
                          <a:pt x="4" y="2"/>
                        </a:moveTo>
                        <a:cubicBezTo>
                          <a:pt x="4" y="0"/>
                          <a:pt x="1" y="0"/>
                          <a:pt x="0" y="2"/>
                        </a:cubicBezTo>
                        <a:cubicBezTo>
                          <a:pt x="0" y="3"/>
                          <a:pt x="1" y="3"/>
                          <a:pt x="2" y="3"/>
                        </a:cubicBezTo>
                        <a:cubicBezTo>
                          <a:pt x="3" y="3"/>
                          <a:pt x="5" y="4"/>
                          <a:pt x="4" y="2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7" name="Freeform 1266"/>
                  <p:cNvSpPr>
                    <a:spLocks/>
                  </p:cNvSpPr>
                  <p:nvPr/>
                </p:nvSpPr>
                <p:spPr bwMode="auto">
                  <a:xfrm>
                    <a:off x="2539" y="1778"/>
                    <a:ext cx="97" cy="69"/>
                  </a:xfrm>
                  <a:custGeom>
                    <a:avLst/>
                    <a:gdLst>
                      <a:gd name="T0" fmla="*/ 1 w 41"/>
                      <a:gd name="T1" fmla="*/ 21 h 29"/>
                      <a:gd name="T2" fmla="*/ 26 w 41"/>
                      <a:gd name="T3" fmla="*/ 14 h 29"/>
                      <a:gd name="T4" fmla="*/ 24 w 41"/>
                      <a:gd name="T5" fmla="*/ 25 h 29"/>
                      <a:gd name="T6" fmla="*/ 1 w 41"/>
                      <a:gd name="T7" fmla="*/ 21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1" h="29">
                        <a:moveTo>
                          <a:pt x="1" y="21"/>
                        </a:moveTo>
                        <a:cubicBezTo>
                          <a:pt x="0" y="10"/>
                          <a:pt x="11" y="0"/>
                          <a:pt x="26" y="14"/>
                        </a:cubicBezTo>
                        <a:cubicBezTo>
                          <a:pt x="41" y="26"/>
                          <a:pt x="33" y="29"/>
                          <a:pt x="24" y="25"/>
                        </a:cubicBezTo>
                        <a:cubicBezTo>
                          <a:pt x="13" y="21"/>
                          <a:pt x="2" y="26"/>
                          <a:pt x="1" y="21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8" name="Freeform 1267"/>
                  <p:cNvSpPr>
                    <a:spLocks/>
                  </p:cNvSpPr>
                  <p:nvPr/>
                </p:nvSpPr>
                <p:spPr bwMode="auto">
                  <a:xfrm>
                    <a:off x="2555" y="1790"/>
                    <a:ext cx="74" cy="52"/>
                  </a:xfrm>
                  <a:custGeom>
                    <a:avLst/>
                    <a:gdLst>
                      <a:gd name="T0" fmla="*/ 1 w 31"/>
                      <a:gd name="T1" fmla="*/ 12 h 22"/>
                      <a:gd name="T2" fmla="*/ 20 w 31"/>
                      <a:gd name="T3" fmla="*/ 11 h 22"/>
                      <a:gd name="T4" fmla="*/ 19 w 31"/>
                      <a:gd name="T5" fmla="*/ 19 h 22"/>
                      <a:gd name="T6" fmla="*/ 1 w 31"/>
                      <a:gd name="T7" fmla="*/ 1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2">
                        <a:moveTo>
                          <a:pt x="1" y="12"/>
                        </a:moveTo>
                        <a:cubicBezTo>
                          <a:pt x="0" y="8"/>
                          <a:pt x="7" y="0"/>
                          <a:pt x="20" y="11"/>
                        </a:cubicBezTo>
                        <a:cubicBezTo>
                          <a:pt x="31" y="20"/>
                          <a:pt x="26" y="22"/>
                          <a:pt x="19" y="19"/>
                        </a:cubicBezTo>
                        <a:cubicBezTo>
                          <a:pt x="11" y="15"/>
                          <a:pt x="1" y="17"/>
                          <a:pt x="1" y="12"/>
                        </a:cubicBezTo>
                        <a:close/>
                      </a:path>
                    </a:pathLst>
                  </a:custGeom>
                  <a:solidFill>
                    <a:srgbClr val="D97B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59" name="Freeform 1268"/>
                  <p:cNvSpPr>
                    <a:spLocks/>
                  </p:cNvSpPr>
                  <p:nvPr/>
                </p:nvSpPr>
                <p:spPr bwMode="auto">
                  <a:xfrm>
                    <a:off x="2558" y="1818"/>
                    <a:ext cx="68" cy="24"/>
                  </a:xfrm>
                  <a:custGeom>
                    <a:avLst/>
                    <a:gdLst>
                      <a:gd name="T0" fmla="*/ 15 w 29"/>
                      <a:gd name="T1" fmla="*/ 3 h 10"/>
                      <a:gd name="T2" fmla="*/ 20 w 29"/>
                      <a:gd name="T3" fmla="*/ 0 h 10"/>
                      <a:gd name="T4" fmla="*/ 18 w 29"/>
                      <a:gd name="T5" fmla="*/ 7 h 10"/>
                      <a:gd name="T6" fmla="*/ 0 w 29"/>
                      <a:gd name="T7" fmla="*/ 1 h 10"/>
                      <a:gd name="T8" fmla="*/ 15 w 29"/>
                      <a:gd name="T9" fmla="*/ 3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10">
                        <a:moveTo>
                          <a:pt x="15" y="3"/>
                        </a:moveTo>
                        <a:cubicBezTo>
                          <a:pt x="21" y="5"/>
                          <a:pt x="25" y="5"/>
                          <a:pt x="20" y="0"/>
                        </a:cubicBezTo>
                        <a:cubicBezTo>
                          <a:pt x="29" y="9"/>
                          <a:pt x="25" y="10"/>
                          <a:pt x="18" y="7"/>
                        </a:cubicBezTo>
                        <a:cubicBezTo>
                          <a:pt x="10" y="3"/>
                          <a:pt x="2" y="4"/>
                          <a:pt x="0" y="1"/>
                        </a:cubicBezTo>
                        <a:cubicBezTo>
                          <a:pt x="4" y="2"/>
                          <a:pt x="9" y="2"/>
                          <a:pt x="15" y="3"/>
                        </a:cubicBezTo>
                        <a:close/>
                      </a:path>
                    </a:pathLst>
                  </a:custGeom>
                  <a:solidFill>
                    <a:srgbClr val="C25C1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0" name="Freeform 1269"/>
                  <p:cNvSpPr>
                    <a:spLocks noEditPoints="1"/>
                  </p:cNvSpPr>
                  <p:nvPr/>
                </p:nvSpPr>
                <p:spPr bwMode="auto">
                  <a:xfrm>
                    <a:off x="2555" y="1799"/>
                    <a:ext cx="67" cy="40"/>
                  </a:xfrm>
                  <a:custGeom>
                    <a:avLst/>
                    <a:gdLst>
                      <a:gd name="T0" fmla="*/ 19 w 28"/>
                      <a:gd name="T1" fmla="*/ 15 h 17"/>
                      <a:gd name="T2" fmla="*/ 9 w 28"/>
                      <a:gd name="T3" fmla="*/ 13 h 17"/>
                      <a:gd name="T4" fmla="*/ 0 w 28"/>
                      <a:gd name="T5" fmla="*/ 8 h 17"/>
                      <a:gd name="T6" fmla="*/ 2 w 28"/>
                      <a:gd name="T7" fmla="*/ 3 h 17"/>
                      <a:gd name="T8" fmla="*/ 8 w 28"/>
                      <a:gd name="T9" fmla="*/ 0 h 17"/>
                      <a:gd name="T10" fmla="*/ 20 w 28"/>
                      <a:gd name="T11" fmla="*/ 6 h 17"/>
                      <a:gd name="T12" fmla="*/ 27 w 28"/>
                      <a:gd name="T13" fmla="*/ 16 h 17"/>
                      <a:gd name="T14" fmla="*/ 25 w 28"/>
                      <a:gd name="T15" fmla="*/ 17 h 17"/>
                      <a:gd name="T16" fmla="*/ 25 w 28"/>
                      <a:gd name="T17" fmla="*/ 17 h 17"/>
                      <a:gd name="T18" fmla="*/ 19 w 28"/>
                      <a:gd name="T19" fmla="*/ 15 h 17"/>
                      <a:gd name="T20" fmla="*/ 3 w 28"/>
                      <a:gd name="T21" fmla="*/ 4 h 17"/>
                      <a:gd name="T22" fmla="*/ 1 w 28"/>
                      <a:gd name="T23" fmla="*/ 8 h 17"/>
                      <a:gd name="T24" fmla="*/ 9 w 28"/>
                      <a:gd name="T25" fmla="*/ 12 h 17"/>
                      <a:gd name="T26" fmla="*/ 19 w 28"/>
                      <a:gd name="T27" fmla="*/ 14 h 17"/>
                      <a:gd name="T28" fmla="*/ 25 w 28"/>
                      <a:gd name="T29" fmla="*/ 16 h 17"/>
                      <a:gd name="T30" fmla="*/ 25 w 28"/>
                      <a:gd name="T31" fmla="*/ 16 h 17"/>
                      <a:gd name="T32" fmla="*/ 26 w 28"/>
                      <a:gd name="T33" fmla="*/ 15 h 17"/>
                      <a:gd name="T34" fmla="*/ 19 w 28"/>
                      <a:gd name="T35" fmla="*/ 7 h 17"/>
                      <a:gd name="T36" fmla="*/ 8 w 28"/>
                      <a:gd name="T37" fmla="*/ 1 h 17"/>
                      <a:gd name="T38" fmla="*/ 3 w 28"/>
                      <a:gd name="T3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8" h="17">
                        <a:moveTo>
                          <a:pt x="19" y="15"/>
                        </a:moveTo>
                        <a:cubicBezTo>
                          <a:pt x="15" y="14"/>
                          <a:pt x="12" y="13"/>
                          <a:pt x="9" y="13"/>
                        </a:cubicBezTo>
                        <a:cubicBezTo>
                          <a:pt x="4" y="12"/>
                          <a:pt x="0" y="11"/>
                          <a:pt x="0" y="8"/>
                        </a:cubicBezTo>
                        <a:cubicBezTo>
                          <a:pt x="0" y="6"/>
                          <a:pt x="0" y="4"/>
                          <a:pt x="2" y="3"/>
                        </a:cubicBezTo>
                        <a:cubicBezTo>
                          <a:pt x="3" y="2"/>
                          <a:pt x="5" y="1"/>
                          <a:pt x="8" y="0"/>
                        </a:cubicBezTo>
                        <a:cubicBezTo>
                          <a:pt x="11" y="0"/>
                          <a:pt x="16" y="2"/>
                          <a:pt x="20" y="6"/>
                        </a:cubicBezTo>
                        <a:cubicBezTo>
                          <a:pt x="25" y="11"/>
                          <a:pt x="28" y="14"/>
                          <a:pt x="27" y="16"/>
                        </a:cubicBezTo>
                        <a:cubicBezTo>
                          <a:pt x="27" y="16"/>
                          <a:pt x="26" y="17"/>
                          <a:pt x="25" y="17"/>
                        </a:cubicBezTo>
                        <a:cubicBezTo>
                          <a:pt x="25" y="17"/>
                          <a:pt x="25" y="17"/>
                          <a:pt x="25" y="17"/>
                        </a:cubicBezTo>
                        <a:cubicBezTo>
                          <a:pt x="24" y="17"/>
                          <a:pt x="21" y="16"/>
                          <a:pt x="19" y="15"/>
                        </a:cubicBezTo>
                        <a:close/>
                        <a:moveTo>
                          <a:pt x="3" y="4"/>
                        </a:moveTo>
                        <a:cubicBezTo>
                          <a:pt x="1" y="5"/>
                          <a:pt x="1" y="7"/>
                          <a:pt x="1" y="8"/>
                        </a:cubicBezTo>
                        <a:cubicBezTo>
                          <a:pt x="1" y="10"/>
                          <a:pt x="4" y="11"/>
                          <a:pt x="9" y="12"/>
                        </a:cubicBezTo>
                        <a:cubicBezTo>
                          <a:pt x="12" y="12"/>
                          <a:pt x="16" y="13"/>
                          <a:pt x="19" y="14"/>
                        </a:cubicBezTo>
                        <a:cubicBezTo>
                          <a:pt x="22" y="15"/>
                          <a:pt x="24" y="16"/>
                          <a:pt x="25" y="16"/>
                        </a:cubicBezTo>
                        <a:cubicBezTo>
                          <a:pt x="25" y="16"/>
                          <a:pt x="25" y="16"/>
                          <a:pt x="25" y="16"/>
                        </a:cubicBezTo>
                        <a:cubicBezTo>
                          <a:pt x="26" y="16"/>
                          <a:pt x="26" y="16"/>
                          <a:pt x="26" y="15"/>
                        </a:cubicBezTo>
                        <a:cubicBezTo>
                          <a:pt x="26" y="15"/>
                          <a:pt x="26" y="13"/>
                          <a:pt x="19" y="7"/>
                        </a:cubicBezTo>
                        <a:cubicBezTo>
                          <a:pt x="15" y="3"/>
                          <a:pt x="11" y="1"/>
                          <a:pt x="8" y="1"/>
                        </a:cubicBezTo>
                        <a:cubicBezTo>
                          <a:pt x="5" y="2"/>
                          <a:pt x="4" y="3"/>
                          <a:pt x="3" y="4"/>
                        </a:cubicBezTo>
                        <a:close/>
                      </a:path>
                    </a:pathLst>
                  </a:custGeom>
                  <a:solidFill>
                    <a:srgbClr val="851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1" name="Freeform 1270"/>
                  <p:cNvSpPr>
                    <a:spLocks/>
                  </p:cNvSpPr>
                  <p:nvPr/>
                </p:nvSpPr>
                <p:spPr bwMode="auto">
                  <a:xfrm>
                    <a:off x="2558" y="1801"/>
                    <a:ext cx="38" cy="15"/>
                  </a:xfrm>
                  <a:custGeom>
                    <a:avLst/>
                    <a:gdLst>
                      <a:gd name="T0" fmla="*/ 14 w 16"/>
                      <a:gd name="T1" fmla="*/ 4 h 6"/>
                      <a:gd name="T2" fmla="*/ 3 w 16"/>
                      <a:gd name="T3" fmla="*/ 3 h 6"/>
                      <a:gd name="T4" fmla="*/ 9 w 16"/>
                      <a:gd name="T5" fmla="*/ 5 h 6"/>
                      <a:gd name="T6" fmla="*/ 14 w 16"/>
                      <a:gd name="T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" h="6">
                        <a:moveTo>
                          <a:pt x="14" y="4"/>
                        </a:moveTo>
                        <a:cubicBezTo>
                          <a:pt x="12" y="2"/>
                          <a:pt x="7" y="0"/>
                          <a:pt x="3" y="3"/>
                        </a:cubicBezTo>
                        <a:cubicBezTo>
                          <a:pt x="0" y="5"/>
                          <a:pt x="4" y="6"/>
                          <a:pt x="9" y="5"/>
                        </a:cubicBezTo>
                        <a:cubicBezTo>
                          <a:pt x="13" y="5"/>
                          <a:pt x="16" y="6"/>
                          <a:pt x="14" y="4"/>
                        </a:cubicBezTo>
                        <a:close/>
                      </a:path>
                    </a:pathLst>
                  </a:custGeom>
                  <a:solidFill>
                    <a:srgbClr val="ED96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2" name="Freeform 1271"/>
                  <p:cNvSpPr>
                    <a:spLocks/>
                  </p:cNvSpPr>
                  <p:nvPr/>
                </p:nvSpPr>
                <p:spPr bwMode="auto">
                  <a:xfrm>
                    <a:off x="2234" y="2065"/>
                    <a:ext cx="281" cy="78"/>
                  </a:xfrm>
                  <a:custGeom>
                    <a:avLst/>
                    <a:gdLst>
                      <a:gd name="T0" fmla="*/ 0 w 119"/>
                      <a:gd name="T1" fmla="*/ 9 h 33"/>
                      <a:gd name="T2" fmla="*/ 68 w 119"/>
                      <a:gd name="T3" fmla="*/ 29 h 33"/>
                      <a:gd name="T4" fmla="*/ 119 w 119"/>
                      <a:gd name="T5" fmla="*/ 0 h 33"/>
                      <a:gd name="T6" fmla="*/ 66 w 119"/>
                      <a:gd name="T7" fmla="*/ 22 h 33"/>
                      <a:gd name="T8" fmla="*/ 0 w 119"/>
                      <a:gd name="T9" fmla="*/ 9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33">
                        <a:moveTo>
                          <a:pt x="0" y="9"/>
                        </a:moveTo>
                        <a:cubicBezTo>
                          <a:pt x="11" y="20"/>
                          <a:pt x="35" y="33"/>
                          <a:pt x="68" y="29"/>
                        </a:cubicBezTo>
                        <a:cubicBezTo>
                          <a:pt x="101" y="26"/>
                          <a:pt x="117" y="6"/>
                          <a:pt x="119" y="0"/>
                        </a:cubicBezTo>
                        <a:cubicBezTo>
                          <a:pt x="119" y="0"/>
                          <a:pt x="110" y="17"/>
                          <a:pt x="66" y="22"/>
                        </a:cubicBezTo>
                        <a:cubicBezTo>
                          <a:pt x="26" y="27"/>
                          <a:pt x="8" y="11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3" name="Freeform 1272"/>
                  <p:cNvSpPr>
                    <a:spLocks/>
                  </p:cNvSpPr>
                  <p:nvPr/>
                </p:nvSpPr>
                <p:spPr bwMode="auto">
                  <a:xfrm>
                    <a:off x="2229" y="2058"/>
                    <a:ext cx="298" cy="66"/>
                  </a:xfrm>
                  <a:custGeom>
                    <a:avLst/>
                    <a:gdLst>
                      <a:gd name="T0" fmla="*/ 50 w 126"/>
                      <a:gd name="T1" fmla="*/ 28 h 28"/>
                      <a:gd name="T2" fmla="*/ 0 w 126"/>
                      <a:gd name="T3" fmla="*/ 10 h 28"/>
                      <a:gd name="T4" fmla="*/ 2 w 126"/>
                      <a:gd name="T5" fmla="*/ 9 h 28"/>
                      <a:gd name="T6" fmla="*/ 67 w 126"/>
                      <a:gd name="T7" fmla="*/ 24 h 28"/>
                      <a:gd name="T8" fmla="*/ 124 w 126"/>
                      <a:gd name="T9" fmla="*/ 0 h 28"/>
                      <a:gd name="T10" fmla="*/ 126 w 126"/>
                      <a:gd name="T11" fmla="*/ 1 h 28"/>
                      <a:gd name="T12" fmla="*/ 67 w 126"/>
                      <a:gd name="T13" fmla="*/ 28 h 28"/>
                      <a:gd name="T14" fmla="*/ 50 w 126"/>
                      <a:gd name="T15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6" h="28">
                        <a:moveTo>
                          <a:pt x="50" y="28"/>
                        </a:moveTo>
                        <a:cubicBezTo>
                          <a:pt x="30" y="27"/>
                          <a:pt x="11" y="20"/>
                          <a:pt x="0" y="10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13" y="19"/>
                          <a:pt x="38" y="26"/>
                          <a:pt x="67" y="24"/>
                        </a:cubicBezTo>
                        <a:cubicBezTo>
                          <a:pt x="101" y="21"/>
                          <a:pt x="117" y="9"/>
                          <a:pt x="124" y="0"/>
                        </a:cubicBezTo>
                        <a:cubicBezTo>
                          <a:pt x="126" y="1"/>
                          <a:pt x="126" y="1"/>
                          <a:pt x="126" y="1"/>
                        </a:cubicBezTo>
                        <a:cubicBezTo>
                          <a:pt x="118" y="9"/>
                          <a:pt x="100" y="25"/>
                          <a:pt x="67" y="28"/>
                        </a:cubicBezTo>
                        <a:cubicBezTo>
                          <a:pt x="62" y="28"/>
                          <a:pt x="56" y="28"/>
                          <a:pt x="50" y="28"/>
                        </a:cubicBezTo>
                        <a:close/>
                      </a:path>
                    </a:pathLst>
                  </a:custGeom>
                  <a:solidFill>
                    <a:srgbClr val="DE69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4" name="Freeform 1273"/>
                  <p:cNvSpPr>
                    <a:spLocks/>
                  </p:cNvSpPr>
                  <p:nvPr/>
                </p:nvSpPr>
                <p:spPr bwMode="auto">
                  <a:xfrm>
                    <a:off x="2352" y="2150"/>
                    <a:ext cx="64" cy="17"/>
                  </a:xfrm>
                  <a:custGeom>
                    <a:avLst/>
                    <a:gdLst>
                      <a:gd name="T0" fmla="*/ 14 w 27"/>
                      <a:gd name="T1" fmla="*/ 4 h 7"/>
                      <a:gd name="T2" fmla="*/ 0 w 27"/>
                      <a:gd name="T3" fmla="*/ 1 h 7"/>
                      <a:gd name="T4" fmla="*/ 14 w 27"/>
                      <a:gd name="T5" fmla="*/ 7 h 7"/>
                      <a:gd name="T6" fmla="*/ 27 w 27"/>
                      <a:gd name="T7" fmla="*/ 0 h 7"/>
                      <a:gd name="T8" fmla="*/ 14 w 27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">
                        <a:moveTo>
                          <a:pt x="14" y="4"/>
                        </a:moveTo>
                        <a:cubicBezTo>
                          <a:pt x="9" y="4"/>
                          <a:pt x="4" y="4"/>
                          <a:pt x="0" y="1"/>
                        </a:cubicBezTo>
                        <a:cubicBezTo>
                          <a:pt x="2" y="5"/>
                          <a:pt x="6" y="7"/>
                          <a:pt x="14" y="7"/>
                        </a:cubicBezTo>
                        <a:cubicBezTo>
                          <a:pt x="20" y="7"/>
                          <a:pt x="25" y="4"/>
                          <a:pt x="27" y="0"/>
                        </a:cubicBezTo>
                        <a:cubicBezTo>
                          <a:pt x="24" y="3"/>
                          <a:pt x="19" y="4"/>
                          <a:pt x="14" y="4"/>
                        </a:cubicBezTo>
                        <a:close/>
                      </a:path>
                    </a:pathLst>
                  </a:custGeom>
                  <a:solidFill>
                    <a:srgbClr val="DE69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5" name="Freeform 1274"/>
                  <p:cNvSpPr>
                    <a:spLocks/>
                  </p:cNvSpPr>
                  <p:nvPr/>
                </p:nvSpPr>
                <p:spPr bwMode="auto">
                  <a:xfrm>
                    <a:off x="2212" y="2063"/>
                    <a:ext cx="41" cy="33"/>
                  </a:xfrm>
                  <a:custGeom>
                    <a:avLst/>
                    <a:gdLst>
                      <a:gd name="T0" fmla="*/ 16 w 17"/>
                      <a:gd name="T1" fmla="*/ 13 h 14"/>
                      <a:gd name="T2" fmla="*/ 3 w 17"/>
                      <a:gd name="T3" fmla="*/ 5 h 14"/>
                      <a:gd name="T4" fmla="*/ 16 w 17"/>
                      <a:gd name="T5" fmla="*/ 13 h 14"/>
                      <a:gd name="T6" fmla="*/ 16 w 17"/>
                      <a:gd name="T7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" h="14">
                        <a:moveTo>
                          <a:pt x="16" y="13"/>
                        </a:moveTo>
                        <a:cubicBezTo>
                          <a:pt x="14" y="7"/>
                          <a:pt x="6" y="0"/>
                          <a:pt x="3" y="5"/>
                        </a:cubicBezTo>
                        <a:cubicBezTo>
                          <a:pt x="0" y="9"/>
                          <a:pt x="7" y="14"/>
                          <a:pt x="16" y="13"/>
                        </a:cubicBezTo>
                        <a:cubicBezTo>
                          <a:pt x="17" y="13"/>
                          <a:pt x="16" y="13"/>
                          <a:pt x="16" y="13"/>
                        </a:cubicBezTo>
                        <a:close/>
                      </a:path>
                    </a:pathLst>
                  </a:custGeom>
                  <a:solidFill>
                    <a:srgbClr val="DE69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6" name="Freeform 1275"/>
                  <p:cNvSpPr>
                    <a:spLocks/>
                  </p:cNvSpPr>
                  <p:nvPr/>
                </p:nvSpPr>
                <p:spPr bwMode="auto">
                  <a:xfrm>
                    <a:off x="2503" y="2044"/>
                    <a:ext cx="38" cy="33"/>
                  </a:xfrm>
                  <a:custGeom>
                    <a:avLst/>
                    <a:gdLst>
                      <a:gd name="T0" fmla="*/ 0 w 16"/>
                      <a:gd name="T1" fmla="*/ 14 h 14"/>
                      <a:gd name="T2" fmla="*/ 11 w 16"/>
                      <a:gd name="T3" fmla="*/ 3 h 14"/>
                      <a:gd name="T4" fmla="*/ 1 w 16"/>
                      <a:gd name="T5" fmla="*/ 14 h 14"/>
                      <a:gd name="T6" fmla="*/ 0 w 16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" h="14">
                        <a:moveTo>
                          <a:pt x="0" y="14"/>
                        </a:moveTo>
                        <a:cubicBezTo>
                          <a:pt x="2" y="7"/>
                          <a:pt x="7" y="0"/>
                          <a:pt x="11" y="3"/>
                        </a:cubicBezTo>
                        <a:cubicBezTo>
                          <a:pt x="16" y="6"/>
                          <a:pt x="10" y="13"/>
                          <a:pt x="1" y="14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lose/>
                      </a:path>
                    </a:pathLst>
                  </a:custGeom>
                  <a:solidFill>
                    <a:srgbClr val="DE69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7" name="Freeform 1276"/>
                  <p:cNvSpPr>
                    <a:spLocks/>
                  </p:cNvSpPr>
                  <p:nvPr/>
                </p:nvSpPr>
                <p:spPr bwMode="auto">
                  <a:xfrm>
                    <a:off x="2316" y="1915"/>
                    <a:ext cx="93" cy="74"/>
                  </a:xfrm>
                  <a:custGeom>
                    <a:avLst/>
                    <a:gdLst>
                      <a:gd name="T0" fmla="*/ 38 w 39"/>
                      <a:gd name="T1" fmla="*/ 9 h 31"/>
                      <a:gd name="T2" fmla="*/ 18 w 39"/>
                      <a:gd name="T3" fmla="*/ 17 h 31"/>
                      <a:gd name="T4" fmla="*/ 5 w 39"/>
                      <a:gd name="T5" fmla="*/ 4 h 31"/>
                      <a:gd name="T6" fmla="*/ 5 w 39"/>
                      <a:gd name="T7" fmla="*/ 19 h 31"/>
                      <a:gd name="T8" fmla="*/ 35 w 39"/>
                      <a:gd name="T9" fmla="*/ 21 h 31"/>
                      <a:gd name="T10" fmla="*/ 38 w 39"/>
                      <a:gd name="T11" fmla="*/ 9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9" h="31">
                        <a:moveTo>
                          <a:pt x="38" y="9"/>
                        </a:moveTo>
                        <a:cubicBezTo>
                          <a:pt x="37" y="14"/>
                          <a:pt x="28" y="20"/>
                          <a:pt x="18" y="17"/>
                        </a:cubicBezTo>
                        <a:cubicBezTo>
                          <a:pt x="9" y="15"/>
                          <a:pt x="5" y="8"/>
                          <a:pt x="5" y="4"/>
                        </a:cubicBezTo>
                        <a:cubicBezTo>
                          <a:pt x="5" y="0"/>
                          <a:pt x="0" y="9"/>
                          <a:pt x="5" y="19"/>
                        </a:cubicBezTo>
                        <a:cubicBezTo>
                          <a:pt x="11" y="30"/>
                          <a:pt x="29" y="31"/>
                          <a:pt x="35" y="21"/>
                        </a:cubicBezTo>
                        <a:cubicBezTo>
                          <a:pt x="39" y="14"/>
                          <a:pt x="38" y="9"/>
                          <a:pt x="38" y="9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8" name="Freeform 1277"/>
                  <p:cNvSpPr>
                    <a:spLocks/>
                  </p:cNvSpPr>
                  <p:nvPr/>
                </p:nvSpPr>
                <p:spPr bwMode="auto">
                  <a:xfrm>
                    <a:off x="2335" y="1889"/>
                    <a:ext cx="76" cy="93"/>
                  </a:xfrm>
                  <a:custGeom>
                    <a:avLst/>
                    <a:gdLst>
                      <a:gd name="T0" fmla="*/ 0 w 32"/>
                      <a:gd name="T1" fmla="*/ 6 h 39"/>
                      <a:gd name="T2" fmla="*/ 7 w 32"/>
                      <a:gd name="T3" fmla="*/ 1 h 39"/>
                      <a:gd name="T4" fmla="*/ 12 w 32"/>
                      <a:gd name="T5" fmla="*/ 0 h 39"/>
                      <a:gd name="T6" fmla="*/ 17 w 32"/>
                      <a:gd name="T7" fmla="*/ 1 h 39"/>
                      <a:gd name="T8" fmla="*/ 25 w 32"/>
                      <a:gd name="T9" fmla="*/ 5 h 39"/>
                      <a:gd name="T10" fmla="*/ 31 w 32"/>
                      <a:gd name="T11" fmla="*/ 13 h 39"/>
                      <a:gd name="T12" fmla="*/ 32 w 32"/>
                      <a:gd name="T13" fmla="*/ 22 h 39"/>
                      <a:gd name="T14" fmla="*/ 29 w 32"/>
                      <a:gd name="T15" fmla="*/ 31 h 39"/>
                      <a:gd name="T16" fmla="*/ 23 w 32"/>
                      <a:gd name="T17" fmla="*/ 37 h 39"/>
                      <a:gd name="T18" fmla="*/ 14 w 32"/>
                      <a:gd name="T19" fmla="*/ 39 h 39"/>
                      <a:gd name="T20" fmla="*/ 22 w 32"/>
                      <a:gd name="T21" fmla="*/ 36 h 39"/>
                      <a:gd name="T22" fmla="*/ 27 w 32"/>
                      <a:gd name="T23" fmla="*/ 30 h 39"/>
                      <a:gd name="T24" fmla="*/ 30 w 32"/>
                      <a:gd name="T25" fmla="*/ 22 h 39"/>
                      <a:gd name="T26" fmla="*/ 28 w 32"/>
                      <a:gd name="T27" fmla="*/ 13 h 39"/>
                      <a:gd name="T28" fmla="*/ 23 w 32"/>
                      <a:gd name="T29" fmla="*/ 7 h 39"/>
                      <a:gd name="T30" fmla="*/ 16 w 32"/>
                      <a:gd name="T31" fmla="*/ 3 h 39"/>
                      <a:gd name="T32" fmla="*/ 12 w 32"/>
                      <a:gd name="T33" fmla="*/ 2 h 39"/>
                      <a:gd name="T34" fmla="*/ 8 w 32"/>
                      <a:gd name="T35" fmla="*/ 3 h 39"/>
                      <a:gd name="T36" fmla="*/ 0 w 32"/>
                      <a:gd name="T37" fmla="*/ 6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2" h="39">
                        <a:moveTo>
                          <a:pt x="0" y="6"/>
                        </a:moveTo>
                        <a:cubicBezTo>
                          <a:pt x="2" y="4"/>
                          <a:pt x="4" y="2"/>
                          <a:pt x="7" y="1"/>
                        </a:cubicBezTo>
                        <a:cubicBezTo>
                          <a:pt x="9" y="1"/>
                          <a:pt x="10" y="1"/>
                          <a:pt x="12" y="0"/>
                        </a:cubicBezTo>
                        <a:cubicBezTo>
                          <a:pt x="13" y="0"/>
                          <a:pt x="15" y="0"/>
                          <a:pt x="17" y="1"/>
                        </a:cubicBezTo>
                        <a:cubicBezTo>
                          <a:pt x="20" y="1"/>
                          <a:pt x="23" y="3"/>
                          <a:pt x="25" y="5"/>
                        </a:cubicBezTo>
                        <a:cubicBezTo>
                          <a:pt x="28" y="7"/>
                          <a:pt x="29" y="10"/>
                          <a:pt x="31" y="13"/>
                        </a:cubicBezTo>
                        <a:cubicBezTo>
                          <a:pt x="32" y="15"/>
                          <a:pt x="32" y="19"/>
                          <a:pt x="32" y="22"/>
                        </a:cubicBezTo>
                        <a:cubicBezTo>
                          <a:pt x="32" y="25"/>
                          <a:pt x="31" y="28"/>
                          <a:pt x="29" y="31"/>
                        </a:cubicBezTo>
                        <a:cubicBezTo>
                          <a:pt x="28" y="34"/>
                          <a:pt x="25" y="36"/>
                          <a:pt x="23" y="37"/>
                        </a:cubicBezTo>
                        <a:cubicBezTo>
                          <a:pt x="20" y="39"/>
                          <a:pt x="17" y="39"/>
                          <a:pt x="14" y="39"/>
                        </a:cubicBezTo>
                        <a:cubicBezTo>
                          <a:pt x="17" y="39"/>
                          <a:pt x="19" y="38"/>
                          <a:pt x="22" y="36"/>
                        </a:cubicBezTo>
                        <a:cubicBezTo>
                          <a:pt x="24" y="35"/>
                          <a:pt x="26" y="32"/>
                          <a:pt x="27" y="30"/>
                        </a:cubicBezTo>
                        <a:cubicBezTo>
                          <a:pt x="29" y="27"/>
                          <a:pt x="30" y="25"/>
                          <a:pt x="30" y="22"/>
                        </a:cubicBezTo>
                        <a:cubicBezTo>
                          <a:pt x="30" y="19"/>
                          <a:pt x="29" y="16"/>
                          <a:pt x="28" y="13"/>
                        </a:cubicBezTo>
                        <a:cubicBezTo>
                          <a:pt x="27" y="11"/>
                          <a:pt x="26" y="8"/>
                          <a:pt x="23" y="7"/>
                        </a:cubicBezTo>
                        <a:cubicBezTo>
                          <a:pt x="21" y="5"/>
                          <a:pt x="19" y="3"/>
                          <a:pt x="16" y="3"/>
                        </a:cubicBezTo>
                        <a:cubicBezTo>
                          <a:pt x="15" y="2"/>
                          <a:pt x="13" y="2"/>
                          <a:pt x="12" y="2"/>
                        </a:cubicBezTo>
                        <a:cubicBezTo>
                          <a:pt x="10" y="2"/>
                          <a:pt x="9" y="2"/>
                          <a:pt x="8" y="3"/>
                        </a:cubicBezTo>
                        <a:cubicBezTo>
                          <a:pt x="5" y="3"/>
                          <a:pt x="2" y="4"/>
                          <a:pt x="0" y="6"/>
                        </a:cubicBezTo>
                        <a:close/>
                      </a:path>
                    </a:pathLst>
                  </a:custGeom>
                  <a:solidFill>
                    <a:srgbClr val="DB99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69" name="Freeform 1278"/>
                  <p:cNvSpPr>
                    <a:spLocks/>
                  </p:cNvSpPr>
                  <p:nvPr/>
                </p:nvSpPr>
                <p:spPr bwMode="auto">
                  <a:xfrm>
                    <a:off x="2347" y="1901"/>
                    <a:ext cx="43" cy="33"/>
                  </a:xfrm>
                  <a:custGeom>
                    <a:avLst/>
                    <a:gdLst>
                      <a:gd name="T0" fmla="*/ 17 w 18"/>
                      <a:gd name="T1" fmla="*/ 10 h 14"/>
                      <a:gd name="T2" fmla="*/ 7 w 18"/>
                      <a:gd name="T3" fmla="*/ 12 h 14"/>
                      <a:gd name="T4" fmla="*/ 2 w 18"/>
                      <a:gd name="T5" fmla="*/ 3 h 14"/>
                      <a:gd name="T6" fmla="*/ 12 w 18"/>
                      <a:gd name="T7" fmla="*/ 2 h 14"/>
                      <a:gd name="T8" fmla="*/ 17 w 18"/>
                      <a:gd name="T9" fmla="*/ 1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4">
                        <a:moveTo>
                          <a:pt x="17" y="10"/>
                        </a:moveTo>
                        <a:cubicBezTo>
                          <a:pt x="15" y="13"/>
                          <a:pt x="11" y="14"/>
                          <a:pt x="7" y="12"/>
                        </a:cubicBezTo>
                        <a:cubicBezTo>
                          <a:pt x="2" y="10"/>
                          <a:pt x="0" y="6"/>
                          <a:pt x="2" y="3"/>
                        </a:cubicBezTo>
                        <a:cubicBezTo>
                          <a:pt x="3" y="0"/>
                          <a:pt x="7" y="0"/>
                          <a:pt x="12" y="2"/>
                        </a:cubicBezTo>
                        <a:cubicBezTo>
                          <a:pt x="16" y="4"/>
                          <a:pt x="18" y="8"/>
                          <a:pt x="17" y="10"/>
                        </a:cubicBezTo>
                        <a:close/>
                      </a:path>
                    </a:pathLst>
                  </a:custGeom>
                  <a:solidFill>
                    <a:srgbClr val="FFED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70" name="Freeform 1279"/>
                  <p:cNvSpPr>
                    <a:spLocks/>
                  </p:cNvSpPr>
                  <p:nvPr/>
                </p:nvSpPr>
                <p:spPr bwMode="auto">
                  <a:xfrm>
                    <a:off x="5480" y="2423"/>
                    <a:ext cx="147" cy="103"/>
                  </a:xfrm>
                  <a:custGeom>
                    <a:avLst/>
                    <a:gdLst>
                      <a:gd name="T0" fmla="*/ 4 w 62"/>
                      <a:gd name="T1" fmla="*/ 0 h 43"/>
                      <a:gd name="T2" fmla="*/ 28 w 62"/>
                      <a:gd name="T3" fmla="*/ 39 h 43"/>
                      <a:gd name="T4" fmla="*/ 62 w 62"/>
                      <a:gd name="T5" fmla="*/ 15 h 43"/>
                      <a:gd name="T6" fmla="*/ 4 w 62"/>
                      <a:gd name="T7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2" h="43">
                        <a:moveTo>
                          <a:pt x="4" y="0"/>
                        </a:moveTo>
                        <a:cubicBezTo>
                          <a:pt x="0" y="18"/>
                          <a:pt x="10" y="35"/>
                          <a:pt x="28" y="39"/>
                        </a:cubicBezTo>
                        <a:cubicBezTo>
                          <a:pt x="44" y="43"/>
                          <a:pt x="61" y="29"/>
                          <a:pt x="62" y="15"/>
                        </a:cubicBez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71" name="Freeform 1280"/>
                  <p:cNvSpPr>
                    <a:spLocks/>
                  </p:cNvSpPr>
                  <p:nvPr/>
                </p:nvSpPr>
                <p:spPr bwMode="auto">
                  <a:xfrm>
                    <a:off x="5480" y="2423"/>
                    <a:ext cx="147" cy="93"/>
                  </a:xfrm>
                  <a:custGeom>
                    <a:avLst/>
                    <a:gdLst>
                      <a:gd name="T0" fmla="*/ 62 w 62"/>
                      <a:gd name="T1" fmla="*/ 15 h 39"/>
                      <a:gd name="T2" fmla="*/ 4 w 62"/>
                      <a:gd name="T3" fmla="*/ 0 h 39"/>
                      <a:gd name="T4" fmla="*/ 33 w 62"/>
                      <a:gd name="T5" fmla="*/ 39 h 39"/>
                      <a:gd name="T6" fmla="*/ 23 w 62"/>
                      <a:gd name="T7" fmla="*/ 30 h 39"/>
                      <a:gd name="T8" fmla="*/ 59 w 62"/>
                      <a:gd name="T9" fmla="*/ 25 h 39"/>
                      <a:gd name="T10" fmla="*/ 62 w 62"/>
                      <a:gd name="T11" fmla="*/ 15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2" h="39">
                        <a:moveTo>
                          <a:pt x="62" y="15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0" y="18"/>
                          <a:pt x="12" y="38"/>
                          <a:pt x="33" y="39"/>
                        </a:cubicBezTo>
                        <a:cubicBezTo>
                          <a:pt x="28" y="38"/>
                          <a:pt x="22" y="34"/>
                          <a:pt x="23" y="30"/>
                        </a:cubicBezTo>
                        <a:cubicBezTo>
                          <a:pt x="25" y="22"/>
                          <a:pt x="44" y="24"/>
                          <a:pt x="59" y="25"/>
                        </a:cubicBezTo>
                        <a:cubicBezTo>
                          <a:pt x="60" y="21"/>
                          <a:pt x="62" y="18"/>
                          <a:pt x="62" y="15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</p:grpSp>
            <p:sp>
              <p:nvSpPr>
                <p:cNvPr id="218" name="Freeform 1282"/>
                <p:cNvSpPr>
                  <a:spLocks/>
                </p:cNvSpPr>
                <p:nvPr/>
              </p:nvSpPr>
              <p:spPr bwMode="auto">
                <a:xfrm>
                  <a:off x="5482" y="2423"/>
                  <a:ext cx="97" cy="91"/>
                </a:xfrm>
                <a:custGeom>
                  <a:avLst/>
                  <a:gdLst>
                    <a:gd name="T0" fmla="*/ 26 w 41"/>
                    <a:gd name="T1" fmla="*/ 38 h 38"/>
                    <a:gd name="T2" fmla="*/ 15 w 41"/>
                    <a:gd name="T3" fmla="*/ 22 h 38"/>
                    <a:gd name="T4" fmla="*/ 41 w 41"/>
                    <a:gd name="T5" fmla="*/ 21 h 38"/>
                    <a:gd name="T6" fmla="*/ 41 w 41"/>
                    <a:gd name="T7" fmla="*/ 14 h 38"/>
                    <a:gd name="T8" fmla="*/ 3 w 41"/>
                    <a:gd name="T9" fmla="*/ 0 h 38"/>
                    <a:gd name="T10" fmla="*/ 26 w 41"/>
                    <a:gd name="T11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38">
                      <a:moveTo>
                        <a:pt x="26" y="38"/>
                      </a:moveTo>
                      <a:cubicBezTo>
                        <a:pt x="18" y="35"/>
                        <a:pt x="11" y="26"/>
                        <a:pt x="15" y="22"/>
                      </a:cubicBezTo>
                      <a:cubicBezTo>
                        <a:pt x="17" y="18"/>
                        <a:pt x="27" y="18"/>
                        <a:pt x="41" y="21"/>
                      </a:cubicBezTo>
                      <a:cubicBezTo>
                        <a:pt x="41" y="14"/>
                        <a:pt x="41" y="14"/>
                        <a:pt x="41" y="14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6"/>
                        <a:pt x="9" y="34"/>
                        <a:pt x="26" y="38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19" name="Freeform 1283"/>
                <p:cNvSpPr>
                  <a:spLocks noEditPoints="1"/>
                </p:cNvSpPr>
                <p:nvPr/>
              </p:nvSpPr>
              <p:spPr bwMode="auto">
                <a:xfrm>
                  <a:off x="5478" y="2421"/>
                  <a:ext cx="151" cy="100"/>
                </a:xfrm>
                <a:custGeom>
                  <a:avLst/>
                  <a:gdLst>
                    <a:gd name="T0" fmla="*/ 37 w 64"/>
                    <a:gd name="T1" fmla="*/ 42 h 42"/>
                    <a:gd name="T2" fmla="*/ 37 w 64"/>
                    <a:gd name="T3" fmla="*/ 42 h 42"/>
                    <a:gd name="T4" fmla="*/ 29 w 64"/>
                    <a:gd name="T5" fmla="*/ 42 h 42"/>
                    <a:gd name="T6" fmla="*/ 4 w 64"/>
                    <a:gd name="T7" fmla="*/ 1 h 42"/>
                    <a:gd name="T8" fmla="*/ 4 w 64"/>
                    <a:gd name="T9" fmla="*/ 0 h 42"/>
                    <a:gd name="T10" fmla="*/ 64 w 64"/>
                    <a:gd name="T11" fmla="*/ 15 h 42"/>
                    <a:gd name="T12" fmla="*/ 64 w 64"/>
                    <a:gd name="T13" fmla="*/ 16 h 42"/>
                    <a:gd name="T14" fmla="*/ 37 w 64"/>
                    <a:gd name="T15" fmla="*/ 42 h 42"/>
                    <a:gd name="T16" fmla="*/ 6 w 64"/>
                    <a:gd name="T17" fmla="*/ 3 h 42"/>
                    <a:gd name="T18" fmla="*/ 29 w 64"/>
                    <a:gd name="T19" fmla="*/ 39 h 42"/>
                    <a:gd name="T20" fmla="*/ 37 w 64"/>
                    <a:gd name="T21" fmla="*/ 40 h 42"/>
                    <a:gd name="T22" fmla="*/ 61 w 64"/>
                    <a:gd name="T23" fmla="*/ 17 h 42"/>
                    <a:gd name="T24" fmla="*/ 6 w 64"/>
                    <a:gd name="T25" fmla="*/ 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42">
                      <a:moveTo>
                        <a:pt x="37" y="42"/>
                      </a:moveTo>
                      <a:cubicBezTo>
                        <a:pt x="37" y="42"/>
                        <a:pt x="37" y="42"/>
                        <a:pt x="37" y="42"/>
                      </a:cubicBezTo>
                      <a:cubicBezTo>
                        <a:pt x="34" y="42"/>
                        <a:pt x="32" y="42"/>
                        <a:pt x="29" y="42"/>
                      </a:cubicBezTo>
                      <a:cubicBezTo>
                        <a:pt x="10" y="37"/>
                        <a:pt x="0" y="20"/>
                        <a:pt x="4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64" y="15"/>
                        <a:pt x="64" y="15"/>
                        <a:pt x="64" y="15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63" y="29"/>
                        <a:pt x="51" y="41"/>
                        <a:pt x="37" y="42"/>
                      </a:cubicBezTo>
                      <a:close/>
                      <a:moveTo>
                        <a:pt x="6" y="3"/>
                      </a:moveTo>
                      <a:cubicBezTo>
                        <a:pt x="3" y="20"/>
                        <a:pt x="13" y="35"/>
                        <a:pt x="29" y="39"/>
                      </a:cubicBezTo>
                      <a:cubicBezTo>
                        <a:pt x="32" y="40"/>
                        <a:pt x="34" y="40"/>
                        <a:pt x="37" y="40"/>
                      </a:cubicBezTo>
                      <a:cubicBezTo>
                        <a:pt x="49" y="38"/>
                        <a:pt x="60" y="28"/>
                        <a:pt x="61" y="17"/>
                      </a:cubicBez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264F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0" name="Freeform 1284"/>
                <p:cNvSpPr>
                  <a:spLocks/>
                </p:cNvSpPr>
                <p:nvPr/>
              </p:nvSpPr>
              <p:spPr bwMode="auto">
                <a:xfrm>
                  <a:off x="5303" y="1754"/>
                  <a:ext cx="702" cy="586"/>
                </a:xfrm>
                <a:custGeom>
                  <a:avLst/>
                  <a:gdLst>
                    <a:gd name="T0" fmla="*/ 258 w 297"/>
                    <a:gd name="T1" fmla="*/ 234 h 247"/>
                    <a:gd name="T2" fmla="*/ 288 w 297"/>
                    <a:gd name="T3" fmla="*/ 144 h 247"/>
                    <a:gd name="T4" fmla="*/ 278 w 297"/>
                    <a:gd name="T5" fmla="*/ 144 h 247"/>
                    <a:gd name="T6" fmla="*/ 282 w 297"/>
                    <a:gd name="T7" fmla="*/ 128 h 247"/>
                    <a:gd name="T8" fmla="*/ 270 w 297"/>
                    <a:gd name="T9" fmla="*/ 130 h 247"/>
                    <a:gd name="T10" fmla="*/ 260 w 297"/>
                    <a:gd name="T11" fmla="*/ 106 h 247"/>
                    <a:gd name="T12" fmla="*/ 255 w 297"/>
                    <a:gd name="T13" fmla="*/ 111 h 247"/>
                    <a:gd name="T14" fmla="*/ 232 w 297"/>
                    <a:gd name="T15" fmla="*/ 74 h 247"/>
                    <a:gd name="T16" fmla="*/ 222 w 297"/>
                    <a:gd name="T17" fmla="*/ 37 h 247"/>
                    <a:gd name="T18" fmla="*/ 215 w 297"/>
                    <a:gd name="T19" fmla="*/ 60 h 247"/>
                    <a:gd name="T20" fmla="*/ 203 w 297"/>
                    <a:gd name="T21" fmla="*/ 16 h 247"/>
                    <a:gd name="T22" fmla="*/ 198 w 297"/>
                    <a:gd name="T23" fmla="*/ 32 h 247"/>
                    <a:gd name="T24" fmla="*/ 192 w 297"/>
                    <a:gd name="T25" fmla="*/ 0 h 247"/>
                    <a:gd name="T26" fmla="*/ 148 w 297"/>
                    <a:gd name="T27" fmla="*/ 27 h 247"/>
                    <a:gd name="T28" fmla="*/ 149 w 297"/>
                    <a:gd name="T29" fmla="*/ 15 h 247"/>
                    <a:gd name="T30" fmla="*/ 134 w 297"/>
                    <a:gd name="T31" fmla="*/ 24 h 247"/>
                    <a:gd name="T32" fmla="*/ 138 w 297"/>
                    <a:gd name="T33" fmla="*/ 12 h 247"/>
                    <a:gd name="T34" fmla="*/ 101 w 297"/>
                    <a:gd name="T35" fmla="*/ 35 h 247"/>
                    <a:gd name="T36" fmla="*/ 99 w 297"/>
                    <a:gd name="T37" fmla="*/ 26 h 247"/>
                    <a:gd name="T38" fmla="*/ 83 w 297"/>
                    <a:gd name="T39" fmla="*/ 44 h 247"/>
                    <a:gd name="T40" fmla="*/ 84 w 297"/>
                    <a:gd name="T41" fmla="*/ 38 h 247"/>
                    <a:gd name="T42" fmla="*/ 69 w 297"/>
                    <a:gd name="T43" fmla="*/ 49 h 247"/>
                    <a:gd name="T44" fmla="*/ 62 w 297"/>
                    <a:gd name="T45" fmla="*/ 37 h 247"/>
                    <a:gd name="T46" fmla="*/ 55 w 297"/>
                    <a:gd name="T47" fmla="*/ 47 h 247"/>
                    <a:gd name="T48" fmla="*/ 39 w 297"/>
                    <a:gd name="T49" fmla="*/ 58 h 247"/>
                    <a:gd name="T50" fmla="*/ 32 w 297"/>
                    <a:gd name="T51" fmla="*/ 62 h 247"/>
                    <a:gd name="T52" fmla="*/ 23 w 297"/>
                    <a:gd name="T53" fmla="*/ 88 h 247"/>
                    <a:gd name="T54" fmla="*/ 8 w 297"/>
                    <a:gd name="T55" fmla="*/ 108 h 247"/>
                    <a:gd name="T56" fmla="*/ 6 w 297"/>
                    <a:gd name="T57" fmla="*/ 119 h 247"/>
                    <a:gd name="T58" fmla="*/ 0 w 297"/>
                    <a:gd name="T59" fmla="*/ 156 h 247"/>
                    <a:gd name="T60" fmla="*/ 20 w 297"/>
                    <a:gd name="T61" fmla="*/ 159 h 247"/>
                    <a:gd name="T62" fmla="*/ 201 w 297"/>
                    <a:gd name="T63" fmla="*/ 121 h 247"/>
                    <a:gd name="T64" fmla="*/ 241 w 297"/>
                    <a:gd name="T65" fmla="*/ 245 h 247"/>
                    <a:gd name="T66" fmla="*/ 258 w 297"/>
                    <a:gd name="T67" fmla="*/ 234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97" h="247">
                      <a:moveTo>
                        <a:pt x="258" y="234"/>
                      </a:moveTo>
                      <a:cubicBezTo>
                        <a:pt x="266" y="215"/>
                        <a:pt x="279" y="154"/>
                        <a:pt x="288" y="144"/>
                      </a:cubicBezTo>
                      <a:cubicBezTo>
                        <a:pt x="297" y="134"/>
                        <a:pt x="278" y="144"/>
                        <a:pt x="278" y="144"/>
                      </a:cubicBezTo>
                      <a:cubicBezTo>
                        <a:pt x="278" y="144"/>
                        <a:pt x="278" y="131"/>
                        <a:pt x="282" y="128"/>
                      </a:cubicBezTo>
                      <a:cubicBezTo>
                        <a:pt x="286" y="125"/>
                        <a:pt x="272" y="128"/>
                        <a:pt x="270" y="130"/>
                      </a:cubicBezTo>
                      <a:cubicBezTo>
                        <a:pt x="269" y="133"/>
                        <a:pt x="259" y="115"/>
                        <a:pt x="260" y="106"/>
                      </a:cubicBezTo>
                      <a:cubicBezTo>
                        <a:pt x="261" y="98"/>
                        <a:pt x="255" y="107"/>
                        <a:pt x="255" y="111"/>
                      </a:cubicBezTo>
                      <a:cubicBezTo>
                        <a:pt x="254" y="116"/>
                        <a:pt x="241" y="90"/>
                        <a:pt x="232" y="74"/>
                      </a:cubicBezTo>
                      <a:cubicBezTo>
                        <a:pt x="219" y="52"/>
                        <a:pt x="226" y="30"/>
                        <a:pt x="222" y="37"/>
                      </a:cubicBezTo>
                      <a:cubicBezTo>
                        <a:pt x="218" y="43"/>
                        <a:pt x="214" y="56"/>
                        <a:pt x="215" y="60"/>
                      </a:cubicBezTo>
                      <a:cubicBezTo>
                        <a:pt x="215" y="60"/>
                        <a:pt x="202" y="27"/>
                        <a:pt x="203" y="16"/>
                      </a:cubicBezTo>
                      <a:cubicBezTo>
                        <a:pt x="204" y="4"/>
                        <a:pt x="197" y="29"/>
                        <a:pt x="198" y="32"/>
                      </a:cubicBezTo>
                      <a:cubicBezTo>
                        <a:pt x="198" y="32"/>
                        <a:pt x="190" y="9"/>
                        <a:pt x="192" y="0"/>
                      </a:cubicBezTo>
                      <a:cubicBezTo>
                        <a:pt x="192" y="0"/>
                        <a:pt x="156" y="27"/>
                        <a:pt x="148" y="27"/>
                      </a:cubicBezTo>
                      <a:cubicBezTo>
                        <a:pt x="141" y="27"/>
                        <a:pt x="149" y="23"/>
                        <a:pt x="149" y="15"/>
                      </a:cubicBezTo>
                      <a:cubicBezTo>
                        <a:pt x="149" y="8"/>
                        <a:pt x="146" y="22"/>
                        <a:pt x="134" y="24"/>
                      </a:cubicBezTo>
                      <a:cubicBezTo>
                        <a:pt x="134" y="24"/>
                        <a:pt x="138" y="18"/>
                        <a:pt x="138" y="12"/>
                      </a:cubicBezTo>
                      <a:cubicBezTo>
                        <a:pt x="138" y="12"/>
                        <a:pt x="121" y="31"/>
                        <a:pt x="101" y="35"/>
                      </a:cubicBezTo>
                      <a:cubicBezTo>
                        <a:pt x="101" y="35"/>
                        <a:pt x="98" y="31"/>
                        <a:pt x="99" y="26"/>
                      </a:cubicBezTo>
                      <a:cubicBezTo>
                        <a:pt x="99" y="22"/>
                        <a:pt x="87" y="44"/>
                        <a:pt x="83" y="44"/>
                      </a:cubicBezTo>
                      <a:cubicBezTo>
                        <a:pt x="80" y="44"/>
                        <a:pt x="85" y="40"/>
                        <a:pt x="84" y="38"/>
                      </a:cubicBezTo>
                      <a:cubicBezTo>
                        <a:pt x="84" y="36"/>
                        <a:pt x="76" y="50"/>
                        <a:pt x="69" y="49"/>
                      </a:cubicBezTo>
                      <a:cubicBezTo>
                        <a:pt x="61" y="47"/>
                        <a:pt x="60" y="40"/>
                        <a:pt x="62" y="37"/>
                      </a:cubicBezTo>
                      <a:cubicBezTo>
                        <a:pt x="65" y="34"/>
                        <a:pt x="60" y="36"/>
                        <a:pt x="55" y="47"/>
                      </a:cubicBezTo>
                      <a:cubicBezTo>
                        <a:pt x="51" y="58"/>
                        <a:pt x="44" y="66"/>
                        <a:pt x="39" y="58"/>
                      </a:cubicBezTo>
                      <a:cubicBezTo>
                        <a:pt x="34" y="50"/>
                        <a:pt x="36" y="50"/>
                        <a:pt x="32" y="62"/>
                      </a:cubicBezTo>
                      <a:cubicBezTo>
                        <a:pt x="28" y="75"/>
                        <a:pt x="25" y="82"/>
                        <a:pt x="23" y="88"/>
                      </a:cubicBezTo>
                      <a:cubicBezTo>
                        <a:pt x="20" y="93"/>
                        <a:pt x="12" y="113"/>
                        <a:pt x="8" y="108"/>
                      </a:cubicBezTo>
                      <a:cubicBezTo>
                        <a:pt x="5" y="103"/>
                        <a:pt x="6" y="109"/>
                        <a:pt x="6" y="119"/>
                      </a:cubicBezTo>
                      <a:cubicBezTo>
                        <a:pt x="5" y="130"/>
                        <a:pt x="3" y="143"/>
                        <a:pt x="0" y="156"/>
                      </a:cubicBezTo>
                      <a:cubicBezTo>
                        <a:pt x="0" y="156"/>
                        <a:pt x="11" y="178"/>
                        <a:pt x="20" y="159"/>
                      </a:cubicBezTo>
                      <a:cubicBezTo>
                        <a:pt x="27" y="147"/>
                        <a:pt x="98" y="48"/>
                        <a:pt x="201" y="121"/>
                      </a:cubicBezTo>
                      <a:cubicBezTo>
                        <a:pt x="261" y="164"/>
                        <a:pt x="235" y="247"/>
                        <a:pt x="241" y="245"/>
                      </a:cubicBezTo>
                      <a:cubicBezTo>
                        <a:pt x="254" y="239"/>
                        <a:pt x="258" y="234"/>
                        <a:pt x="258" y="234"/>
                      </a:cubicBezTo>
                      <a:close/>
                    </a:path>
                  </a:pathLst>
                </a:custGeom>
                <a:solidFill>
                  <a:srgbClr val="D15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1" name="Freeform 1285"/>
                <p:cNvSpPr>
                  <a:spLocks/>
                </p:cNvSpPr>
                <p:nvPr/>
              </p:nvSpPr>
              <p:spPr bwMode="auto">
                <a:xfrm>
                  <a:off x="5303" y="1754"/>
                  <a:ext cx="454" cy="396"/>
                </a:xfrm>
                <a:custGeom>
                  <a:avLst/>
                  <a:gdLst>
                    <a:gd name="T0" fmla="*/ 8 w 192"/>
                    <a:gd name="T1" fmla="*/ 108 h 167"/>
                    <a:gd name="T2" fmla="*/ 23 w 192"/>
                    <a:gd name="T3" fmla="*/ 88 h 167"/>
                    <a:gd name="T4" fmla="*/ 31 w 192"/>
                    <a:gd name="T5" fmla="*/ 66 h 167"/>
                    <a:gd name="T6" fmla="*/ 31 w 192"/>
                    <a:gd name="T7" fmla="*/ 66 h 167"/>
                    <a:gd name="T8" fmla="*/ 32 w 192"/>
                    <a:gd name="T9" fmla="*/ 62 h 167"/>
                    <a:gd name="T10" fmla="*/ 39 w 192"/>
                    <a:gd name="T11" fmla="*/ 58 h 167"/>
                    <a:gd name="T12" fmla="*/ 55 w 192"/>
                    <a:gd name="T13" fmla="*/ 47 h 167"/>
                    <a:gd name="T14" fmla="*/ 62 w 192"/>
                    <a:gd name="T15" fmla="*/ 37 h 167"/>
                    <a:gd name="T16" fmla="*/ 69 w 192"/>
                    <a:gd name="T17" fmla="*/ 49 h 167"/>
                    <a:gd name="T18" fmla="*/ 84 w 192"/>
                    <a:gd name="T19" fmla="*/ 38 h 167"/>
                    <a:gd name="T20" fmla="*/ 83 w 192"/>
                    <a:gd name="T21" fmla="*/ 44 h 167"/>
                    <a:gd name="T22" fmla="*/ 99 w 192"/>
                    <a:gd name="T23" fmla="*/ 26 h 167"/>
                    <a:gd name="T24" fmla="*/ 101 w 192"/>
                    <a:gd name="T25" fmla="*/ 35 h 167"/>
                    <a:gd name="T26" fmla="*/ 138 w 192"/>
                    <a:gd name="T27" fmla="*/ 12 h 167"/>
                    <a:gd name="T28" fmla="*/ 134 w 192"/>
                    <a:gd name="T29" fmla="*/ 24 h 167"/>
                    <a:gd name="T30" fmla="*/ 149 w 192"/>
                    <a:gd name="T31" fmla="*/ 15 h 167"/>
                    <a:gd name="T32" fmla="*/ 148 w 192"/>
                    <a:gd name="T33" fmla="*/ 27 h 167"/>
                    <a:gd name="T34" fmla="*/ 192 w 192"/>
                    <a:gd name="T35" fmla="*/ 0 h 167"/>
                    <a:gd name="T36" fmla="*/ 192 w 192"/>
                    <a:gd name="T37" fmla="*/ 0 h 167"/>
                    <a:gd name="T38" fmla="*/ 156 w 192"/>
                    <a:gd name="T39" fmla="*/ 55 h 167"/>
                    <a:gd name="T40" fmla="*/ 153 w 192"/>
                    <a:gd name="T41" fmla="*/ 88 h 167"/>
                    <a:gd name="T42" fmla="*/ 87 w 192"/>
                    <a:gd name="T43" fmla="*/ 74 h 167"/>
                    <a:gd name="T44" fmla="*/ 133 w 192"/>
                    <a:gd name="T45" fmla="*/ 37 h 167"/>
                    <a:gd name="T46" fmla="*/ 103 w 192"/>
                    <a:gd name="T47" fmla="*/ 45 h 167"/>
                    <a:gd name="T48" fmla="*/ 80 w 192"/>
                    <a:gd name="T49" fmla="*/ 52 h 167"/>
                    <a:gd name="T50" fmla="*/ 37 w 192"/>
                    <a:gd name="T51" fmla="*/ 75 h 167"/>
                    <a:gd name="T52" fmla="*/ 25 w 192"/>
                    <a:gd name="T53" fmla="*/ 132 h 167"/>
                    <a:gd name="T54" fmla="*/ 13 w 192"/>
                    <a:gd name="T55" fmla="*/ 166 h 167"/>
                    <a:gd name="T56" fmla="*/ 7 w 192"/>
                    <a:gd name="T57" fmla="*/ 165 h 167"/>
                    <a:gd name="T58" fmla="*/ 0 w 192"/>
                    <a:gd name="T59" fmla="*/ 155 h 167"/>
                    <a:gd name="T60" fmla="*/ 6 w 192"/>
                    <a:gd name="T61" fmla="*/ 119 h 167"/>
                    <a:gd name="T62" fmla="*/ 8 w 192"/>
                    <a:gd name="T63" fmla="*/ 10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92" h="167">
                      <a:moveTo>
                        <a:pt x="8" y="108"/>
                      </a:moveTo>
                      <a:cubicBezTo>
                        <a:pt x="12" y="113"/>
                        <a:pt x="20" y="93"/>
                        <a:pt x="23" y="88"/>
                      </a:cubicBezTo>
                      <a:cubicBezTo>
                        <a:pt x="25" y="82"/>
                        <a:pt x="28" y="76"/>
                        <a:pt x="31" y="66"/>
                      </a:cubicBezTo>
                      <a:cubicBezTo>
                        <a:pt x="31" y="66"/>
                        <a:pt x="31" y="66"/>
                        <a:pt x="31" y="66"/>
                      </a:cubicBezTo>
                      <a:cubicBezTo>
                        <a:pt x="31" y="65"/>
                        <a:pt x="32" y="64"/>
                        <a:pt x="32" y="62"/>
                      </a:cubicBezTo>
                      <a:cubicBezTo>
                        <a:pt x="36" y="50"/>
                        <a:pt x="34" y="50"/>
                        <a:pt x="39" y="58"/>
                      </a:cubicBezTo>
                      <a:cubicBezTo>
                        <a:pt x="44" y="66"/>
                        <a:pt x="51" y="58"/>
                        <a:pt x="55" y="47"/>
                      </a:cubicBezTo>
                      <a:cubicBezTo>
                        <a:pt x="60" y="36"/>
                        <a:pt x="65" y="34"/>
                        <a:pt x="62" y="37"/>
                      </a:cubicBezTo>
                      <a:cubicBezTo>
                        <a:pt x="60" y="40"/>
                        <a:pt x="61" y="47"/>
                        <a:pt x="69" y="49"/>
                      </a:cubicBezTo>
                      <a:cubicBezTo>
                        <a:pt x="76" y="50"/>
                        <a:pt x="84" y="36"/>
                        <a:pt x="84" y="38"/>
                      </a:cubicBezTo>
                      <a:cubicBezTo>
                        <a:pt x="85" y="40"/>
                        <a:pt x="80" y="44"/>
                        <a:pt x="83" y="44"/>
                      </a:cubicBezTo>
                      <a:cubicBezTo>
                        <a:pt x="87" y="44"/>
                        <a:pt x="99" y="22"/>
                        <a:pt x="99" y="26"/>
                      </a:cubicBezTo>
                      <a:cubicBezTo>
                        <a:pt x="98" y="31"/>
                        <a:pt x="101" y="35"/>
                        <a:pt x="101" y="35"/>
                      </a:cubicBezTo>
                      <a:cubicBezTo>
                        <a:pt x="121" y="31"/>
                        <a:pt x="138" y="12"/>
                        <a:pt x="138" y="12"/>
                      </a:cubicBezTo>
                      <a:cubicBezTo>
                        <a:pt x="138" y="18"/>
                        <a:pt x="134" y="24"/>
                        <a:pt x="134" y="24"/>
                      </a:cubicBezTo>
                      <a:cubicBezTo>
                        <a:pt x="146" y="22"/>
                        <a:pt x="149" y="8"/>
                        <a:pt x="149" y="15"/>
                      </a:cubicBezTo>
                      <a:cubicBezTo>
                        <a:pt x="149" y="23"/>
                        <a:pt x="141" y="27"/>
                        <a:pt x="148" y="27"/>
                      </a:cubicBezTo>
                      <a:cubicBezTo>
                        <a:pt x="156" y="27"/>
                        <a:pt x="192" y="0"/>
                        <a:pt x="192" y="0"/>
                      </a:cubicBezTo>
                      <a:cubicBezTo>
                        <a:pt x="192" y="0"/>
                        <a:pt x="192" y="0"/>
                        <a:pt x="192" y="0"/>
                      </a:cubicBezTo>
                      <a:cubicBezTo>
                        <a:pt x="182" y="26"/>
                        <a:pt x="158" y="38"/>
                        <a:pt x="156" y="55"/>
                      </a:cubicBezTo>
                      <a:cubicBezTo>
                        <a:pt x="154" y="73"/>
                        <a:pt x="167" y="102"/>
                        <a:pt x="153" y="88"/>
                      </a:cubicBezTo>
                      <a:cubicBezTo>
                        <a:pt x="145" y="78"/>
                        <a:pt x="122" y="70"/>
                        <a:pt x="87" y="74"/>
                      </a:cubicBezTo>
                      <a:cubicBezTo>
                        <a:pt x="111" y="62"/>
                        <a:pt x="128" y="47"/>
                        <a:pt x="133" y="37"/>
                      </a:cubicBezTo>
                      <a:cubicBezTo>
                        <a:pt x="137" y="28"/>
                        <a:pt x="127" y="42"/>
                        <a:pt x="103" y="45"/>
                      </a:cubicBezTo>
                      <a:cubicBezTo>
                        <a:pt x="90" y="46"/>
                        <a:pt x="97" y="35"/>
                        <a:pt x="80" y="52"/>
                      </a:cubicBezTo>
                      <a:cubicBezTo>
                        <a:pt x="70" y="63"/>
                        <a:pt x="47" y="77"/>
                        <a:pt x="37" y="75"/>
                      </a:cubicBezTo>
                      <a:cubicBezTo>
                        <a:pt x="28" y="85"/>
                        <a:pt x="6" y="143"/>
                        <a:pt x="25" y="132"/>
                      </a:cubicBezTo>
                      <a:cubicBezTo>
                        <a:pt x="13" y="166"/>
                        <a:pt x="13" y="166"/>
                        <a:pt x="13" y="166"/>
                      </a:cubicBezTo>
                      <a:cubicBezTo>
                        <a:pt x="11" y="167"/>
                        <a:pt x="9" y="166"/>
                        <a:pt x="7" y="165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cubicBezTo>
                        <a:pt x="3" y="142"/>
                        <a:pt x="5" y="130"/>
                        <a:pt x="6" y="119"/>
                      </a:cubicBezTo>
                      <a:cubicBezTo>
                        <a:pt x="6" y="109"/>
                        <a:pt x="5" y="103"/>
                        <a:pt x="8" y="108"/>
                      </a:cubicBezTo>
                      <a:close/>
                    </a:path>
                  </a:pathLst>
                </a:custGeom>
                <a:solidFill>
                  <a:srgbClr val="B83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2" name="Freeform 1286"/>
                <p:cNvSpPr>
                  <a:spLocks/>
                </p:cNvSpPr>
                <p:nvPr/>
              </p:nvSpPr>
              <p:spPr bwMode="auto">
                <a:xfrm>
                  <a:off x="5570" y="1885"/>
                  <a:ext cx="99" cy="68"/>
                </a:xfrm>
                <a:custGeom>
                  <a:avLst/>
                  <a:gdLst>
                    <a:gd name="T0" fmla="*/ 42 w 42"/>
                    <a:gd name="T1" fmla="*/ 29 h 29"/>
                    <a:gd name="T2" fmla="*/ 8 w 42"/>
                    <a:gd name="T3" fmla="*/ 2 h 29"/>
                    <a:gd name="T4" fmla="*/ 0 w 42"/>
                    <a:gd name="T5" fmla="*/ 11 h 29"/>
                    <a:gd name="T6" fmla="*/ 42 w 42"/>
                    <a:gd name="T7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" h="29">
                      <a:moveTo>
                        <a:pt x="42" y="29"/>
                      </a:moveTo>
                      <a:cubicBezTo>
                        <a:pt x="34" y="15"/>
                        <a:pt x="16" y="0"/>
                        <a:pt x="8" y="2"/>
                      </a:cubicBezTo>
                      <a:cubicBezTo>
                        <a:pt x="2" y="4"/>
                        <a:pt x="0" y="9"/>
                        <a:pt x="0" y="11"/>
                      </a:cubicBezTo>
                      <a:cubicBezTo>
                        <a:pt x="5" y="6"/>
                        <a:pt x="24" y="15"/>
                        <a:pt x="42" y="29"/>
                      </a:cubicBezTo>
                      <a:close/>
                    </a:path>
                  </a:pathLst>
                </a:custGeom>
                <a:solidFill>
                  <a:srgbClr val="961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3" name="Freeform 1287"/>
                <p:cNvSpPr>
                  <a:spLocks/>
                </p:cNvSpPr>
                <p:nvPr/>
              </p:nvSpPr>
              <p:spPr bwMode="auto">
                <a:xfrm>
                  <a:off x="5402" y="1837"/>
                  <a:ext cx="69" cy="71"/>
                </a:xfrm>
                <a:custGeom>
                  <a:avLst/>
                  <a:gdLst>
                    <a:gd name="T0" fmla="*/ 29 w 29"/>
                    <a:gd name="T1" fmla="*/ 14 h 30"/>
                    <a:gd name="T2" fmla="*/ 15 w 29"/>
                    <a:gd name="T3" fmla="*/ 22 h 30"/>
                    <a:gd name="T4" fmla="*/ 7 w 29"/>
                    <a:gd name="T5" fmla="*/ 23 h 30"/>
                    <a:gd name="T6" fmla="*/ 15 w 29"/>
                    <a:gd name="T7" fmla="*/ 9 h 30"/>
                    <a:gd name="T8" fmla="*/ 20 w 29"/>
                    <a:gd name="T9" fmla="*/ 3 h 30"/>
                    <a:gd name="T10" fmla="*/ 29 w 29"/>
                    <a:gd name="T11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30">
                      <a:moveTo>
                        <a:pt x="29" y="14"/>
                      </a:moveTo>
                      <a:cubicBezTo>
                        <a:pt x="23" y="16"/>
                        <a:pt x="21" y="14"/>
                        <a:pt x="15" y="22"/>
                      </a:cubicBezTo>
                      <a:cubicBezTo>
                        <a:pt x="9" y="30"/>
                        <a:pt x="0" y="26"/>
                        <a:pt x="7" y="23"/>
                      </a:cubicBezTo>
                      <a:cubicBezTo>
                        <a:pt x="11" y="19"/>
                        <a:pt x="12" y="14"/>
                        <a:pt x="15" y="9"/>
                      </a:cubicBezTo>
                      <a:cubicBezTo>
                        <a:pt x="18" y="4"/>
                        <a:pt x="21" y="0"/>
                        <a:pt x="20" y="3"/>
                      </a:cubicBezTo>
                      <a:cubicBezTo>
                        <a:pt x="18" y="8"/>
                        <a:pt x="21" y="14"/>
                        <a:pt x="29" y="14"/>
                      </a:cubicBezTo>
                      <a:close/>
                    </a:path>
                  </a:pathLst>
                </a:custGeom>
                <a:solidFill>
                  <a:srgbClr val="961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4" name="Freeform 1288"/>
                <p:cNvSpPr>
                  <a:spLocks/>
                </p:cNvSpPr>
                <p:nvPr/>
              </p:nvSpPr>
              <p:spPr bwMode="auto">
                <a:xfrm>
                  <a:off x="5537" y="1785"/>
                  <a:ext cx="90" cy="66"/>
                </a:xfrm>
                <a:custGeom>
                  <a:avLst/>
                  <a:gdLst>
                    <a:gd name="T0" fmla="*/ 38 w 38"/>
                    <a:gd name="T1" fmla="*/ 0 h 28"/>
                    <a:gd name="T2" fmla="*/ 9 w 38"/>
                    <a:gd name="T3" fmla="*/ 26 h 28"/>
                    <a:gd name="T4" fmla="*/ 3 w 38"/>
                    <a:gd name="T5" fmla="*/ 22 h 28"/>
                    <a:gd name="T6" fmla="*/ 38 w 38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28">
                      <a:moveTo>
                        <a:pt x="38" y="0"/>
                      </a:moveTo>
                      <a:cubicBezTo>
                        <a:pt x="29" y="13"/>
                        <a:pt x="19" y="22"/>
                        <a:pt x="9" y="26"/>
                      </a:cubicBezTo>
                      <a:cubicBezTo>
                        <a:pt x="5" y="28"/>
                        <a:pt x="0" y="23"/>
                        <a:pt x="3" y="22"/>
                      </a:cubicBezTo>
                      <a:cubicBezTo>
                        <a:pt x="10" y="20"/>
                        <a:pt x="24" y="15"/>
                        <a:pt x="38" y="0"/>
                      </a:cubicBezTo>
                      <a:close/>
                    </a:path>
                  </a:pathLst>
                </a:custGeom>
                <a:solidFill>
                  <a:srgbClr val="961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5" name="Freeform 1289"/>
                <p:cNvSpPr>
                  <a:spLocks/>
                </p:cNvSpPr>
                <p:nvPr/>
              </p:nvSpPr>
              <p:spPr bwMode="auto">
                <a:xfrm>
                  <a:off x="5643" y="1756"/>
                  <a:ext cx="109" cy="81"/>
                </a:xfrm>
                <a:custGeom>
                  <a:avLst/>
                  <a:gdLst>
                    <a:gd name="T0" fmla="*/ 46 w 46"/>
                    <a:gd name="T1" fmla="*/ 0 h 34"/>
                    <a:gd name="T2" fmla="*/ 14 w 46"/>
                    <a:gd name="T3" fmla="*/ 31 h 34"/>
                    <a:gd name="T4" fmla="*/ 1 w 46"/>
                    <a:gd name="T5" fmla="*/ 26 h 34"/>
                    <a:gd name="T6" fmla="*/ 46 w 46"/>
                    <a:gd name="T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34">
                      <a:moveTo>
                        <a:pt x="46" y="0"/>
                      </a:moveTo>
                      <a:cubicBezTo>
                        <a:pt x="42" y="8"/>
                        <a:pt x="23" y="27"/>
                        <a:pt x="14" y="31"/>
                      </a:cubicBezTo>
                      <a:cubicBezTo>
                        <a:pt x="4" y="34"/>
                        <a:pt x="0" y="28"/>
                        <a:pt x="1" y="26"/>
                      </a:cubicBezTo>
                      <a:cubicBezTo>
                        <a:pt x="9" y="29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961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6" name="Freeform 1290"/>
                <p:cNvSpPr>
                  <a:spLocks/>
                </p:cNvSpPr>
                <p:nvPr/>
              </p:nvSpPr>
              <p:spPr bwMode="auto">
                <a:xfrm>
                  <a:off x="5795" y="1972"/>
                  <a:ext cx="139" cy="366"/>
                </a:xfrm>
                <a:custGeom>
                  <a:avLst/>
                  <a:gdLst>
                    <a:gd name="T0" fmla="*/ 45 w 59"/>
                    <a:gd name="T1" fmla="*/ 56 h 154"/>
                    <a:gd name="T2" fmla="*/ 52 w 59"/>
                    <a:gd name="T3" fmla="*/ 59 h 154"/>
                    <a:gd name="T4" fmla="*/ 47 w 59"/>
                    <a:gd name="T5" fmla="*/ 146 h 154"/>
                    <a:gd name="T6" fmla="*/ 23 w 59"/>
                    <a:gd name="T7" fmla="*/ 154 h 154"/>
                    <a:gd name="T8" fmla="*/ 0 w 59"/>
                    <a:gd name="T9" fmla="*/ 0 h 154"/>
                    <a:gd name="T10" fmla="*/ 45 w 59"/>
                    <a:gd name="T11" fmla="*/ 5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" h="154">
                      <a:moveTo>
                        <a:pt x="45" y="56"/>
                      </a:moveTo>
                      <a:cubicBezTo>
                        <a:pt x="48" y="62"/>
                        <a:pt x="49" y="64"/>
                        <a:pt x="52" y="59"/>
                      </a:cubicBezTo>
                      <a:cubicBezTo>
                        <a:pt x="59" y="50"/>
                        <a:pt x="58" y="101"/>
                        <a:pt x="47" y="146"/>
                      </a:cubicBezTo>
                      <a:cubicBezTo>
                        <a:pt x="23" y="154"/>
                        <a:pt x="23" y="154"/>
                        <a:pt x="23" y="15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" y="7"/>
                        <a:pt x="32" y="23"/>
                        <a:pt x="45" y="56"/>
                      </a:cubicBezTo>
                      <a:close/>
                    </a:path>
                  </a:pathLst>
                </a:custGeom>
                <a:solidFill>
                  <a:srgbClr val="B83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7" name="Freeform 1291"/>
                <p:cNvSpPr>
                  <a:spLocks noEditPoints="1"/>
                </p:cNvSpPr>
                <p:nvPr/>
              </p:nvSpPr>
              <p:spPr bwMode="auto">
                <a:xfrm>
                  <a:off x="5298" y="1747"/>
                  <a:ext cx="696" cy="591"/>
                </a:xfrm>
                <a:custGeom>
                  <a:avLst/>
                  <a:gdLst>
                    <a:gd name="T0" fmla="*/ 242 w 294"/>
                    <a:gd name="T1" fmla="*/ 248 h 249"/>
                    <a:gd name="T2" fmla="*/ 118 w 294"/>
                    <a:gd name="T3" fmla="*/ 99 h 249"/>
                    <a:gd name="T4" fmla="*/ 0 w 294"/>
                    <a:gd name="T5" fmla="*/ 159 h 249"/>
                    <a:gd name="T6" fmla="*/ 6 w 294"/>
                    <a:gd name="T7" fmla="*/ 122 h 249"/>
                    <a:gd name="T8" fmla="*/ 11 w 294"/>
                    <a:gd name="T9" fmla="*/ 110 h 249"/>
                    <a:gd name="T10" fmla="*/ 25 w 294"/>
                    <a:gd name="T11" fmla="*/ 86 h 249"/>
                    <a:gd name="T12" fmla="*/ 37 w 294"/>
                    <a:gd name="T13" fmla="*/ 54 h 249"/>
                    <a:gd name="T14" fmla="*/ 46 w 294"/>
                    <a:gd name="T15" fmla="*/ 63 h 249"/>
                    <a:gd name="T16" fmla="*/ 66 w 294"/>
                    <a:gd name="T17" fmla="*/ 38 h 249"/>
                    <a:gd name="T18" fmla="*/ 71 w 294"/>
                    <a:gd name="T19" fmla="*/ 50 h 249"/>
                    <a:gd name="T20" fmla="*/ 86 w 294"/>
                    <a:gd name="T21" fmla="*/ 39 h 249"/>
                    <a:gd name="T22" fmla="*/ 86 w 294"/>
                    <a:gd name="T23" fmla="*/ 45 h 249"/>
                    <a:gd name="T24" fmla="*/ 101 w 294"/>
                    <a:gd name="T25" fmla="*/ 27 h 249"/>
                    <a:gd name="T26" fmla="*/ 104 w 294"/>
                    <a:gd name="T27" fmla="*/ 36 h 249"/>
                    <a:gd name="T28" fmla="*/ 141 w 294"/>
                    <a:gd name="T29" fmla="*/ 15 h 249"/>
                    <a:gd name="T30" fmla="*/ 150 w 294"/>
                    <a:gd name="T31" fmla="*/ 15 h 249"/>
                    <a:gd name="T32" fmla="*/ 149 w 294"/>
                    <a:gd name="T33" fmla="*/ 27 h 249"/>
                    <a:gd name="T34" fmla="*/ 150 w 294"/>
                    <a:gd name="T35" fmla="*/ 29 h 249"/>
                    <a:gd name="T36" fmla="*/ 195 w 294"/>
                    <a:gd name="T37" fmla="*/ 0 h 249"/>
                    <a:gd name="T38" fmla="*/ 204 w 294"/>
                    <a:gd name="T39" fmla="*/ 15 h 249"/>
                    <a:gd name="T40" fmla="*/ 206 w 294"/>
                    <a:gd name="T41" fmla="*/ 15 h 249"/>
                    <a:gd name="T42" fmla="*/ 223 w 294"/>
                    <a:gd name="T43" fmla="*/ 39 h 249"/>
                    <a:gd name="T44" fmla="*/ 226 w 294"/>
                    <a:gd name="T45" fmla="*/ 38 h 249"/>
                    <a:gd name="T46" fmla="*/ 239 w 294"/>
                    <a:gd name="T47" fmla="*/ 85 h 249"/>
                    <a:gd name="T48" fmla="*/ 262 w 294"/>
                    <a:gd name="T49" fmla="*/ 105 h 249"/>
                    <a:gd name="T50" fmla="*/ 282 w 294"/>
                    <a:gd name="T51" fmla="*/ 128 h 249"/>
                    <a:gd name="T52" fmla="*/ 282 w 294"/>
                    <a:gd name="T53" fmla="*/ 145 h 249"/>
                    <a:gd name="T54" fmla="*/ 291 w 294"/>
                    <a:gd name="T55" fmla="*/ 148 h 249"/>
                    <a:gd name="T56" fmla="*/ 261 w 294"/>
                    <a:gd name="T57" fmla="*/ 237 h 249"/>
                    <a:gd name="T58" fmla="*/ 118 w 294"/>
                    <a:gd name="T59" fmla="*/ 96 h 249"/>
                    <a:gd name="T60" fmla="*/ 244 w 294"/>
                    <a:gd name="T61" fmla="*/ 246 h 249"/>
                    <a:gd name="T62" fmla="*/ 289 w 294"/>
                    <a:gd name="T63" fmla="*/ 146 h 249"/>
                    <a:gd name="T64" fmla="*/ 279 w 294"/>
                    <a:gd name="T65" fmla="*/ 149 h 249"/>
                    <a:gd name="T66" fmla="*/ 274 w 294"/>
                    <a:gd name="T67" fmla="*/ 134 h 249"/>
                    <a:gd name="T68" fmla="*/ 261 w 294"/>
                    <a:gd name="T69" fmla="*/ 109 h 249"/>
                    <a:gd name="T70" fmla="*/ 257 w 294"/>
                    <a:gd name="T71" fmla="*/ 116 h 249"/>
                    <a:gd name="T72" fmla="*/ 233 w 294"/>
                    <a:gd name="T73" fmla="*/ 78 h 249"/>
                    <a:gd name="T74" fmla="*/ 218 w 294"/>
                    <a:gd name="T75" fmla="*/ 62 h 249"/>
                    <a:gd name="T76" fmla="*/ 204 w 294"/>
                    <a:gd name="T77" fmla="*/ 23 h 249"/>
                    <a:gd name="T78" fmla="*/ 199 w 294"/>
                    <a:gd name="T79" fmla="*/ 36 h 249"/>
                    <a:gd name="T80" fmla="*/ 150 w 294"/>
                    <a:gd name="T81" fmla="*/ 31 h 249"/>
                    <a:gd name="T82" fmla="*/ 150 w 294"/>
                    <a:gd name="T83" fmla="*/ 19 h 249"/>
                    <a:gd name="T84" fmla="*/ 133 w 294"/>
                    <a:gd name="T85" fmla="*/ 29 h 249"/>
                    <a:gd name="T86" fmla="*/ 104 w 294"/>
                    <a:gd name="T87" fmla="*/ 39 h 249"/>
                    <a:gd name="T88" fmla="*/ 99 w 294"/>
                    <a:gd name="T89" fmla="*/ 32 h 249"/>
                    <a:gd name="T90" fmla="*/ 86 w 294"/>
                    <a:gd name="T91" fmla="*/ 48 h 249"/>
                    <a:gd name="T92" fmla="*/ 73 w 294"/>
                    <a:gd name="T93" fmla="*/ 53 h 249"/>
                    <a:gd name="T94" fmla="*/ 62 w 294"/>
                    <a:gd name="T95" fmla="*/ 44 h 249"/>
                    <a:gd name="T96" fmla="*/ 40 w 294"/>
                    <a:gd name="T97" fmla="*/ 62 h 249"/>
                    <a:gd name="T98" fmla="*/ 37 w 294"/>
                    <a:gd name="T99" fmla="*/ 61 h 249"/>
                    <a:gd name="T100" fmla="*/ 26 w 294"/>
                    <a:gd name="T101" fmla="*/ 91 h 249"/>
                    <a:gd name="T102" fmla="*/ 9 w 294"/>
                    <a:gd name="T103" fmla="*/ 112 h 249"/>
                    <a:gd name="T104" fmla="*/ 3 w 294"/>
                    <a:gd name="T105" fmla="*/ 159 h 249"/>
                    <a:gd name="T106" fmla="*/ 118 w 294"/>
                    <a:gd name="T107" fmla="*/ 96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4" h="249">
                      <a:moveTo>
                        <a:pt x="243" y="249"/>
                      </a:moveTo>
                      <a:cubicBezTo>
                        <a:pt x="243" y="249"/>
                        <a:pt x="243" y="249"/>
                        <a:pt x="243" y="249"/>
                      </a:cubicBezTo>
                      <a:cubicBezTo>
                        <a:pt x="243" y="249"/>
                        <a:pt x="242" y="249"/>
                        <a:pt x="242" y="248"/>
                      </a:cubicBezTo>
                      <a:cubicBezTo>
                        <a:pt x="241" y="247"/>
                        <a:pt x="241" y="245"/>
                        <a:pt x="242" y="237"/>
                      </a:cubicBezTo>
                      <a:cubicBezTo>
                        <a:pt x="243" y="213"/>
                        <a:pt x="248" y="157"/>
                        <a:pt x="203" y="125"/>
                      </a:cubicBezTo>
                      <a:cubicBezTo>
                        <a:pt x="174" y="105"/>
                        <a:pt x="146" y="96"/>
                        <a:pt x="118" y="99"/>
                      </a:cubicBezTo>
                      <a:cubicBezTo>
                        <a:pt x="64" y="105"/>
                        <a:pt x="28" y="153"/>
                        <a:pt x="24" y="162"/>
                      </a:cubicBezTo>
                      <a:cubicBezTo>
                        <a:pt x="21" y="168"/>
                        <a:pt x="18" y="170"/>
                        <a:pt x="14" y="171"/>
                      </a:cubicBezTo>
                      <a:cubicBezTo>
                        <a:pt x="7" y="172"/>
                        <a:pt x="1" y="160"/>
                        <a:pt x="0" y="159"/>
                      </a:cubicBezTo>
                      <a:cubicBezTo>
                        <a:pt x="0" y="159"/>
                        <a:pt x="0" y="159"/>
                        <a:pt x="0" y="159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3" y="147"/>
                        <a:pt x="5" y="135"/>
                        <a:pt x="6" y="122"/>
                      </a:cubicBezTo>
                      <a:cubicBezTo>
                        <a:pt x="7" y="119"/>
                        <a:pt x="7" y="116"/>
                        <a:pt x="7" y="114"/>
                      </a:cubicBezTo>
                      <a:cubicBezTo>
                        <a:pt x="7" y="110"/>
                        <a:pt x="7" y="108"/>
                        <a:pt x="8" y="108"/>
                      </a:cubicBezTo>
                      <a:cubicBezTo>
                        <a:pt x="9" y="108"/>
                        <a:pt x="10" y="109"/>
                        <a:pt x="11" y="110"/>
                      </a:cubicBezTo>
                      <a:cubicBezTo>
                        <a:pt x="11" y="110"/>
                        <a:pt x="12" y="111"/>
                        <a:pt x="12" y="111"/>
                      </a:cubicBezTo>
                      <a:cubicBezTo>
                        <a:pt x="13" y="110"/>
                        <a:pt x="18" y="104"/>
                        <a:pt x="23" y="90"/>
                      </a:cubicBezTo>
                      <a:cubicBezTo>
                        <a:pt x="24" y="89"/>
                        <a:pt x="24" y="88"/>
                        <a:pt x="25" y="86"/>
                      </a:cubicBezTo>
                      <a:cubicBezTo>
                        <a:pt x="27" y="81"/>
                        <a:pt x="30" y="75"/>
                        <a:pt x="33" y="65"/>
                      </a:cubicBezTo>
                      <a:cubicBezTo>
                        <a:pt x="33" y="63"/>
                        <a:pt x="34" y="61"/>
                        <a:pt x="34" y="60"/>
                      </a:cubicBezTo>
                      <a:cubicBezTo>
                        <a:pt x="35" y="56"/>
                        <a:pt x="36" y="54"/>
                        <a:pt x="37" y="54"/>
                      </a:cubicBezTo>
                      <a:cubicBezTo>
                        <a:pt x="38" y="54"/>
                        <a:pt x="39" y="55"/>
                        <a:pt x="41" y="58"/>
                      </a:cubicBezTo>
                      <a:cubicBezTo>
                        <a:pt x="41" y="58"/>
                        <a:pt x="42" y="59"/>
                        <a:pt x="42" y="60"/>
                      </a:cubicBezTo>
                      <a:cubicBezTo>
                        <a:pt x="43" y="62"/>
                        <a:pt x="45" y="63"/>
                        <a:pt x="46" y="63"/>
                      </a:cubicBezTo>
                      <a:cubicBezTo>
                        <a:pt x="49" y="62"/>
                        <a:pt x="53" y="57"/>
                        <a:pt x="56" y="49"/>
                      </a:cubicBezTo>
                      <a:cubicBezTo>
                        <a:pt x="59" y="41"/>
                        <a:pt x="63" y="38"/>
                        <a:pt x="65" y="38"/>
                      </a:cubicBezTo>
                      <a:cubicBezTo>
                        <a:pt x="65" y="37"/>
                        <a:pt x="66" y="38"/>
                        <a:pt x="66" y="38"/>
                      </a:cubicBezTo>
                      <a:cubicBezTo>
                        <a:pt x="67" y="39"/>
                        <a:pt x="66" y="40"/>
                        <a:pt x="65" y="41"/>
                      </a:cubicBezTo>
                      <a:cubicBezTo>
                        <a:pt x="64" y="42"/>
                        <a:pt x="64" y="44"/>
                        <a:pt x="65" y="46"/>
                      </a:cubicBezTo>
                      <a:cubicBezTo>
                        <a:pt x="66" y="48"/>
                        <a:pt x="68" y="50"/>
                        <a:pt x="71" y="50"/>
                      </a:cubicBezTo>
                      <a:cubicBezTo>
                        <a:pt x="71" y="51"/>
                        <a:pt x="72" y="51"/>
                        <a:pt x="72" y="51"/>
                      </a:cubicBezTo>
                      <a:cubicBezTo>
                        <a:pt x="76" y="50"/>
                        <a:pt x="80" y="45"/>
                        <a:pt x="83" y="42"/>
                      </a:cubicBezTo>
                      <a:cubicBezTo>
                        <a:pt x="84" y="40"/>
                        <a:pt x="85" y="39"/>
                        <a:pt x="86" y="39"/>
                      </a:cubicBezTo>
                      <a:cubicBezTo>
                        <a:pt x="87" y="39"/>
                        <a:pt x="87" y="40"/>
                        <a:pt x="88" y="40"/>
                      </a:cubicBezTo>
                      <a:cubicBezTo>
                        <a:pt x="88" y="42"/>
                        <a:pt x="87" y="43"/>
                        <a:pt x="86" y="45"/>
                      </a:cubicBezTo>
                      <a:cubicBezTo>
                        <a:pt x="86" y="45"/>
                        <a:pt x="86" y="45"/>
                        <a:pt x="86" y="45"/>
                      </a:cubicBezTo>
                      <a:cubicBezTo>
                        <a:pt x="88" y="44"/>
                        <a:pt x="92" y="37"/>
                        <a:pt x="94" y="34"/>
                      </a:cubicBezTo>
                      <a:cubicBezTo>
                        <a:pt x="98" y="29"/>
                        <a:pt x="99" y="27"/>
                        <a:pt x="100" y="27"/>
                      </a:cubicBezTo>
                      <a:cubicBezTo>
                        <a:pt x="101" y="27"/>
                        <a:pt x="101" y="27"/>
                        <a:pt x="101" y="27"/>
                      </a:cubicBezTo>
                      <a:cubicBezTo>
                        <a:pt x="101" y="28"/>
                        <a:pt x="101" y="28"/>
                        <a:pt x="101" y="28"/>
                      </a:cubicBezTo>
                      <a:cubicBezTo>
                        <a:pt x="102" y="28"/>
                        <a:pt x="102" y="29"/>
                        <a:pt x="102" y="29"/>
                      </a:cubicBezTo>
                      <a:cubicBezTo>
                        <a:pt x="101" y="32"/>
                        <a:pt x="103" y="35"/>
                        <a:pt x="104" y="36"/>
                      </a:cubicBezTo>
                      <a:cubicBezTo>
                        <a:pt x="123" y="32"/>
                        <a:pt x="139" y="14"/>
                        <a:pt x="139" y="14"/>
                      </a:cubicBezTo>
                      <a:cubicBezTo>
                        <a:pt x="141" y="11"/>
                        <a:pt x="141" y="11"/>
                        <a:pt x="141" y="11"/>
                      </a:cubicBezTo>
                      <a:cubicBezTo>
                        <a:pt x="141" y="15"/>
                        <a:pt x="141" y="15"/>
                        <a:pt x="141" y="15"/>
                      </a:cubicBezTo>
                      <a:cubicBezTo>
                        <a:pt x="141" y="19"/>
                        <a:pt x="139" y="23"/>
                        <a:pt x="138" y="25"/>
                      </a:cubicBezTo>
                      <a:cubicBezTo>
                        <a:pt x="143" y="23"/>
                        <a:pt x="146" y="19"/>
                        <a:pt x="148" y="17"/>
                      </a:cubicBezTo>
                      <a:cubicBezTo>
                        <a:pt x="149" y="16"/>
                        <a:pt x="149" y="15"/>
                        <a:pt x="150" y="15"/>
                      </a:cubicBezTo>
                      <a:cubicBezTo>
                        <a:pt x="151" y="15"/>
                        <a:pt x="151" y="15"/>
                        <a:pt x="151" y="15"/>
                      </a:cubicBezTo>
                      <a:cubicBezTo>
                        <a:pt x="152" y="16"/>
                        <a:pt x="152" y="17"/>
                        <a:pt x="152" y="18"/>
                      </a:cubicBezTo>
                      <a:cubicBezTo>
                        <a:pt x="153" y="22"/>
                        <a:pt x="151" y="25"/>
                        <a:pt x="149" y="27"/>
                      </a:cubicBezTo>
                      <a:cubicBezTo>
                        <a:pt x="149" y="27"/>
                        <a:pt x="149" y="28"/>
                        <a:pt x="149" y="28"/>
                      </a:cubicBezTo>
                      <a:cubicBezTo>
                        <a:pt x="149" y="29"/>
                        <a:pt x="149" y="29"/>
                        <a:pt x="150" y="29"/>
                      </a:cubicBezTo>
                      <a:cubicBezTo>
                        <a:pt x="150" y="29"/>
                        <a:pt x="150" y="29"/>
                        <a:pt x="150" y="29"/>
                      </a:cubicBezTo>
                      <a:cubicBezTo>
                        <a:pt x="150" y="29"/>
                        <a:pt x="150" y="29"/>
                        <a:pt x="150" y="29"/>
                      </a:cubicBezTo>
                      <a:cubicBezTo>
                        <a:pt x="157" y="28"/>
                        <a:pt x="183" y="9"/>
                        <a:pt x="193" y="2"/>
                      </a:cubicBezTo>
                      <a:cubicBezTo>
                        <a:pt x="195" y="0"/>
                        <a:pt x="195" y="0"/>
                        <a:pt x="195" y="0"/>
                      </a:cubicBezTo>
                      <a:cubicBezTo>
                        <a:pt x="195" y="3"/>
                        <a:pt x="195" y="3"/>
                        <a:pt x="195" y="3"/>
                      </a:cubicBezTo>
                      <a:cubicBezTo>
                        <a:pt x="194" y="9"/>
                        <a:pt x="197" y="22"/>
                        <a:pt x="200" y="29"/>
                      </a:cubicBezTo>
                      <a:cubicBezTo>
                        <a:pt x="201" y="23"/>
                        <a:pt x="203" y="16"/>
                        <a:pt x="204" y="15"/>
                      </a:cubicBezTo>
                      <a:cubicBezTo>
                        <a:pt x="204" y="15"/>
                        <a:pt x="204" y="14"/>
                        <a:pt x="205" y="14"/>
                      </a:cubicBezTo>
                      <a:cubicBezTo>
                        <a:pt x="205" y="14"/>
                        <a:pt x="205" y="14"/>
                        <a:pt x="205" y="14"/>
                      </a:cubicBezTo>
                      <a:cubicBezTo>
                        <a:pt x="206" y="15"/>
                        <a:pt x="206" y="15"/>
                        <a:pt x="206" y="15"/>
                      </a:cubicBezTo>
                      <a:cubicBezTo>
                        <a:pt x="206" y="15"/>
                        <a:pt x="206" y="16"/>
                        <a:pt x="206" y="19"/>
                      </a:cubicBezTo>
                      <a:cubicBezTo>
                        <a:pt x="205" y="27"/>
                        <a:pt x="212" y="48"/>
                        <a:pt x="216" y="57"/>
                      </a:cubicBezTo>
                      <a:cubicBezTo>
                        <a:pt x="217" y="51"/>
                        <a:pt x="220" y="44"/>
                        <a:pt x="223" y="39"/>
                      </a:cubicBezTo>
                      <a:cubicBezTo>
                        <a:pt x="223" y="38"/>
                        <a:pt x="224" y="37"/>
                        <a:pt x="225" y="37"/>
                      </a:cubicBezTo>
                      <a:cubicBezTo>
                        <a:pt x="225" y="37"/>
                        <a:pt x="225" y="37"/>
                        <a:pt x="225" y="37"/>
                      </a:cubicBezTo>
                      <a:cubicBezTo>
                        <a:pt x="226" y="38"/>
                        <a:pt x="226" y="38"/>
                        <a:pt x="226" y="38"/>
                      </a:cubicBezTo>
                      <a:cubicBezTo>
                        <a:pt x="226" y="38"/>
                        <a:pt x="226" y="40"/>
                        <a:pt x="227" y="43"/>
                      </a:cubicBezTo>
                      <a:cubicBezTo>
                        <a:pt x="227" y="49"/>
                        <a:pt x="227" y="63"/>
                        <a:pt x="235" y="77"/>
                      </a:cubicBezTo>
                      <a:cubicBezTo>
                        <a:pt x="236" y="79"/>
                        <a:pt x="238" y="82"/>
                        <a:pt x="239" y="85"/>
                      </a:cubicBezTo>
                      <a:cubicBezTo>
                        <a:pt x="245" y="95"/>
                        <a:pt x="253" y="109"/>
                        <a:pt x="256" y="113"/>
                      </a:cubicBezTo>
                      <a:cubicBezTo>
                        <a:pt x="257" y="110"/>
                        <a:pt x="259" y="105"/>
                        <a:pt x="261" y="105"/>
                      </a:cubicBezTo>
                      <a:cubicBezTo>
                        <a:pt x="262" y="105"/>
                        <a:pt x="262" y="105"/>
                        <a:pt x="262" y="105"/>
                      </a:cubicBezTo>
                      <a:cubicBezTo>
                        <a:pt x="263" y="106"/>
                        <a:pt x="263" y="107"/>
                        <a:pt x="263" y="110"/>
                      </a:cubicBezTo>
                      <a:cubicBezTo>
                        <a:pt x="262" y="116"/>
                        <a:pt x="269" y="130"/>
                        <a:pt x="272" y="132"/>
                      </a:cubicBezTo>
                      <a:cubicBezTo>
                        <a:pt x="274" y="130"/>
                        <a:pt x="280" y="128"/>
                        <a:pt x="282" y="128"/>
                      </a:cubicBezTo>
                      <a:cubicBezTo>
                        <a:pt x="284" y="128"/>
                        <a:pt x="285" y="128"/>
                        <a:pt x="286" y="129"/>
                      </a:cubicBezTo>
                      <a:cubicBezTo>
                        <a:pt x="286" y="131"/>
                        <a:pt x="285" y="132"/>
                        <a:pt x="285" y="132"/>
                      </a:cubicBezTo>
                      <a:cubicBezTo>
                        <a:pt x="282" y="134"/>
                        <a:pt x="282" y="141"/>
                        <a:pt x="282" y="145"/>
                      </a:cubicBezTo>
                      <a:cubicBezTo>
                        <a:pt x="284" y="144"/>
                        <a:pt x="289" y="141"/>
                        <a:pt x="291" y="141"/>
                      </a:cubicBezTo>
                      <a:cubicBezTo>
                        <a:pt x="293" y="141"/>
                        <a:pt x="293" y="142"/>
                        <a:pt x="293" y="142"/>
                      </a:cubicBezTo>
                      <a:cubicBezTo>
                        <a:pt x="294" y="143"/>
                        <a:pt x="293" y="145"/>
                        <a:pt x="291" y="148"/>
                      </a:cubicBezTo>
                      <a:cubicBezTo>
                        <a:pt x="286" y="153"/>
                        <a:pt x="279" y="177"/>
                        <a:pt x="274" y="197"/>
                      </a:cubicBezTo>
                      <a:cubicBezTo>
                        <a:pt x="269" y="214"/>
                        <a:pt x="265" y="229"/>
                        <a:pt x="261" y="237"/>
                      </a:cubicBezTo>
                      <a:cubicBezTo>
                        <a:pt x="261" y="237"/>
                        <a:pt x="261" y="237"/>
                        <a:pt x="261" y="237"/>
                      </a:cubicBezTo>
                      <a:cubicBezTo>
                        <a:pt x="261" y="238"/>
                        <a:pt x="257" y="243"/>
                        <a:pt x="244" y="249"/>
                      </a:cubicBezTo>
                      <a:cubicBezTo>
                        <a:pt x="244" y="249"/>
                        <a:pt x="244" y="249"/>
                        <a:pt x="243" y="249"/>
                      </a:cubicBezTo>
                      <a:close/>
                      <a:moveTo>
                        <a:pt x="118" y="96"/>
                      </a:moveTo>
                      <a:cubicBezTo>
                        <a:pt x="146" y="93"/>
                        <a:pt x="175" y="102"/>
                        <a:pt x="204" y="123"/>
                      </a:cubicBezTo>
                      <a:cubicBezTo>
                        <a:pt x="250" y="156"/>
                        <a:pt x="246" y="213"/>
                        <a:pt x="244" y="237"/>
                      </a:cubicBezTo>
                      <a:cubicBezTo>
                        <a:pt x="244" y="241"/>
                        <a:pt x="244" y="244"/>
                        <a:pt x="244" y="246"/>
                      </a:cubicBezTo>
                      <a:cubicBezTo>
                        <a:pt x="255" y="241"/>
                        <a:pt x="258" y="237"/>
                        <a:pt x="259" y="236"/>
                      </a:cubicBezTo>
                      <a:cubicBezTo>
                        <a:pt x="262" y="228"/>
                        <a:pt x="267" y="213"/>
                        <a:pt x="271" y="197"/>
                      </a:cubicBezTo>
                      <a:cubicBezTo>
                        <a:pt x="277" y="175"/>
                        <a:pt x="284" y="152"/>
                        <a:pt x="289" y="146"/>
                      </a:cubicBezTo>
                      <a:cubicBezTo>
                        <a:pt x="290" y="145"/>
                        <a:pt x="290" y="144"/>
                        <a:pt x="291" y="144"/>
                      </a:cubicBezTo>
                      <a:cubicBezTo>
                        <a:pt x="288" y="144"/>
                        <a:pt x="283" y="147"/>
                        <a:pt x="281" y="148"/>
                      </a:cubicBezTo>
                      <a:cubicBezTo>
                        <a:pt x="279" y="149"/>
                        <a:pt x="279" y="149"/>
                        <a:pt x="279" y="149"/>
                      </a:cubicBezTo>
                      <a:cubicBezTo>
                        <a:pt x="279" y="147"/>
                        <a:pt x="279" y="147"/>
                        <a:pt x="279" y="147"/>
                      </a:cubicBezTo>
                      <a:cubicBezTo>
                        <a:pt x="279" y="146"/>
                        <a:pt x="278" y="135"/>
                        <a:pt x="282" y="131"/>
                      </a:cubicBezTo>
                      <a:cubicBezTo>
                        <a:pt x="279" y="131"/>
                        <a:pt x="274" y="133"/>
                        <a:pt x="274" y="134"/>
                      </a:cubicBezTo>
                      <a:cubicBezTo>
                        <a:pt x="273" y="135"/>
                        <a:pt x="273" y="135"/>
                        <a:pt x="272" y="135"/>
                      </a:cubicBezTo>
                      <a:cubicBezTo>
                        <a:pt x="271" y="135"/>
                        <a:pt x="270" y="134"/>
                        <a:pt x="270" y="134"/>
                      </a:cubicBezTo>
                      <a:cubicBezTo>
                        <a:pt x="266" y="130"/>
                        <a:pt x="260" y="116"/>
                        <a:pt x="261" y="109"/>
                      </a:cubicBezTo>
                      <a:cubicBezTo>
                        <a:pt x="261" y="109"/>
                        <a:pt x="261" y="109"/>
                        <a:pt x="261" y="108"/>
                      </a:cubicBezTo>
                      <a:cubicBezTo>
                        <a:pt x="260" y="110"/>
                        <a:pt x="258" y="113"/>
                        <a:pt x="258" y="115"/>
                      </a:cubicBezTo>
                      <a:cubicBezTo>
                        <a:pt x="258" y="116"/>
                        <a:pt x="257" y="116"/>
                        <a:pt x="257" y="116"/>
                      </a:cubicBezTo>
                      <a:cubicBezTo>
                        <a:pt x="257" y="116"/>
                        <a:pt x="257" y="116"/>
                        <a:pt x="257" y="116"/>
                      </a:cubicBezTo>
                      <a:cubicBezTo>
                        <a:pt x="254" y="116"/>
                        <a:pt x="251" y="111"/>
                        <a:pt x="237" y="86"/>
                      </a:cubicBezTo>
                      <a:cubicBezTo>
                        <a:pt x="236" y="83"/>
                        <a:pt x="234" y="81"/>
                        <a:pt x="233" y="78"/>
                      </a:cubicBezTo>
                      <a:cubicBezTo>
                        <a:pt x="225" y="64"/>
                        <a:pt x="224" y="50"/>
                        <a:pt x="224" y="43"/>
                      </a:cubicBezTo>
                      <a:cubicBezTo>
                        <a:pt x="224" y="42"/>
                        <a:pt x="224" y="42"/>
                        <a:pt x="224" y="42"/>
                      </a:cubicBezTo>
                      <a:cubicBezTo>
                        <a:pt x="220" y="48"/>
                        <a:pt x="218" y="59"/>
                        <a:pt x="218" y="62"/>
                      </a:cubicBezTo>
                      <a:cubicBezTo>
                        <a:pt x="220" y="74"/>
                        <a:pt x="220" y="74"/>
                        <a:pt x="220" y="74"/>
                      </a:cubicBezTo>
                      <a:cubicBezTo>
                        <a:pt x="216" y="63"/>
                        <a:pt x="216" y="63"/>
                        <a:pt x="216" y="63"/>
                      </a:cubicBezTo>
                      <a:cubicBezTo>
                        <a:pt x="215" y="62"/>
                        <a:pt x="205" y="36"/>
                        <a:pt x="204" y="23"/>
                      </a:cubicBezTo>
                      <a:cubicBezTo>
                        <a:pt x="202" y="27"/>
                        <a:pt x="201" y="34"/>
                        <a:pt x="201" y="35"/>
                      </a:cubicBezTo>
                      <a:cubicBezTo>
                        <a:pt x="199" y="36"/>
                        <a:pt x="199" y="36"/>
                        <a:pt x="199" y="36"/>
                      </a:cubicBezTo>
                      <a:cubicBezTo>
                        <a:pt x="199" y="36"/>
                        <a:pt x="199" y="36"/>
                        <a:pt x="199" y="36"/>
                      </a:cubicBezTo>
                      <a:cubicBezTo>
                        <a:pt x="198" y="33"/>
                        <a:pt x="192" y="16"/>
                        <a:pt x="192" y="5"/>
                      </a:cubicBezTo>
                      <a:cubicBezTo>
                        <a:pt x="184" y="11"/>
                        <a:pt x="158" y="30"/>
                        <a:pt x="151" y="31"/>
                      </a:cubicBezTo>
                      <a:cubicBezTo>
                        <a:pt x="150" y="31"/>
                        <a:pt x="150" y="31"/>
                        <a:pt x="150" y="31"/>
                      </a:cubicBezTo>
                      <a:cubicBezTo>
                        <a:pt x="148" y="31"/>
                        <a:pt x="147" y="31"/>
                        <a:pt x="146" y="30"/>
                      </a:cubicBezTo>
                      <a:cubicBezTo>
                        <a:pt x="145" y="29"/>
                        <a:pt x="146" y="27"/>
                        <a:pt x="147" y="26"/>
                      </a:cubicBezTo>
                      <a:cubicBezTo>
                        <a:pt x="148" y="24"/>
                        <a:pt x="150" y="21"/>
                        <a:pt x="150" y="19"/>
                      </a:cubicBezTo>
                      <a:cubicBezTo>
                        <a:pt x="150" y="19"/>
                        <a:pt x="150" y="19"/>
                        <a:pt x="150" y="19"/>
                      </a:cubicBezTo>
                      <a:cubicBezTo>
                        <a:pt x="147" y="22"/>
                        <a:pt x="143" y="27"/>
                        <a:pt x="136" y="28"/>
                      </a:cubicBezTo>
                      <a:cubicBezTo>
                        <a:pt x="133" y="29"/>
                        <a:pt x="133" y="29"/>
                        <a:pt x="133" y="29"/>
                      </a:cubicBezTo>
                      <a:cubicBezTo>
                        <a:pt x="135" y="26"/>
                        <a:pt x="135" y="26"/>
                        <a:pt x="135" y="26"/>
                      </a:cubicBezTo>
                      <a:cubicBezTo>
                        <a:pt x="135" y="26"/>
                        <a:pt x="137" y="23"/>
                        <a:pt x="138" y="18"/>
                      </a:cubicBezTo>
                      <a:cubicBezTo>
                        <a:pt x="132" y="24"/>
                        <a:pt x="119" y="36"/>
                        <a:pt x="104" y="39"/>
                      </a:cubicBezTo>
                      <a:cubicBezTo>
                        <a:pt x="103" y="39"/>
                        <a:pt x="103" y="39"/>
                        <a:pt x="103" y="39"/>
                      </a:cubicBezTo>
                      <a:cubicBezTo>
                        <a:pt x="102" y="39"/>
                        <a:pt x="102" y="39"/>
                        <a:pt x="102" y="39"/>
                      </a:cubicBezTo>
                      <a:cubicBezTo>
                        <a:pt x="102" y="39"/>
                        <a:pt x="100" y="36"/>
                        <a:pt x="99" y="32"/>
                      </a:cubicBezTo>
                      <a:cubicBezTo>
                        <a:pt x="98" y="33"/>
                        <a:pt x="97" y="34"/>
                        <a:pt x="97" y="36"/>
                      </a:cubicBezTo>
                      <a:cubicBezTo>
                        <a:pt x="91" y="44"/>
                        <a:pt x="88" y="48"/>
                        <a:pt x="86" y="48"/>
                      </a:cubicBezTo>
                      <a:cubicBezTo>
                        <a:pt x="86" y="48"/>
                        <a:pt x="86" y="48"/>
                        <a:pt x="86" y="48"/>
                      </a:cubicBezTo>
                      <a:cubicBezTo>
                        <a:pt x="85" y="48"/>
                        <a:pt x="84" y="48"/>
                        <a:pt x="83" y="47"/>
                      </a:cubicBezTo>
                      <a:cubicBezTo>
                        <a:pt x="83" y="47"/>
                        <a:pt x="83" y="46"/>
                        <a:pt x="83" y="46"/>
                      </a:cubicBezTo>
                      <a:cubicBezTo>
                        <a:pt x="80" y="49"/>
                        <a:pt x="77" y="53"/>
                        <a:pt x="73" y="53"/>
                      </a:cubicBezTo>
                      <a:cubicBezTo>
                        <a:pt x="72" y="53"/>
                        <a:pt x="71" y="53"/>
                        <a:pt x="70" y="53"/>
                      </a:cubicBezTo>
                      <a:cubicBezTo>
                        <a:pt x="65" y="52"/>
                        <a:pt x="63" y="49"/>
                        <a:pt x="62" y="47"/>
                      </a:cubicBezTo>
                      <a:cubicBezTo>
                        <a:pt x="62" y="46"/>
                        <a:pt x="62" y="45"/>
                        <a:pt x="62" y="44"/>
                      </a:cubicBezTo>
                      <a:cubicBezTo>
                        <a:pt x="61" y="45"/>
                        <a:pt x="60" y="47"/>
                        <a:pt x="59" y="50"/>
                      </a:cubicBezTo>
                      <a:cubicBezTo>
                        <a:pt x="57" y="54"/>
                        <a:pt x="52" y="65"/>
                        <a:pt x="46" y="65"/>
                      </a:cubicBezTo>
                      <a:cubicBezTo>
                        <a:pt x="45" y="65"/>
                        <a:pt x="42" y="65"/>
                        <a:pt x="40" y="62"/>
                      </a:cubicBezTo>
                      <a:cubicBezTo>
                        <a:pt x="39" y="61"/>
                        <a:pt x="39" y="60"/>
                        <a:pt x="38" y="59"/>
                      </a:cubicBezTo>
                      <a:cubicBezTo>
                        <a:pt x="38" y="59"/>
                        <a:pt x="38" y="58"/>
                        <a:pt x="38" y="58"/>
                      </a:cubicBezTo>
                      <a:cubicBezTo>
                        <a:pt x="37" y="58"/>
                        <a:pt x="37" y="60"/>
                        <a:pt x="37" y="61"/>
                      </a:cubicBezTo>
                      <a:cubicBezTo>
                        <a:pt x="36" y="62"/>
                        <a:pt x="36" y="64"/>
                        <a:pt x="35" y="66"/>
                      </a:cubicBezTo>
                      <a:cubicBezTo>
                        <a:pt x="32" y="76"/>
                        <a:pt x="30" y="82"/>
                        <a:pt x="27" y="87"/>
                      </a:cubicBezTo>
                      <a:cubicBezTo>
                        <a:pt x="27" y="89"/>
                        <a:pt x="26" y="90"/>
                        <a:pt x="26" y="91"/>
                      </a:cubicBezTo>
                      <a:cubicBezTo>
                        <a:pt x="22" y="101"/>
                        <a:pt x="16" y="113"/>
                        <a:pt x="12" y="113"/>
                      </a:cubicBezTo>
                      <a:cubicBezTo>
                        <a:pt x="11" y="113"/>
                        <a:pt x="10" y="113"/>
                        <a:pt x="9" y="112"/>
                      </a:cubicBezTo>
                      <a:cubicBezTo>
                        <a:pt x="9" y="112"/>
                        <a:pt x="9" y="112"/>
                        <a:pt x="9" y="112"/>
                      </a:cubicBezTo>
                      <a:cubicBezTo>
                        <a:pt x="9" y="112"/>
                        <a:pt x="9" y="113"/>
                        <a:pt x="9" y="114"/>
                      </a:cubicBezTo>
                      <a:cubicBezTo>
                        <a:pt x="9" y="116"/>
                        <a:pt x="9" y="119"/>
                        <a:pt x="9" y="122"/>
                      </a:cubicBezTo>
                      <a:cubicBezTo>
                        <a:pt x="8" y="135"/>
                        <a:pt x="6" y="147"/>
                        <a:pt x="3" y="159"/>
                      </a:cubicBezTo>
                      <a:cubicBezTo>
                        <a:pt x="5" y="162"/>
                        <a:pt x="9" y="169"/>
                        <a:pt x="14" y="168"/>
                      </a:cubicBezTo>
                      <a:cubicBezTo>
                        <a:pt x="17" y="168"/>
                        <a:pt x="19" y="166"/>
                        <a:pt x="21" y="161"/>
                      </a:cubicBezTo>
                      <a:cubicBezTo>
                        <a:pt x="26" y="152"/>
                        <a:pt x="63" y="102"/>
                        <a:pt x="118" y="96"/>
                      </a:cubicBezTo>
                      <a:close/>
                    </a:path>
                  </a:pathLst>
                </a:custGeom>
                <a:solidFill>
                  <a:srgbClr val="6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8" name="Freeform 1292"/>
                <p:cNvSpPr>
                  <a:spLocks/>
                </p:cNvSpPr>
                <p:nvPr/>
              </p:nvSpPr>
              <p:spPr bwMode="auto">
                <a:xfrm>
                  <a:off x="5277" y="1892"/>
                  <a:ext cx="672" cy="653"/>
                </a:xfrm>
                <a:custGeom>
                  <a:avLst/>
                  <a:gdLst>
                    <a:gd name="T0" fmla="*/ 225 w 284"/>
                    <a:gd name="T1" fmla="*/ 42 h 275"/>
                    <a:gd name="T2" fmla="*/ 254 w 284"/>
                    <a:gd name="T3" fmla="*/ 179 h 275"/>
                    <a:gd name="T4" fmla="*/ 279 w 284"/>
                    <a:gd name="T5" fmla="*/ 179 h 275"/>
                    <a:gd name="T6" fmla="*/ 245 w 284"/>
                    <a:gd name="T7" fmla="*/ 203 h 275"/>
                    <a:gd name="T8" fmla="*/ 98 w 284"/>
                    <a:gd name="T9" fmla="*/ 233 h 275"/>
                    <a:gd name="T10" fmla="*/ 19 w 284"/>
                    <a:gd name="T11" fmla="*/ 129 h 275"/>
                    <a:gd name="T12" fmla="*/ 1 w 284"/>
                    <a:gd name="T13" fmla="*/ 107 h 275"/>
                    <a:gd name="T14" fmla="*/ 21 w 284"/>
                    <a:gd name="T15" fmla="*/ 104 h 275"/>
                    <a:gd name="T16" fmla="*/ 125 w 284"/>
                    <a:gd name="T17" fmla="*/ 10 h 275"/>
                    <a:gd name="T18" fmla="*/ 147 w 284"/>
                    <a:gd name="T19" fmla="*/ 14 h 275"/>
                    <a:gd name="T20" fmla="*/ 170 w 284"/>
                    <a:gd name="T21" fmla="*/ 30 h 275"/>
                    <a:gd name="T22" fmla="*/ 222 w 284"/>
                    <a:gd name="T23" fmla="*/ 34 h 275"/>
                    <a:gd name="T24" fmla="*/ 225 w 284"/>
                    <a:gd name="T25" fmla="*/ 42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4" h="275">
                      <a:moveTo>
                        <a:pt x="225" y="42"/>
                      </a:moveTo>
                      <a:cubicBezTo>
                        <a:pt x="247" y="61"/>
                        <a:pt x="277" y="108"/>
                        <a:pt x="254" y="179"/>
                      </a:cubicBezTo>
                      <a:cubicBezTo>
                        <a:pt x="254" y="179"/>
                        <a:pt x="273" y="163"/>
                        <a:pt x="279" y="179"/>
                      </a:cubicBezTo>
                      <a:cubicBezTo>
                        <a:pt x="284" y="192"/>
                        <a:pt x="262" y="216"/>
                        <a:pt x="245" y="203"/>
                      </a:cubicBezTo>
                      <a:cubicBezTo>
                        <a:pt x="245" y="203"/>
                        <a:pt x="196" y="275"/>
                        <a:pt x="98" y="233"/>
                      </a:cubicBezTo>
                      <a:cubicBezTo>
                        <a:pt x="26" y="203"/>
                        <a:pt x="19" y="129"/>
                        <a:pt x="19" y="129"/>
                      </a:cubicBezTo>
                      <a:cubicBezTo>
                        <a:pt x="19" y="129"/>
                        <a:pt x="0" y="128"/>
                        <a:pt x="1" y="107"/>
                      </a:cubicBezTo>
                      <a:cubicBezTo>
                        <a:pt x="3" y="85"/>
                        <a:pt x="20" y="93"/>
                        <a:pt x="21" y="104"/>
                      </a:cubicBezTo>
                      <a:cubicBezTo>
                        <a:pt x="21" y="104"/>
                        <a:pt x="48" y="18"/>
                        <a:pt x="125" y="10"/>
                      </a:cubicBezTo>
                      <a:cubicBezTo>
                        <a:pt x="125" y="10"/>
                        <a:pt x="120" y="0"/>
                        <a:pt x="147" y="14"/>
                      </a:cubicBezTo>
                      <a:cubicBezTo>
                        <a:pt x="161" y="21"/>
                        <a:pt x="170" y="30"/>
                        <a:pt x="170" y="30"/>
                      </a:cubicBezTo>
                      <a:cubicBezTo>
                        <a:pt x="170" y="30"/>
                        <a:pt x="193" y="24"/>
                        <a:pt x="222" y="34"/>
                      </a:cubicBezTo>
                      <a:cubicBezTo>
                        <a:pt x="233" y="37"/>
                        <a:pt x="225" y="42"/>
                        <a:pt x="225" y="42"/>
                      </a:cubicBezTo>
                      <a:close/>
                    </a:path>
                  </a:pathLst>
                </a:custGeom>
                <a:solidFill>
                  <a:srgbClr val="FFE0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9" name="Freeform 1293"/>
                <p:cNvSpPr>
                  <a:spLocks/>
                </p:cNvSpPr>
                <p:nvPr/>
              </p:nvSpPr>
              <p:spPr bwMode="auto">
                <a:xfrm>
                  <a:off x="5478" y="2288"/>
                  <a:ext cx="201" cy="105"/>
                </a:xfrm>
                <a:custGeom>
                  <a:avLst/>
                  <a:gdLst>
                    <a:gd name="T0" fmla="*/ 85 w 85"/>
                    <a:gd name="T1" fmla="*/ 28 h 44"/>
                    <a:gd name="T2" fmla="*/ 31 w 85"/>
                    <a:gd name="T3" fmla="*/ 35 h 44"/>
                    <a:gd name="T4" fmla="*/ 0 w 85"/>
                    <a:gd name="T5" fmla="*/ 0 h 44"/>
                    <a:gd name="T6" fmla="*/ 34 w 85"/>
                    <a:gd name="T7" fmla="*/ 29 h 44"/>
                    <a:gd name="T8" fmla="*/ 85 w 85"/>
                    <a:gd name="T9" fmla="*/ 2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44">
                      <a:moveTo>
                        <a:pt x="85" y="28"/>
                      </a:moveTo>
                      <a:cubicBezTo>
                        <a:pt x="75" y="37"/>
                        <a:pt x="54" y="44"/>
                        <a:pt x="31" y="35"/>
                      </a:cubicBezTo>
                      <a:cubicBezTo>
                        <a:pt x="8" y="26"/>
                        <a:pt x="0" y="6"/>
                        <a:pt x="0" y="0"/>
                      </a:cubicBezTo>
                      <a:cubicBezTo>
                        <a:pt x="0" y="0"/>
                        <a:pt x="3" y="16"/>
                        <a:pt x="34" y="29"/>
                      </a:cubicBezTo>
                      <a:cubicBezTo>
                        <a:pt x="61" y="40"/>
                        <a:pt x="79" y="29"/>
                        <a:pt x="85" y="28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0" name="Freeform 1294"/>
                <p:cNvSpPr>
                  <a:spLocks/>
                </p:cNvSpPr>
                <p:nvPr/>
              </p:nvSpPr>
              <p:spPr bwMode="auto">
                <a:xfrm>
                  <a:off x="5695" y="2245"/>
                  <a:ext cx="107" cy="72"/>
                </a:xfrm>
                <a:custGeom>
                  <a:avLst/>
                  <a:gdLst>
                    <a:gd name="T0" fmla="*/ 40 w 45"/>
                    <a:gd name="T1" fmla="*/ 20 h 30"/>
                    <a:gd name="T2" fmla="*/ 4 w 45"/>
                    <a:gd name="T3" fmla="*/ 5 h 30"/>
                    <a:gd name="T4" fmla="*/ 18 w 45"/>
                    <a:gd name="T5" fmla="*/ 26 h 30"/>
                    <a:gd name="T6" fmla="*/ 40 w 45"/>
                    <a:gd name="T7" fmla="*/ 2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30">
                      <a:moveTo>
                        <a:pt x="40" y="20"/>
                      </a:moveTo>
                      <a:cubicBezTo>
                        <a:pt x="24" y="19"/>
                        <a:pt x="7" y="11"/>
                        <a:pt x="4" y="5"/>
                      </a:cubicBezTo>
                      <a:cubicBezTo>
                        <a:pt x="0" y="0"/>
                        <a:pt x="1" y="21"/>
                        <a:pt x="18" y="26"/>
                      </a:cubicBezTo>
                      <a:cubicBezTo>
                        <a:pt x="35" y="30"/>
                        <a:pt x="45" y="21"/>
                        <a:pt x="40" y="20"/>
                      </a:cubicBezTo>
                      <a:close/>
                    </a:path>
                  </a:pathLst>
                </a:custGeom>
                <a:solidFill>
                  <a:srgbClr val="FFED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1" name="Freeform 1295"/>
                <p:cNvSpPr>
                  <a:spLocks/>
                </p:cNvSpPr>
                <p:nvPr/>
              </p:nvSpPr>
              <p:spPr bwMode="auto">
                <a:xfrm>
                  <a:off x="5433" y="2179"/>
                  <a:ext cx="135" cy="59"/>
                </a:xfrm>
                <a:custGeom>
                  <a:avLst/>
                  <a:gdLst>
                    <a:gd name="T0" fmla="*/ 46 w 57"/>
                    <a:gd name="T1" fmla="*/ 12 h 25"/>
                    <a:gd name="T2" fmla="*/ 11 w 57"/>
                    <a:gd name="T3" fmla="*/ 19 h 25"/>
                    <a:gd name="T4" fmla="*/ 23 w 57"/>
                    <a:gd name="T5" fmla="*/ 13 h 25"/>
                    <a:gd name="T6" fmla="*/ 46 w 57"/>
                    <a:gd name="T7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25">
                      <a:moveTo>
                        <a:pt x="46" y="12"/>
                      </a:moveTo>
                      <a:cubicBezTo>
                        <a:pt x="40" y="17"/>
                        <a:pt x="26" y="25"/>
                        <a:pt x="11" y="19"/>
                      </a:cubicBezTo>
                      <a:cubicBezTo>
                        <a:pt x="0" y="14"/>
                        <a:pt x="11" y="13"/>
                        <a:pt x="23" y="13"/>
                      </a:cubicBezTo>
                      <a:cubicBezTo>
                        <a:pt x="35" y="13"/>
                        <a:pt x="57" y="0"/>
                        <a:pt x="46" y="12"/>
                      </a:cubicBezTo>
                      <a:close/>
                    </a:path>
                  </a:pathLst>
                </a:custGeom>
                <a:solidFill>
                  <a:srgbClr val="FFED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2" name="Freeform 1296"/>
                <p:cNvSpPr>
                  <a:spLocks/>
                </p:cNvSpPr>
                <p:nvPr/>
              </p:nvSpPr>
              <p:spPr bwMode="auto">
                <a:xfrm>
                  <a:off x="5376" y="2041"/>
                  <a:ext cx="248" cy="202"/>
                </a:xfrm>
                <a:custGeom>
                  <a:avLst/>
                  <a:gdLst>
                    <a:gd name="T0" fmla="*/ 39 w 105"/>
                    <a:gd name="T1" fmla="*/ 6 h 85"/>
                    <a:gd name="T2" fmla="*/ 85 w 105"/>
                    <a:gd name="T3" fmla="*/ 46 h 85"/>
                    <a:gd name="T4" fmla="*/ 90 w 105"/>
                    <a:gd name="T5" fmla="*/ 49 h 85"/>
                    <a:gd name="T6" fmla="*/ 98 w 105"/>
                    <a:gd name="T7" fmla="*/ 57 h 85"/>
                    <a:gd name="T8" fmla="*/ 105 w 105"/>
                    <a:gd name="T9" fmla="*/ 82 h 85"/>
                    <a:gd name="T10" fmla="*/ 86 w 105"/>
                    <a:gd name="T11" fmla="*/ 70 h 85"/>
                    <a:gd name="T12" fmla="*/ 82 w 105"/>
                    <a:gd name="T13" fmla="*/ 52 h 85"/>
                    <a:gd name="T14" fmla="*/ 19 w 105"/>
                    <a:gd name="T15" fmla="*/ 34 h 85"/>
                    <a:gd name="T16" fmla="*/ 36 w 105"/>
                    <a:gd name="T17" fmla="*/ 82 h 85"/>
                    <a:gd name="T18" fmla="*/ 7 w 105"/>
                    <a:gd name="T19" fmla="*/ 35 h 85"/>
                    <a:gd name="T20" fmla="*/ 39 w 105"/>
                    <a:gd name="T21" fmla="*/ 6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5" h="85">
                      <a:moveTo>
                        <a:pt x="39" y="6"/>
                      </a:moveTo>
                      <a:cubicBezTo>
                        <a:pt x="73" y="0"/>
                        <a:pt x="87" y="35"/>
                        <a:pt x="85" y="46"/>
                      </a:cubicBezTo>
                      <a:cubicBezTo>
                        <a:pt x="85" y="46"/>
                        <a:pt x="85" y="48"/>
                        <a:pt x="90" y="49"/>
                      </a:cubicBezTo>
                      <a:cubicBezTo>
                        <a:pt x="96" y="50"/>
                        <a:pt x="101" y="52"/>
                        <a:pt x="98" y="57"/>
                      </a:cubicBezTo>
                      <a:cubicBezTo>
                        <a:pt x="95" y="62"/>
                        <a:pt x="90" y="78"/>
                        <a:pt x="105" y="82"/>
                      </a:cubicBezTo>
                      <a:cubicBezTo>
                        <a:pt x="105" y="82"/>
                        <a:pt x="90" y="85"/>
                        <a:pt x="86" y="70"/>
                      </a:cubicBezTo>
                      <a:cubicBezTo>
                        <a:pt x="82" y="56"/>
                        <a:pt x="92" y="54"/>
                        <a:pt x="82" y="52"/>
                      </a:cubicBezTo>
                      <a:cubicBezTo>
                        <a:pt x="73" y="51"/>
                        <a:pt x="47" y="31"/>
                        <a:pt x="19" y="34"/>
                      </a:cubicBezTo>
                      <a:cubicBezTo>
                        <a:pt x="14" y="39"/>
                        <a:pt x="10" y="73"/>
                        <a:pt x="36" y="82"/>
                      </a:cubicBezTo>
                      <a:cubicBezTo>
                        <a:pt x="36" y="82"/>
                        <a:pt x="0" y="73"/>
                        <a:pt x="7" y="35"/>
                      </a:cubicBezTo>
                      <a:cubicBezTo>
                        <a:pt x="7" y="35"/>
                        <a:pt x="11" y="11"/>
                        <a:pt x="39" y="6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3" name="Freeform 1297"/>
                <p:cNvSpPr>
                  <a:spLocks/>
                </p:cNvSpPr>
                <p:nvPr/>
              </p:nvSpPr>
              <p:spPr bwMode="auto">
                <a:xfrm>
                  <a:off x="5579" y="2169"/>
                  <a:ext cx="81" cy="72"/>
                </a:xfrm>
                <a:custGeom>
                  <a:avLst/>
                  <a:gdLst>
                    <a:gd name="T0" fmla="*/ 27 w 34"/>
                    <a:gd name="T1" fmla="*/ 0 h 30"/>
                    <a:gd name="T2" fmla="*/ 32 w 34"/>
                    <a:gd name="T3" fmla="*/ 6 h 30"/>
                    <a:gd name="T4" fmla="*/ 33 w 34"/>
                    <a:gd name="T5" fmla="*/ 14 h 30"/>
                    <a:gd name="T6" fmla="*/ 31 w 34"/>
                    <a:gd name="T7" fmla="*/ 22 h 30"/>
                    <a:gd name="T8" fmla="*/ 24 w 34"/>
                    <a:gd name="T9" fmla="*/ 28 h 30"/>
                    <a:gd name="T10" fmla="*/ 16 w 34"/>
                    <a:gd name="T11" fmla="*/ 30 h 30"/>
                    <a:gd name="T12" fmla="*/ 8 w 34"/>
                    <a:gd name="T13" fmla="*/ 28 h 30"/>
                    <a:gd name="T14" fmla="*/ 2 w 34"/>
                    <a:gd name="T15" fmla="*/ 22 h 30"/>
                    <a:gd name="T16" fmla="*/ 0 w 34"/>
                    <a:gd name="T17" fmla="*/ 15 h 30"/>
                    <a:gd name="T18" fmla="*/ 3 w 34"/>
                    <a:gd name="T19" fmla="*/ 21 h 30"/>
                    <a:gd name="T20" fmla="*/ 9 w 34"/>
                    <a:gd name="T21" fmla="*/ 26 h 30"/>
                    <a:gd name="T22" fmla="*/ 16 w 34"/>
                    <a:gd name="T23" fmla="*/ 27 h 30"/>
                    <a:gd name="T24" fmla="*/ 23 w 34"/>
                    <a:gd name="T25" fmla="*/ 25 h 30"/>
                    <a:gd name="T26" fmla="*/ 31 w 34"/>
                    <a:gd name="T27" fmla="*/ 14 h 30"/>
                    <a:gd name="T28" fmla="*/ 31 w 34"/>
                    <a:gd name="T29" fmla="*/ 7 h 30"/>
                    <a:gd name="T30" fmla="*/ 27 w 34"/>
                    <a:gd name="T31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4" h="30">
                      <a:moveTo>
                        <a:pt x="27" y="0"/>
                      </a:moveTo>
                      <a:cubicBezTo>
                        <a:pt x="30" y="1"/>
                        <a:pt x="31" y="4"/>
                        <a:pt x="32" y="6"/>
                      </a:cubicBezTo>
                      <a:cubicBezTo>
                        <a:pt x="33" y="9"/>
                        <a:pt x="34" y="12"/>
                        <a:pt x="33" y="14"/>
                      </a:cubicBezTo>
                      <a:cubicBezTo>
                        <a:pt x="33" y="17"/>
                        <a:pt x="32" y="20"/>
                        <a:pt x="31" y="22"/>
                      </a:cubicBezTo>
                      <a:cubicBezTo>
                        <a:pt x="29" y="24"/>
                        <a:pt x="27" y="26"/>
                        <a:pt x="24" y="28"/>
                      </a:cubicBezTo>
                      <a:cubicBezTo>
                        <a:pt x="22" y="29"/>
                        <a:pt x="19" y="30"/>
                        <a:pt x="16" y="30"/>
                      </a:cubicBezTo>
                      <a:cubicBezTo>
                        <a:pt x="14" y="30"/>
                        <a:pt x="11" y="29"/>
                        <a:pt x="8" y="28"/>
                      </a:cubicBezTo>
                      <a:cubicBezTo>
                        <a:pt x="6" y="26"/>
                        <a:pt x="4" y="24"/>
                        <a:pt x="2" y="22"/>
                      </a:cubicBezTo>
                      <a:cubicBezTo>
                        <a:pt x="1" y="20"/>
                        <a:pt x="0" y="18"/>
                        <a:pt x="0" y="15"/>
                      </a:cubicBezTo>
                      <a:cubicBezTo>
                        <a:pt x="0" y="17"/>
                        <a:pt x="2" y="20"/>
                        <a:pt x="3" y="21"/>
                      </a:cubicBezTo>
                      <a:cubicBezTo>
                        <a:pt x="5" y="23"/>
                        <a:pt x="7" y="25"/>
                        <a:pt x="9" y="26"/>
                      </a:cubicBezTo>
                      <a:cubicBezTo>
                        <a:pt x="12" y="27"/>
                        <a:pt x="14" y="27"/>
                        <a:pt x="16" y="27"/>
                      </a:cubicBezTo>
                      <a:cubicBezTo>
                        <a:pt x="19" y="27"/>
                        <a:pt x="21" y="26"/>
                        <a:pt x="23" y="25"/>
                      </a:cubicBezTo>
                      <a:cubicBezTo>
                        <a:pt x="27" y="23"/>
                        <a:pt x="30" y="19"/>
                        <a:pt x="31" y="14"/>
                      </a:cubicBezTo>
                      <a:cubicBezTo>
                        <a:pt x="31" y="12"/>
                        <a:pt x="32" y="9"/>
                        <a:pt x="31" y="7"/>
                      </a:cubicBezTo>
                      <a:cubicBezTo>
                        <a:pt x="30" y="4"/>
                        <a:pt x="29" y="2"/>
                        <a:pt x="27" y="0"/>
                      </a:cubicBezTo>
                      <a:close/>
                    </a:path>
                  </a:pathLst>
                </a:custGeom>
                <a:solidFill>
                  <a:srgbClr val="DB99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4" name="Freeform 1298"/>
                <p:cNvSpPr>
                  <a:spLocks/>
                </p:cNvSpPr>
                <p:nvPr/>
              </p:nvSpPr>
              <p:spPr bwMode="auto">
                <a:xfrm>
                  <a:off x="5660" y="2131"/>
                  <a:ext cx="227" cy="190"/>
                </a:xfrm>
                <a:custGeom>
                  <a:avLst/>
                  <a:gdLst>
                    <a:gd name="T0" fmla="*/ 39 w 96"/>
                    <a:gd name="T1" fmla="*/ 4 h 80"/>
                    <a:gd name="T2" fmla="*/ 75 w 96"/>
                    <a:gd name="T3" fmla="*/ 48 h 80"/>
                    <a:gd name="T4" fmla="*/ 96 w 96"/>
                    <a:gd name="T5" fmla="*/ 66 h 80"/>
                    <a:gd name="T6" fmla="*/ 94 w 96"/>
                    <a:gd name="T7" fmla="*/ 71 h 80"/>
                    <a:gd name="T8" fmla="*/ 74 w 96"/>
                    <a:gd name="T9" fmla="*/ 59 h 80"/>
                    <a:gd name="T10" fmla="*/ 34 w 96"/>
                    <a:gd name="T11" fmla="*/ 36 h 80"/>
                    <a:gd name="T12" fmla="*/ 9 w 96"/>
                    <a:gd name="T13" fmla="*/ 43 h 80"/>
                    <a:gd name="T14" fmla="*/ 38 w 96"/>
                    <a:gd name="T15" fmla="*/ 80 h 80"/>
                    <a:gd name="T16" fmla="*/ 2 w 96"/>
                    <a:gd name="T17" fmla="*/ 34 h 80"/>
                    <a:gd name="T18" fmla="*/ 39 w 96"/>
                    <a:gd name="T19" fmla="*/ 4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6" h="80">
                      <a:moveTo>
                        <a:pt x="39" y="4"/>
                      </a:moveTo>
                      <a:cubicBezTo>
                        <a:pt x="60" y="8"/>
                        <a:pt x="68" y="32"/>
                        <a:pt x="75" y="48"/>
                      </a:cubicBezTo>
                      <a:cubicBezTo>
                        <a:pt x="77" y="53"/>
                        <a:pt x="83" y="58"/>
                        <a:pt x="96" y="66"/>
                      </a:cubicBezTo>
                      <a:cubicBezTo>
                        <a:pt x="95" y="67"/>
                        <a:pt x="95" y="69"/>
                        <a:pt x="94" y="71"/>
                      </a:cubicBezTo>
                      <a:cubicBezTo>
                        <a:pt x="91" y="70"/>
                        <a:pt x="84" y="64"/>
                        <a:pt x="74" y="59"/>
                      </a:cubicBezTo>
                      <a:cubicBezTo>
                        <a:pt x="61" y="52"/>
                        <a:pt x="52" y="44"/>
                        <a:pt x="34" y="36"/>
                      </a:cubicBezTo>
                      <a:cubicBezTo>
                        <a:pt x="17" y="27"/>
                        <a:pt x="10" y="22"/>
                        <a:pt x="9" y="43"/>
                      </a:cubicBezTo>
                      <a:cubicBezTo>
                        <a:pt x="8" y="73"/>
                        <a:pt x="38" y="80"/>
                        <a:pt x="38" y="80"/>
                      </a:cubicBezTo>
                      <a:cubicBezTo>
                        <a:pt x="10" y="76"/>
                        <a:pt x="0" y="53"/>
                        <a:pt x="2" y="34"/>
                      </a:cubicBezTo>
                      <a:cubicBezTo>
                        <a:pt x="4" y="21"/>
                        <a:pt x="18" y="0"/>
                        <a:pt x="39" y="4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5" name="Freeform 1299"/>
                <p:cNvSpPr>
                  <a:spLocks/>
                </p:cNvSpPr>
                <p:nvPr/>
              </p:nvSpPr>
              <p:spPr bwMode="auto">
                <a:xfrm>
                  <a:off x="5882" y="2302"/>
                  <a:ext cx="55" cy="62"/>
                </a:xfrm>
                <a:custGeom>
                  <a:avLst/>
                  <a:gdLst>
                    <a:gd name="T0" fmla="*/ 2 w 23"/>
                    <a:gd name="T1" fmla="*/ 7 h 26"/>
                    <a:gd name="T2" fmla="*/ 19 w 23"/>
                    <a:gd name="T3" fmla="*/ 6 h 26"/>
                    <a:gd name="T4" fmla="*/ 10 w 23"/>
                    <a:gd name="T5" fmla="*/ 26 h 26"/>
                    <a:gd name="T6" fmla="*/ 15 w 23"/>
                    <a:gd name="T7" fmla="*/ 13 h 26"/>
                    <a:gd name="T8" fmla="*/ 2 w 23"/>
                    <a:gd name="T9" fmla="*/ 7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6">
                      <a:moveTo>
                        <a:pt x="2" y="7"/>
                      </a:moveTo>
                      <a:cubicBezTo>
                        <a:pt x="5" y="2"/>
                        <a:pt x="16" y="0"/>
                        <a:pt x="19" y="6"/>
                      </a:cubicBezTo>
                      <a:cubicBezTo>
                        <a:pt x="23" y="13"/>
                        <a:pt x="15" y="26"/>
                        <a:pt x="10" y="26"/>
                      </a:cubicBezTo>
                      <a:cubicBezTo>
                        <a:pt x="5" y="26"/>
                        <a:pt x="14" y="20"/>
                        <a:pt x="15" y="13"/>
                      </a:cubicBezTo>
                      <a:cubicBezTo>
                        <a:pt x="15" y="5"/>
                        <a:pt x="0" y="11"/>
                        <a:pt x="2" y="7"/>
                      </a:cubicBezTo>
                      <a:close/>
                    </a:path>
                  </a:pathLst>
                </a:custGeom>
                <a:solidFill>
                  <a:srgbClr val="FFED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6" name="Freeform 1300"/>
                <p:cNvSpPr>
                  <a:spLocks/>
                </p:cNvSpPr>
                <p:nvPr/>
              </p:nvSpPr>
              <p:spPr bwMode="auto">
                <a:xfrm>
                  <a:off x="5277" y="1934"/>
                  <a:ext cx="407" cy="546"/>
                </a:xfrm>
                <a:custGeom>
                  <a:avLst/>
                  <a:gdLst>
                    <a:gd name="T0" fmla="*/ 1 w 172"/>
                    <a:gd name="T1" fmla="*/ 89 h 230"/>
                    <a:gd name="T2" fmla="*/ 21 w 172"/>
                    <a:gd name="T3" fmla="*/ 86 h 230"/>
                    <a:gd name="T4" fmla="*/ 95 w 172"/>
                    <a:gd name="T5" fmla="*/ 0 h 230"/>
                    <a:gd name="T6" fmla="*/ 57 w 172"/>
                    <a:gd name="T7" fmla="*/ 136 h 230"/>
                    <a:gd name="T8" fmla="*/ 172 w 172"/>
                    <a:gd name="T9" fmla="*/ 228 h 230"/>
                    <a:gd name="T10" fmla="*/ 98 w 172"/>
                    <a:gd name="T11" fmla="*/ 215 h 230"/>
                    <a:gd name="T12" fmla="*/ 19 w 172"/>
                    <a:gd name="T13" fmla="*/ 111 h 230"/>
                    <a:gd name="T14" fmla="*/ 1 w 172"/>
                    <a:gd name="T15" fmla="*/ 8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2" h="230">
                      <a:moveTo>
                        <a:pt x="1" y="89"/>
                      </a:moveTo>
                      <a:cubicBezTo>
                        <a:pt x="3" y="67"/>
                        <a:pt x="20" y="75"/>
                        <a:pt x="21" y="86"/>
                      </a:cubicBezTo>
                      <a:cubicBezTo>
                        <a:pt x="21" y="86"/>
                        <a:pt x="41" y="23"/>
                        <a:pt x="95" y="0"/>
                      </a:cubicBezTo>
                      <a:cubicBezTo>
                        <a:pt x="62" y="25"/>
                        <a:pt x="42" y="67"/>
                        <a:pt x="57" y="136"/>
                      </a:cubicBezTo>
                      <a:cubicBezTo>
                        <a:pt x="72" y="200"/>
                        <a:pt x="132" y="224"/>
                        <a:pt x="172" y="228"/>
                      </a:cubicBezTo>
                      <a:cubicBezTo>
                        <a:pt x="151" y="228"/>
                        <a:pt x="128" y="230"/>
                        <a:pt x="98" y="215"/>
                      </a:cubicBezTo>
                      <a:cubicBezTo>
                        <a:pt x="23" y="180"/>
                        <a:pt x="19" y="111"/>
                        <a:pt x="19" y="111"/>
                      </a:cubicBezTo>
                      <a:cubicBezTo>
                        <a:pt x="19" y="111"/>
                        <a:pt x="0" y="110"/>
                        <a:pt x="1" y="89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7" name="Freeform 1301"/>
                <p:cNvSpPr>
                  <a:spLocks/>
                </p:cNvSpPr>
                <p:nvPr/>
              </p:nvSpPr>
              <p:spPr bwMode="auto">
                <a:xfrm>
                  <a:off x="5288" y="2177"/>
                  <a:ext cx="194" cy="256"/>
                </a:xfrm>
                <a:custGeom>
                  <a:avLst/>
                  <a:gdLst>
                    <a:gd name="T0" fmla="*/ 19 w 82"/>
                    <a:gd name="T1" fmla="*/ 4 h 108"/>
                    <a:gd name="T2" fmla="*/ 32 w 82"/>
                    <a:gd name="T3" fmla="*/ 47 h 108"/>
                    <a:gd name="T4" fmla="*/ 82 w 82"/>
                    <a:gd name="T5" fmla="*/ 108 h 108"/>
                    <a:gd name="T6" fmla="*/ 14 w 82"/>
                    <a:gd name="T7" fmla="*/ 9 h 108"/>
                    <a:gd name="T8" fmla="*/ 0 w 82"/>
                    <a:gd name="T9" fmla="*/ 0 h 108"/>
                    <a:gd name="T10" fmla="*/ 19 w 82"/>
                    <a:gd name="T11" fmla="*/ 4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108">
                      <a:moveTo>
                        <a:pt x="19" y="4"/>
                      </a:moveTo>
                      <a:cubicBezTo>
                        <a:pt x="22" y="3"/>
                        <a:pt x="19" y="16"/>
                        <a:pt x="32" y="47"/>
                      </a:cubicBezTo>
                      <a:cubicBezTo>
                        <a:pt x="45" y="79"/>
                        <a:pt x="66" y="95"/>
                        <a:pt x="82" y="108"/>
                      </a:cubicBezTo>
                      <a:cubicBezTo>
                        <a:pt x="18" y="72"/>
                        <a:pt x="14" y="9"/>
                        <a:pt x="14" y="9"/>
                      </a:cubicBezTo>
                      <a:cubicBezTo>
                        <a:pt x="14" y="9"/>
                        <a:pt x="4" y="8"/>
                        <a:pt x="0" y="0"/>
                      </a:cubicBezTo>
                      <a:cubicBezTo>
                        <a:pt x="6" y="6"/>
                        <a:pt x="13" y="6"/>
                        <a:pt x="19" y="4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8" name="Freeform 1302"/>
                <p:cNvSpPr>
                  <a:spLocks/>
                </p:cNvSpPr>
                <p:nvPr/>
              </p:nvSpPr>
              <p:spPr bwMode="auto">
                <a:xfrm>
                  <a:off x="5279" y="2001"/>
                  <a:ext cx="130" cy="183"/>
                </a:xfrm>
                <a:custGeom>
                  <a:avLst/>
                  <a:gdLst>
                    <a:gd name="T0" fmla="*/ 0 w 55"/>
                    <a:gd name="T1" fmla="*/ 59 h 77"/>
                    <a:gd name="T2" fmla="*/ 20 w 55"/>
                    <a:gd name="T3" fmla="*/ 58 h 77"/>
                    <a:gd name="T4" fmla="*/ 55 w 55"/>
                    <a:gd name="T5" fmla="*/ 0 h 77"/>
                    <a:gd name="T6" fmla="*/ 29 w 55"/>
                    <a:gd name="T7" fmla="*/ 61 h 77"/>
                    <a:gd name="T8" fmla="*/ 16 w 55"/>
                    <a:gd name="T9" fmla="*/ 61 h 77"/>
                    <a:gd name="T10" fmla="*/ 0 w 55"/>
                    <a:gd name="T11" fmla="*/ 59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" h="77">
                      <a:moveTo>
                        <a:pt x="0" y="59"/>
                      </a:moveTo>
                      <a:cubicBezTo>
                        <a:pt x="2" y="39"/>
                        <a:pt x="19" y="47"/>
                        <a:pt x="20" y="58"/>
                      </a:cubicBezTo>
                      <a:cubicBezTo>
                        <a:pt x="20" y="58"/>
                        <a:pt x="30" y="26"/>
                        <a:pt x="55" y="0"/>
                      </a:cubicBezTo>
                      <a:cubicBezTo>
                        <a:pt x="42" y="18"/>
                        <a:pt x="33" y="41"/>
                        <a:pt x="29" y="61"/>
                      </a:cubicBezTo>
                      <a:cubicBezTo>
                        <a:pt x="25" y="77"/>
                        <a:pt x="22" y="71"/>
                        <a:pt x="16" y="61"/>
                      </a:cubicBezTo>
                      <a:cubicBezTo>
                        <a:pt x="12" y="54"/>
                        <a:pt x="4" y="52"/>
                        <a:pt x="0" y="59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9" name="Freeform 1303"/>
                <p:cNvSpPr>
                  <a:spLocks/>
                </p:cNvSpPr>
                <p:nvPr/>
              </p:nvSpPr>
              <p:spPr bwMode="auto">
                <a:xfrm>
                  <a:off x="5331" y="1901"/>
                  <a:ext cx="606" cy="404"/>
                </a:xfrm>
                <a:custGeom>
                  <a:avLst/>
                  <a:gdLst>
                    <a:gd name="T0" fmla="*/ 234 w 256"/>
                    <a:gd name="T1" fmla="*/ 170 h 170"/>
                    <a:gd name="T2" fmla="*/ 232 w 256"/>
                    <a:gd name="T3" fmla="*/ 169 h 170"/>
                    <a:gd name="T4" fmla="*/ 201 w 256"/>
                    <a:gd name="T5" fmla="*/ 39 h 170"/>
                    <a:gd name="T6" fmla="*/ 200 w 256"/>
                    <a:gd name="T7" fmla="*/ 38 h 170"/>
                    <a:gd name="T8" fmla="*/ 201 w 256"/>
                    <a:gd name="T9" fmla="*/ 37 h 170"/>
                    <a:gd name="T10" fmla="*/ 204 w 256"/>
                    <a:gd name="T11" fmla="*/ 34 h 170"/>
                    <a:gd name="T12" fmla="*/ 199 w 256"/>
                    <a:gd name="T13" fmla="*/ 31 h 170"/>
                    <a:gd name="T14" fmla="*/ 147 w 256"/>
                    <a:gd name="T15" fmla="*/ 27 h 170"/>
                    <a:gd name="T16" fmla="*/ 146 w 256"/>
                    <a:gd name="T17" fmla="*/ 28 h 170"/>
                    <a:gd name="T18" fmla="*/ 146 w 256"/>
                    <a:gd name="T19" fmla="*/ 27 h 170"/>
                    <a:gd name="T20" fmla="*/ 124 w 256"/>
                    <a:gd name="T21" fmla="*/ 11 h 170"/>
                    <a:gd name="T22" fmla="*/ 103 w 256"/>
                    <a:gd name="T23" fmla="*/ 4 h 170"/>
                    <a:gd name="T24" fmla="*/ 103 w 256"/>
                    <a:gd name="T25" fmla="*/ 6 h 170"/>
                    <a:gd name="T26" fmla="*/ 104 w 256"/>
                    <a:gd name="T27" fmla="*/ 7 h 170"/>
                    <a:gd name="T28" fmla="*/ 102 w 256"/>
                    <a:gd name="T29" fmla="*/ 8 h 170"/>
                    <a:gd name="T30" fmla="*/ 102 w 256"/>
                    <a:gd name="T31" fmla="*/ 8 h 170"/>
                    <a:gd name="T32" fmla="*/ 2 w 256"/>
                    <a:gd name="T33" fmla="*/ 93 h 170"/>
                    <a:gd name="T34" fmla="*/ 0 w 256"/>
                    <a:gd name="T35" fmla="*/ 92 h 170"/>
                    <a:gd name="T36" fmla="*/ 101 w 256"/>
                    <a:gd name="T37" fmla="*/ 5 h 170"/>
                    <a:gd name="T38" fmla="*/ 101 w 256"/>
                    <a:gd name="T39" fmla="*/ 3 h 170"/>
                    <a:gd name="T40" fmla="*/ 125 w 256"/>
                    <a:gd name="T41" fmla="*/ 9 h 170"/>
                    <a:gd name="T42" fmla="*/ 147 w 256"/>
                    <a:gd name="T43" fmla="*/ 25 h 170"/>
                    <a:gd name="T44" fmla="*/ 200 w 256"/>
                    <a:gd name="T45" fmla="*/ 28 h 170"/>
                    <a:gd name="T46" fmla="*/ 206 w 256"/>
                    <a:gd name="T47" fmla="*/ 34 h 170"/>
                    <a:gd name="T48" fmla="*/ 204 w 256"/>
                    <a:gd name="T49" fmla="*/ 38 h 170"/>
                    <a:gd name="T50" fmla="*/ 234 w 256"/>
                    <a:gd name="T51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56" h="170">
                      <a:moveTo>
                        <a:pt x="234" y="170"/>
                      </a:moveTo>
                      <a:cubicBezTo>
                        <a:pt x="232" y="169"/>
                        <a:pt x="232" y="169"/>
                        <a:pt x="232" y="169"/>
                      </a:cubicBezTo>
                      <a:cubicBezTo>
                        <a:pt x="254" y="94"/>
                        <a:pt x="214" y="50"/>
                        <a:pt x="201" y="39"/>
                      </a:cubicBezTo>
                      <a:cubicBezTo>
                        <a:pt x="200" y="38"/>
                        <a:pt x="200" y="38"/>
                        <a:pt x="200" y="38"/>
                      </a:cubicBezTo>
                      <a:cubicBezTo>
                        <a:pt x="201" y="37"/>
                        <a:pt x="201" y="37"/>
                        <a:pt x="201" y="37"/>
                      </a:cubicBezTo>
                      <a:cubicBezTo>
                        <a:pt x="202" y="36"/>
                        <a:pt x="204" y="35"/>
                        <a:pt x="204" y="34"/>
                      </a:cubicBezTo>
                      <a:cubicBezTo>
                        <a:pt x="204" y="33"/>
                        <a:pt x="203" y="32"/>
                        <a:pt x="199" y="31"/>
                      </a:cubicBezTo>
                      <a:cubicBezTo>
                        <a:pt x="170" y="21"/>
                        <a:pt x="147" y="27"/>
                        <a:pt x="147" y="27"/>
                      </a:cubicBezTo>
                      <a:cubicBezTo>
                        <a:pt x="146" y="28"/>
                        <a:pt x="146" y="28"/>
                        <a:pt x="146" y="28"/>
                      </a:cubicBezTo>
                      <a:cubicBezTo>
                        <a:pt x="146" y="27"/>
                        <a:pt x="146" y="27"/>
                        <a:pt x="146" y="27"/>
                      </a:cubicBezTo>
                      <a:cubicBezTo>
                        <a:pt x="146" y="27"/>
                        <a:pt x="137" y="18"/>
                        <a:pt x="124" y="11"/>
                      </a:cubicBezTo>
                      <a:cubicBezTo>
                        <a:pt x="107" y="2"/>
                        <a:pt x="104" y="4"/>
                        <a:pt x="103" y="4"/>
                      </a:cubicBezTo>
                      <a:cubicBezTo>
                        <a:pt x="103" y="5"/>
                        <a:pt x="103" y="6"/>
                        <a:pt x="103" y="6"/>
                      </a:cubicBezTo>
                      <a:cubicBezTo>
                        <a:pt x="104" y="7"/>
                        <a:pt x="104" y="7"/>
                        <a:pt x="104" y="7"/>
                      </a:cubicBezTo>
                      <a:cubicBezTo>
                        <a:pt x="102" y="8"/>
                        <a:pt x="102" y="8"/>
                        <a:pt x="102" y="8"/>
                      </a:cubicBezTo>
                      <a:cubicBezTo>
                        <a:pt x="102" y="8"/>
                        <a:pt x="102" y="8"/>
                        <a:pt x="102" y="8"/>
                      </a:cubicBezTo>
                      <a:cubicBezTo>
                        <a:pt x="39" y="14"/>
                        <a:pt x="10" y="74"/>
                        <a:pt x="2" y="93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8" y="73"/>
                        <a:pt x="37" y="13"/>
                        <a:pt x="101" y="5"/>
                      </a:cubicBezTo>
                      <a:cubicBezTo>
                        <a:pt x="100" y="4"/>
                        <a:pt x="101" y="3"/>
                        <a:pt x="101" y="3"/>
                      </a:cubicBezTo>
                      <a:cubicBezTo>
                        <a:pt x="103" y="1"/>
                        <a:pt x="107" y="0"/>
                        <a:pt x="125" y="9"/>
                      </a:cubicBezTo>
                      <a:cubicBezTo>
                        <a:pt x="137" y="15"/>
                        <a:pt x="145" y="23"/>
                        <a:pt x="147" y="25"/>
                      </a:cubicBezTo>
                      <a:cubicBezTo>
                        <a:pt x="151" y="24"/>
                        <a:pt x="173" y="19"/>
                        <a:pt x="200" y="28"/>
                      </a:cubicBezTo>
                      <a:cubicBezTo>
                        <a:pt x="204" y="30"/>
                        <a:pt x="206" y="31"/>
                        <a:pt x="206" y="34"/>
                      </a:cubicBezTo>
                      <a:cubicBezTo>
                        <a:pt x="206" y="36"/>
                        <a:pt x="205" y="37"/>
                        <a:pt x="204" y="38"/>
                      </a:cubicBezTo>
                      <a:cubicBezTo>
                        <a:pt x="218" y="51"/>
                        <a:pt x="256" y="95"/>
                        <a:pt x="234" y="170"/>
                      </a:cubicBezTo>
                      <a:close/>
                    </a:path>
                  </a:pathLst>
                </a:custGeom>
                <a:solidFill>
                  <a:srgbClr val="6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0" name="Freeform 1304"/>
                <p:cNvSpPr>
                  <a:spLocks/>
                </p:cNvSpPr>
                <p:nvPr/>
              </p:nvSpPr>
              <p:spPr bwMode="auto">
                <a:xfrm>
                  <a:off x="5274" y="2108"/>
                  <a:ext cx="672" cy="387"/>
                </a:xfrm>
                <a:custGeom>
                  <a:avLst/>
                  <a:gdLst>
                    <a:gd name="T0" fmla="*/ 169 w 284"/>
                    <a:gd name="T1" fmla="*/ 156 h 163"/>
                    <a:gd name="T2" fmla="*/ 100 w 284"/>
                    <a:gd name="T3" fmla="*/ 144 h 163"/>
                    <a:gd name="T4" fmla="*/ 19 w 284"/>
                    <a:gd name="T5" fmla="*/ 39 h 163"/>
                    <a:gd name="T6" fmla="*/ 6 w 284"/>
                    <a:gd name="T7" fmla="*/ 33 h 163"/>
                    <a:gd name="T8" fmla="*/ 1 w 284"/>
                    <a:gd name="T9" fmla="*/ 16 h 163"/>
                    <a:gd name="T10" fmla="*/ 11 w 284"/>
                    <a:gd name="T11" fmla="*/ 1 h 163"/>
                    <a:gd name="T12" fmla="*/ 22 w 284"/>
                    <a:gd name="T13" fmla="*/ 9 h 163"/>
                    <a:gd name="T14" fmla="*/ 24 w 284"/>
                    <a:gd name="T15" fmla="*/ 5 h 163"/>
                    <a:gd name="T16" fmla="*/ 26 w 284"/>
                    <a:gd name="T17" fmla="*/ 6 h 163"/>
                    <a:gd name="T18" fmla="*/ 24 w 284"/>
                    <a:gd name="T19" fmla="*/ 13 h 163"/>
                    <a:gd name="T20" fmla="*/ 22 w 284"/>
                    <a:gd name="T21" fmla="*/ 18 h 163"/>
                    <a:gd name="T22" fmla="*/ 21 w 284"/>
                    <a:gd name="T23" fmla="*/ 13 h 163"/>
                    <a:gd name="T24" fmla="*/ 11 w 284"/>
                    <a:gd name="T25" fmla="*/ 3 h 163"/>
                    <a:gd name="T26" fmla="*/ 3 w 284"/>
                    <a:gd name="T27" fmla="*/ 16 h 163"/>
                    <a:gd name="T28" fmla="*/ 20 w 284"/>
                    <a:gd name="T29" fmla="*/ 37 h 163"/>
                    <a:gd name="T30" fmla="*/ 21 w 284"/>
                    <a:gd name="T31" fmla="*/ 37 h 163"/>
                    <a:gd name="T32" fmla="*/ 21 w 284"/>
                    <a:gd name="T33" fmla="*/ 38 h 163"/>
                    <a:gd name="T34" fmla="*/ 101 w 284"/>
                    <a:gd name="T35" fmla="*/ 142 h 163"/>
                    <a:gd name="T36" fmla="*/ 209 w 284"/>
                    <a:gd name="T37" fmla="*/ 142 h 163"/>
                    <a:gd name="T38" fmla="*/ 245 w 284"/>
                    <a:gd name="T39" fmla="*/ 111 h 163"/>
                    <a:gd name="T40" fmla="*/ 245 w 284"/>
                    <a:gd name="T41" fmla="*/ 110 h 163"/>
                    <a:gd name="T42" fmla="*/ 247 w 284"/>
                    <a:gd name="T43" fmla="*/ 111 h 163"/>
                    <a:gd name="T44" fmla="*/ 268 w 284"/>
                    <a:gd name="T45" fmla="*/ 110 h 163"/>
                    <a:gd name="T46" fmla="*/ 279 w 284"/>
                    <a:gd name="T47" fmla="*/ 89 h 163"/>
                    <a:gd name="T48" fmla="*/ 273 w 284"/>
                    <a:gd name="T49" fmla="*/ 83 h 163"/>
                    <a:gd name="T50" fmla="*/ 256 w 284"/>
                    <a:gd name="T51" fmla="*/ 89 h 163"/>
                    <a:gd name="T52" fmla="*/ 253 w 284"/>
                    <a:gd name="T53" fmla="*/ 91 h 163"/>
                    <a:gd name="T54" fmla="*/ 254 w 284"/>
                    <a:gd name="T55" fmla="*/ 87 h 163"/>
                    <a:gd name="T56" fmla="*/ 255 w 284"/>
                    <a:gd name="T57" fmla="*/ 83 h 163"/>
                    <a:gd name="T58" fmla="*/ 258 w 284"/>
                    <a:gd name="T59" fmla="*/ 84 h 163"/>
                    <a:gd name="T60" fmla="*/ 258 w 284"/>
                    <a:gd name="T61" fmla="*/ 84 h 163"/>
                    <a:gd name="T62" fmla="*/ 274 w 284"/>
                    <a:gd name="T63" fmla="*/ 80 h 163"/>
                    <a:gd name="T64" fmla="*/ 281 w 284"/>
                    <a:gd name="T65" fmla="*/ 88 h 163"/>
                    <a:gd name="T66" fmla="*/ 270 w 284"/>
                    <a:gd name="T67" fmla="*/ 112 h 163"/>
                    <a:gd name="T68" fmla="*/ 246 w 284"/>
                    <a:gd name="T69" fmla="*/ 113 h 163"/>
                    <a:gd name="T70" fmla="*/ 210 w 284"/>
                    <a:gd name="T71" fmla="*/ 144 h 163"/>
                    <a:gd name="T72" fmla="*/ 169 w 284"/>
                    <a:gd name="T73" fmla="*/ 156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4" h="163">
                      <a:moveTo>
                        <a:pt x="169" y="156"/>
                      </a:moveTo>
                      <a:cubicBezTo>
                        <a:pt x="150" y="158"/>
                        <a:pt x="127" y="156"/>
                        <a:pt x="100" y="144"/>
                      </a:cubicBezTo>
                      <a:cubicBezTo>
                        <a:pt x="31" y="116"/>
                        <a:pt x="20" y="48"/>
                        <a:pt x="19" y="39"/>
                      </a:cubicBezTo>
                      <a:cubicBezTo>
                        <a:pt x="16" y="39"/>
                        <a:pt x="10" y="38"/>
                        <a:pt x="6" y="33"/>
                      </a:cubicBezTo>
                      <a:cubicBezTo>
                        <a:pt x="2" y="28"/>
                        <a:pt x="0" y="23"/>
                        <a:pt x="1" y="16"/>
                      </a:cubicBezTo>
                      <a:cubicBezTo>
                        <a:pt x="2" y="2"/>
                        <a:pt x="8" y="1"/>
                        <a:pt x="11" y="1"/>
                      </a:cubicBezTo>
                      <a:cubicBezTo>
                        <a:pt x="15" y="0"/>
                        <a:pt x="20" y="4"/>
                        <a:pt x="22" y="9"/>
                      </a:cubicBezTo>
                      <a:cubicBezTo>
                        <a:pt x="23" y="8"/>
                        <a:pt x="23" y="6"/>
                        <a:pt x="24" y="5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4" y="10"/>
                        <a:pt x="24" y="13"/>
                        <a:pt x="24" y="13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7"/>
                        <a:pt x="15" y="3"/>
                        <a:pt x="11" y="3"/>
                      </a:cubicBezTo>
                      <a:cubicBezTo>
                        <a:pt x="7" y="3"/>
                        <a:pt x="4" y="8"/>
                        <a:pt x="3" y="16"/>
                      </a:cubicBezTo>
                      <a:cubicBezTo>
                        <a:pt x="2" y="36"/>
                        <a:pt x="19" y="37"/>
                        <a:pt x="20" y="37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1" y="39"/>
                        <a:pt x="29" y="112"/>
                        <a:pt x="101" y="142"/>
                      </a:cubicBezTo>
                      <a:cubicBezTo>
                        <a:pt x="150" y="163"/>
                        <a:pt x="187" y="153"/>
                        <a:pt x="209" y="142"/>
                      </a:cubicBezTo>
                      <a:cubicBezTo>
                        <a:pt x="232" y="129"/>
                        <a:pt x="245" y="111"/>
                        <a:pt x="245" y="111"/>
                      </a:cubicBezTo>
                      <a:cubicBezTo>
                        <a:pt x="245" y="110"/>
                        <a:pt x="245" y="110"/>
                        <a:pt x="245" y="110"/>
                      </a:cubicBezTo>
                      <a:cubicBezTo>
                        <a:pt x="247" y="111"/>
                        <a:pt x="247" y="111"/>
                        <a:pt x="247" y="111"/>
                      </a:cubicBezTo>
                      <a:cubicBezTo>
                        <a:pt x="256" y="118"/>
                        <a:pt x="265" y="113"/>
                        <a:pt x="268" y="110"/>
                      </a:cubicBezTo>
                      <a:cubicBezTo>
                        <a:pt x="276" y="105"/>
                        <a:pt x="281" y="95"/>
                        <a:pt x="279" y="89"/>
                      </a:cubicBezTo>
                      <a:cubicBezTo>
                        <a:pt x="278" y="85"/>
                        <a:pt x="276" y="83"/>
                        <a:pt x="273" y="83"/>
                      </a:cubicBezTo>
                      <a:cubicBezTo>
                        <a:pt x="266" y="81"/>
                        <a:pt x="256" y="89"/>
                        <a:pt x="256" y="89"/>
                      </a:cubicBezTo>
                      <a:cubicBezTo>
                        <a:pt x="253" y="91"/>
                        <a:pt x="253" y="91"/>
                        <a:pt x="253" y="91"/>
                      </a:cubicBezTo>
                      <a:cubicBezTo>
                        <a:pt x="254" y="87"/>
                        <a:pt x="254" y="87"/>
                        <a:pt x="254" y="87"/>
                      </a:cubicBezTo>
                      <a:cubicBezTo>
                        <a:pt x="254" y="86"/>
                        <a:pt x="255" y="85"/>
                        <a:pt x="255" y="83"/>
                      </a:cubicBezTo>
                      <a:cubicBezTo>
                        <a:pt x="258" y="84"/>
                        <a:pt x="258" y="84"/>
                        <a:pt x="258" y="84"/>
                      </a:cubicBezTo>
                      <a:cubicBezTo>
                        <a:pt x="258" y="84"/>
                        <a:pt x="258" y="84"/>
                        <a:pt x="258" y="84"/>
                      </a:cubicBezTo>
                      <a:cubicBezTo>
                        <a:pt x="261" y="82"/>
                        <a:pt x="268" y="79"/>
                        <a:pt x="274" y="80"/>
                      </a:cubicBezTo>
                      <a:cubicBezTo>
                        <a:pt x="277" y="81"/>
                        <a:pt x="280" y="84"/>
                        <a:pt x="281" y="88"/>
                      </a:cubicBezTo>
                      <a:cubicBezTo>
                        <a:pt x="284" y="95"/>
                        <a:pt x="279" y="106"/>
                        <a:pt x="270" y="112"/>
                      </a:cubicBezTo>
                      <a:cubicBezTo>
                        <a:pt x="262" y="118"/>
                        <a:pt x="253" y="118"/>
                        <a:pt x="246" y="113"/>
                      </a:cubicBezTo>
                      <a:cubicBezTo>
                        <a:pt x="243" y="117"/>
                        <a:pt x="231" y="133"/>
                        <a:pt x="210" y="144"/>
                      </a:cubicBezTo>
                      <a:cubicBezTo>
                        <a:pt x="200" y="149"/>
                        <a:pt x="186" y="154"/>
                        <a:pt x="169" y="156"/>
                      </a:cubicBezTo>
                      <a:close/>
                    </a:path>
                  </a:pathLst>
                </a:custGeom>
                <a:solidFill>
                  <a:srgbClr val="C165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1" name="Freeform 1305"/>
                <p:cNvSpPr>
                  <a:spLocks/>
                </p:cNvSpPr>
                <p:nvPr/>
              </p:nvSpPr>
              <p:spPr bwMode="auto">
                <a:xfrm>
                  <a:off x="5452" y="1996"/>
                  <a:ext cx="68" cy="43"/>
                </a:xfrm>
                <a:custGeom>
                  <a:avLst/>
                  <a:gdLst>
                    <a:gd name="T0" fmla="*/ 27 w 29"/>
                    <a:gd name="T1" fmla="*/ 14 h 18"/>
                    <a:gd name="T2" fmla="*/ 12 w 29"/>
                    <a:gd name="T3" fmla="*/ 7 h 18"/>
                    <a:gd name="T4" fmla="*/ 11 w 29"/>
                    <a:gd name="T5" fmla="*/ 15 h 18"/>
                    <a:gd name="T6" fmla="*/ 27 w 29"/>
                    <a:gd name="T7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8">
                      <a:moveTo>
                        <a:pt x="27" y="14"/>
                      </a:moveTo>
                      <a:cubicBezTo>
                        <a:pt x="29" y="10"/>
                        <a:pt x="26" y="0"/>
                        <a:pt x="12" y="7"/>
                      </a:cubicBezTo>
                      <a:cubicBezTo>
                        <a:pt x="0" y="13"/>
                        <a:pt x="4" y="16"/>
                        <a:pt x="11" y="15"/>
                      </a:cubicBezTo>
                      <a:cubicBezTo>
                        <a:pt x="18" y="14"/>
                        <a:pt x="25" y="18"/>
                        <a:pt x="27" y="14"/>
                      </a:cubicBezTo>
                      <a:close/>
                    </a:path>
                  </a:pathLst>
                </a:custGeom>
                <a:solidFill>
                  <a:srgbClr val="D15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2" name="Freeform 1306"/>
                <p:cNvSpPr>
                  <a:spLocks/>
                </p:cNvSpPr>
                <p:nvPr/>
              </p:nvSpPr>
              <p:spPr bwMode="auto">
                <a:xfrm>
                  <a:off x="5454" y="2015"/>
                  <a:ext cx="62" cy="21"/>
                </a:xfrm>
                <a:custGeom>
                  <a:avLst/>
                  <a:gdLst>
                    <a:gd name="T0" fmla="*/ 13 w 26"/>
                    <a:gd name="T1" fmla="*/ 5 h 9"/>
                    <a:gd name="T2" fmla="*/ 9 w 26"/>
                    <a:gd name="T3" fmla="*/ 0 h 9"/>
                    <a:gd name="T4" fmla="*/ 10 w 26"/>
                    <a:gd name="T5" fmla="*/ 7 h 9"/>
                    <a:gd name="T6" fmla="*/ 26 w 26"/>
                    <a:gd name="T7" fmla="*/ 6 h 9"/>
                    <a:gd name="T8" fmla="*/ 13 w 26"/>
                    <a:gd name="T9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">
                      <a:moveTo>
                        <a:pt x="13" y="5"/>
                      </a:moveTo>
                      <a:cubicBezTo>
                        <a:pt x="7" y="5"/>
                        <a:pt x="4" y="3"/>
                        <a:pt x="9" y="0"/>
                      </a:cubicBezTo>
                      <a:cubicBezTo>
                        <a:pt x="0" y="5"/>
                        <a:pt x="3" y="8"/>
                        <a:pt x="10" y="7"/>
                      </a:cubicBezTo>
                      <a:cubicBezTo>
                        <a:pt x="17" y="6"/>
                        <a:pt x="23" y="9"/>
                        <a:pt x="26" y="6"/>
                      </a:cubicBezTo>
                      <a:cubicBezTo>
                        <a:pt x="22" y="6"/>
                        <a:pt x="18" y="4"/>
                        <a:pt x="13" y="5"/>
                      </a:cubicBezTo>
                      <a:close/>
                    </a:path>
                  </a:pathLst>
                </a:custGeom>
                <a:solidFill>
                  <a:srgbClr val="AB3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3" name="Freeform 1307"/>
                <p:cNvSpPr>
                  <a:spLocks noEditPoints="1"/>
                </p:cNvSpPr>
                <p:nvPr/>
              </p:nvSpPr>
              <p:spPr bwMode="auto">
                <a:xfrm>
                  <a:off x="5459" y="2003"/>
                  <a:ext cx="61" cy="31"/>
                </a:xfrm>
                <a:custGeom>
                  <a:avLst/>
                  <a:gdLst>
                    <a:gd name="T0" fmla="*/ 22 w 26"/>
                    <a:gd name="T1" fmla="*/ 13 h 13"/>
                    <a:gd name="T2" fmla="*/ 16 w 26"/>
                    <a:gd name="T3" fmla="*/ 13 h 13"/>
                    <a:gd name="T4" fmla="*/ 8 w 26"/>
                    <a:gd name="T5" fmla="*/ 12 h 13"/>
                    <a:gd name="T6" fmla="*/ 8 w 26"/>
                    <a:gd name="T7" fmla="*/ 12 h 13"/>
                    <a:gd name="T8" fmla="*/ 7 w 26"/>
                    <a:gd name="T9" fmla="*/ 13 h 13"/>
                    <a:gd name="T10" fmla="*/ 0 w 26"/>
                    <a:gd name="T11" fmla="*/ 11 h 13"/>
                    <a:gd name="T12" fmla="*/ 9 w 26"/>
                    <a:gd name="T13" fmla="*/ 3 h 13"/>
                    <a:gd name="T14" fmla="*/ 16 w 26"/>
                    <a:gd name="T15" fmla="*/ 1 h 13"/>
                    <a:gd name="T16" fmla="*/ 24 w 26"/>
                    <a:gd name="T17" fmla="*/ 4 h 13"/>
                    <a:gd name="T18" fmla="*/ 25 w 26"/>
                    <a:gd name="T19" fmla="*/ 11 h 13"/>
                    <a:gd name="T20" fmla="*/ 22 w 26"/>
                    <a:gd name="T21" fmla="*/ 13 h 13"/>
                    <a:gd name="T22" fmla="*/ 8 w 26"/>
                    <a:gd name="T23" fmla="*/ 11 h 13"/>
                    <a:gd name="T24" fmla="*/ 16 w 26"/>
                    <a:gd name="T25" fmla="*/ 12 h 13"/>
                    <a:gd name="T26" fmla="*/ 21 w 26"/>
                    <a:gd name="T27" fmla="*/ 12 h 13"/>
                    <a:gd name="T28" fmla="*/ 24 w 26"/>
                    <a:gd name="T29" fmla="*/ 10 h 13"/>
                    <a:gd name="T30" fmla="*/ 23 w 26"/>
                    <a:gd name="T31" fmla="*/ 4 h 13"/>
                    <a:gd name="T32" fmla="*/ 10 w 26"/>
                    <a:gd name="T33" fmla="*/ 5 h 13"/>
                    <a:gd name="T34" fmla="*/ 2 w 26"/>
                    <a:gd name="T35" fmla="*/ 11 h 13"/>
                    <a:gd name="T36" fmla="*/ 7 w 26"/>
                    <a:gd name="T37" fmla="*/ 11 h 13"/>
                    <a:gd name="T38" fmla="*/ 7 w 26"/>
                    <a:gd name="T39" fmla="*/ 11 h 13"/>
                    <a:gd name="T40" fmla="*/ 7 w 26"/>
                    <a:gd name="T41" fmla="*/ 11 h 13"/>
                    <a:gd name="T42" fmla="*/ 8 w 26"/>
                    <a:gd name="T43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" h="13">
                      <a:moveTo>
                        <a:pt x="22" y="13"/>
                      </a:moveTo>
                      <a:cubicBezTo>
                        <a:pt x="20" y="13"/>
                        <a:pt x="18" y="13"/>
                        <a:pt x="16" y="13"/>
                      </a:cubicBezTo>
                      <a:cubicBezTo>
                        <a:pt x="14" y="13"/>
                        <a:pt x="11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4" y="13"/>
                        <a:pt x="1" y="13"/>
                        <a:pt x="0" y="11"/>
                      </a:cubicBezTo>
                      <a:cubicBezTo>
                        <a:pt x="0" y="9"/>
                        <a:pt x="3" y="7"/>
                        <a:pt x="9" y="3"/>
                      </a:cubicBezTo>
                      <a:cubicBezTo>
                        <a:pt x="12" y="2"/>
                        <a:pt x="14" y="1"/>
                        <a:pt x="16" y="1"/>
                      </a:cubicBezTo>
                      <a:cubicBezTo>
                        <a:pt x="20" y="0"/>
                        <a:pt x="23" y="2"/>
                        <a:pt x="24" y="4"/>
                      </a:cubicBezTo>
                      <a:cubicBezTo>
                        <a:pt x="26" y="6"/>
                        <a:pt x="26" y="9"/>
                        <a:pt x="25" y="11"/>
                      </a:cubicBezTo>
                      <a:cubicBezTo>
                        <a:pt x="24" y="12"/>
                        <a:pt x="23" y="13"/>
                        <a:pt x="22" y="13"/>
                      </a:cubicBezTo>
                      <a:close/>
                      <a:moveTo>
                        <a:pt x="8" y="11"/>
                      </a:moveTo>
                      <a:cubicBezTo>
                        <a:pt x="11" y="11"/>
                        <a:pt x="14" y="11"/>
                        <a:pt x="16" y="12"/>
                      </a:cubicBezTo>
                      <a:cubicBezTo>
                        <a:pt x="18" y="12"/>
                        <a:pt x="20" y="12"/>
                        <a:pt x="21" y="12"/>
                      </a:cubicBezTo>
                      <a:cubicBezTo>
                        <a:pt x="23" y="12"/>
                        <a:pt x="23" y="11"/>
                        <a:pt x="24" y="10"/>
                      </a:cubicBezTo>
                      <a:cubicBezTo>
                        <a:pt x="24" y="9"/>
                        <a:pt x="24" y="6"/>
                        <a:pt x="23" y="4"/>
                      </a:cubicBezTo>
                      <a:cubicBezTo>
                        <a:pt x="20" y="1"/>
                        <a:pt x="16" y="1"/>
                        <a:pt x="10" y="5"/>
                      </a:cubicBezTo>
                      <a:cubicBezTo>
                        <a:pt x="1" y="9"/>
                        <a:pt x="2" y="10"/>
                        <a:pt x="2" y="11"/>
                      </a:cubicBezTo>
                      <a:cubicBezTo>
                        <a:pt x="2" y="11"/>
                        <a:pt x="3" y="12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5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4" name="Freeform 1308"/>
                <p:cNvSpPr>
                  <a:spLocks/>
                </p:cNvSpPr>
                <p:nvPr/>
              </p:nvSpPr>
              <p:spPr bwMode="auto">
                <a:xfrm>
                  <a:off x="5485" y="2008"/>
                  <a:ext cx="31" cy="14"/>
                </a:xfrm>
                <a:custGeom>
                  <a:avLst/>
                  <a:gdLst>
                    <a:gd name="T0" fmla="*/ 2 w 13"/>
                    <a:gd name="T1" fmla="*/ 2 h 6"/>
                    <a:gd name="T2" fmla="*/ 11 w 13"/>
                    <a:gd name="T3" fmla="*/ 3 h 6"/>
                    <a:gd name="T4" fmla="*/ 6 w 13"/>
                    <a:gd name="T5" fmla="*/ 5 h 6"/>
                    <a:gd name="T6" fmla="*/ 2 w 13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6">
                      <a:moveTo>
                        <a:pt x="2" y="2"/>
                      </a:moveTo>
                      <a:cubicBezTo>
                        <a:pt x="5" y="0"/>
                        <a:pt x="9" y="0"/>
                        <a:pt x="11" y="3"/>
                      </a:cubicBezTo>
                      <a:cubicBezTo>
                        <a:pt x="13" y="6"/>
                        <a:pt x="10" y="6"/>
                        <a:pt x="6" y="5"/>
                      </a:cubicBezTo>
                      <a:cubicBezTo>
                        <a:pt x="3" y="3"/>
                        <a:pt x="0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E6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5" name="Freeform 1309"/>
                <p:cNvSpPr>
                  <a:spLocks/>
                </p:cNvSpPr>
                <p:nvPr/>
              </p:nvSpPr>
              <p:spPr bwMode="auto">
                <a:xfrm>
                  <a:off x="5464" y="2115"/>
                  <a:ext cx="47" cy="38"/>
                </a:xfrm>
                <a:custGeom>
                  <a:avLst/>
                  <a:gdLst>
                    <a:gd name="T0" fmla="*/ 9 w 20"/>
                    <a:gd name="T1" fmla="*/ 13 h 16"/>
                    <a:gd name="T2" fmla="*/ 18 w 20"/>
                    <a:gd name="T3" fmla="*/ 8 h 16"/>
                    <a:gd name="T4" fmla="*/ 3 w 20"/>
                    <a:gd name="T5" fmla="*/ 7 h 16"/>
                    <a:gd name="T6" fmla="*/ 9 w 20"/>
                    <a:gd name="T7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6">
                      <a:moveTo>
                        <a:pt x="9" y="13"/>
                      </a:moveTo>
                      <a:cubicBezTo>
                        <a:pt x="14" y="15"/>
                        <a:pt x="20" y="16"/>
                        <a:pt x="18" y="8"/>
                      </a:cubicBezTo>
                      <a:cubicBezTo>
                        <a:pt x="16" y="1"/>
                        <a:pt x="6" y="0"/>
                        <a:pt x="3" y="7"/>
                      </a:cubicBezTo>
                      <a:cubicBezTo>
                        <a:pt x="0" y="12"/>
                        <a:pt x="5" y="12"/>
                        <a:pt x="9" y="13"/>
                      </a:cubicBezTo>
                      <a:close/>
                    </a:path>
                  </a:pathLst>
                </a:custGeom>
                <a:solidFill>
                  <a:srgbClr val="912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6" name="Freeform 1310"/>
                <p:cNvSpPr>
                  <a:spLocks noEditPoints="1"/>
                </p:cNvSpPr>
                <p:nvPr/>
              </p:nvSpPr>
              <p:spPr bwMode="auto">
                <a:xfrm>
                  <a:off x="5466" y="2117"/>
                  <a:ext cx="42" cy="33"/>
                </a:xfrm>
                <a:custGeom>
                  <a:avLst/>
                  <a:gdLst>
                    <a:gd name="T0" fmla="*/ 14 w 18"/>
                    <a:gd name="T1" fmla="*/ 14 h 14"/>
                    <a:gd name="T2" fmla="*/ 14 w 18"/>
                    <a:gd name="T3" fmla="*/ 14 h 14"/>
                    <a:gd name="T4" fmla="*/ 8 w 18"/>
                    <a:gd name="T5" fmla="*/ 13 h 14"/>
                    <a:gd name="T6" fmla="*/ 6 w 18"/>
                    <a:gd name="T7" fmla="*/ 12 h 14"/>
                    <a:gd name="T8" fmla="*/ 1 w 18"/>
                    <a:gd name="T9" fmla="*/ 10 h 14"/>
                    <a:gd name="T10" fmla="*/ 1 w 18"/>
                    <a:gd name="T11" fmla="*/ 5 h 14"/>
                    <a:gd name="T12" fmla="*/ 8 w 18"/>
                    <a:gd name="T13" fmla="*/ 1 h 14"/>
                    <a:gd name="T14" fmla="*/ 18 w 18"/>
                    <a:gd name="T15" fmla="*/ 7 h 14"/>
                    <a:gd name="T16" fmla="*/ 17 w 18"/>
                    <a:gd name="T17" fmla="*/ 12 h 14"/>
                    <a:gd name="T18" fmla="*/ 14 w 18"/>
                    <a:gd name="T19" fmla="*/ 14 h 14"/>
                    <a:gd name="T20" fmla="*/ 8 w 18"/>
                    <a:gd name="T21" fmla="*/ 2 h 14"/>
                    <a:gd name="T22" fmla="*/ 3 w 18"/>
                    <a:gd name="T23" fmla="*/ 6 h 14"/>
                    <a:gd name="T24" fmla="*/ 2 w 18"/>
                    <a:gd name="T25" fmla="*/ 9 h 14"/>
                    <a:gd name="T26" fmla="*/ 6 w 18"/>
                    <a:gd name="T27" fmla="*/ 11 h 14"/>
                    <a:gd name="T28" fmla="*/ 8 w 18"/>
                    <a:gd name="T29" fmla="*/ 12 h 14"/>
                    <a:gd name="T30" fmla="*/ 14 w 18"/>
                    <a:gd name="T31" fmla="*/ 13 h 14"/>
                    <a:gd name="T32" fmla="*/ 14 w 18"/>
                    <a:gd name="T33" fmla="*/ 13 h 14"/>
                    <a:gd name="T34" fmla="*/ 16 w 18"/>
                    <a:gd name="T35" fmla="*/ 12 h 14"/>
                    <a:gd name="T36" fmla="*/ 16 w 18"/>
                    <a:gd name="T37" fmla="*/ 7 h 14"/>
                    <a:gd name="T38" fmla="*/ 8 w 18"/>
                    <a:gd name="T39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14">
                      <a:moveTo>
                        <a:pt x="14" y="14"/>
                      </a:move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3" y="14"/>
                        <a:pt x="11" y="14"/>
                        <a:pt x="8" y="13"/>
                      </a:cubicBezTo>
                      <a:cubicBezTo>
                        <a:pt x="7" y="13"/>
                        <a:pt x="7" y="12"/>
                        <a:pt x="6" y="12"/>
                      </a:cubicBezTo>
                      <a:cubicBezTo>
                        <a:pt x="4" y="12"/>
                        <a:pt x="2" y="11"/>
                        <a:pt x="1" y="10"/>
                      </a:cubicBezTo>
                      <a:cubicBezTo>
                        <a:pt x="0" y="9"/>
                        <a:pt x="1" y="7"/>
                        <a:pt x="1" y="5"/>
                      </a:cubicBezTo>
                      <a:cubicBezTo>
                        <a:pt x="3" y="3"/>
                        <a:pt x="5" y="1"/>
                        <a:pt x="8" y="1"/>
                      </a:cubicBezTo>
                      <a:cubicBezTo>
                        <a:pt x="12" y="0"/>
                        <a:pt x="16" y="2"/>
                        <a:pt x="18" y="7"/>
                      </a:cubicBezTo>
                      <a:cubicBezTo>
                        <a:pt x="18" y="9"/>
                        <a:pt x="18" y="11"/>
                        <a:pt x="17" y="12"/>
                      </a:cubicBezTo>
                      <a:cubicBezTo>
                        <a:pt x="17" y="13"/>
                        <a:pt x="16" y="14"/>
                        <a:pt x="14" y="14"/>
                      </a:cubicBezTo>
                      <a:close/>
                      <a:moveTo>
                        <a:pt x="8" y="2"/>
                      </a:moveTo>
                      <a:cubicBezTo>
                        <a:pt x="6" y="2"/>
                        <a:pt x="4" y="4"/>
                        <a:pt x="3" y="6"/>
                      </a:cubicBezTo>
                      <a:cubicBezTo>
                        <a:pt x="2" y="7"/>
                        <a:pt x="2" y="8"/>
                        <a:pt x="2" y="9"/>
                      </a:cubicBezTo>
                      <a:cubicBezTo>
                        <a:pt x="2" y="10"/>
                        <a:pt x="4" y="11"/>
                        <a:pt x="6" y="11"/>
                      </a:cubicBezTo>
                      <a:cubicBezTo>
                        <a:pt x="7" y="11"/>
                        <a:pt x="8" y="12"/>
                        <a:pt x="8" y="12"/>
                      </a:cubicBezTo>
                      <a:cubicBezTo>
                        <a:pt x="11" y="12"/>
                        <a:pt x="13" y="13"/>
                        <a:pt x="14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5" y="12"/>
                        <a:pt x="16" y="12"/>
                        <a:pt x="16" y="12"/>
                      </a:cubicBezTo>
                      <a:cubicBezTo>
                        <a:pt x="17" y="11"/>
                        <a:pt x="17" y="9"/>
                        <a:pt x="16" y="7"/>
                      </a:cubicBezTo>
                      <a:cubicBezTo>
                        <a:pt x="15" y="3"/>
                        <a:pt x="11" y="1"/>
                        <a:pt x="8" y="2"/>
                      </a:cubicBezTo>
                      <a:close/>
                    </a:path>
                  </a:pathLst>
                </a:custGeom>
                <a:solidFill>
                  <a:srgbClr val="450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7" name="Freeform 1311"/>
                <p:cNvSpPr>
                  <a:spLocks/>
                </p:cNvSpPr>
                <p:nvPr/>
              </p:nvSpPr>
              <p:spPr bwMode="auto">
                <a:xfrm>
                  <a:off x="5478" y="2122"/>
                  <a:ext cx="19" cy="14"/>
                </a:xfrm>
                <a:custGeom>
                  <a:avLst/>
                  <a:gdLst>
                    <a:gd name="T0" fmla="*/ 3 w 8"/>
                    <a:gd name="T1" fmla="*/ 6 h 6"/>
                    <a:gd name="T2" fmla="*/ 7 w 8"/>
                    <a:gd name="T3" fmla="*/ 3 h 6"/>
                    <a:gd name="T4" fmla="*/ 0 w 8"/>
                    <a:gd name="T5" fmla="*/ 4 h 6"/>
                    <a:gd name="T6" fmla="*/ 3 w 8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6">
                      <a:moveTo>
                        <a:pt x="3" y="6"/>
                      </a:moveTo>
                      <a:cubicBezTo>
                        <a:pt x="5" y="6"/>
                        <a:pt x="8" y="6"/>
                        <a:pt x="7" y="3"/>
                      </a:cubicBezTo>
                      <a:cubicBezTo>
                        <a:pt x="5" y="0"/>
                        <a:pt x="1" y="1"/>
                        <a:pt x="0" y="4"/>
                      </a:cubicBezTo>
                      <a:cubicBezTo>
                        <a:pt x="0" y="6"/>
                        <a:pt x="1" y="6"/>
                        <a:pt x="3" y="6"/>
                      </a:cubicBezTo>
                      <a:close/>
                    </a:path>
                  </a:pathLst>
                </a:custGeom>
                <a:solidFill>
                  <a:srgbClr val="C45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8" name="Freeform 1312"/>
                <p:cNvSpPr>
                  <a:spLocks/>
                </p:cNvSpPr>
                <p:nvPr/>
              </p:nvSpPr>
              <p:spPr bwMode="auto">
                <a:xfrm>
                  <a:off x="5480" y="2127"/>
                  <a:ext cx="10" cy="4"/>
                </a:xfrm>
                <a:custGeom>
                  <a:avLst/>
                  <a:gdLst>
                    <a:gd name="T0" fmla="*/ 2 w 4"/>
                    <a:gd name="T1" fmla="*/ 2 h 2"/>
                    <a:gd name="T2" fmla="*/ 3 w 4"/>
                    <a:gd name="T3" fmla="*/ 1 h 2"/>
                    <a:gd name="T4" fmla="*/ 0 w 4"/>
                    <a:gd name="T5" fmla="*/ 1 h 2"/>
                    <a:gd name="T6" fmla="*/ 2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3" y="2"/>
                        <a:pt x="4" y="2"/>
                        <a:pt x="3" y="1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2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E0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9" name="Freeform 1313"/>
                <p:cNvSpPr>
                  <a:spLocks/>
                </p:cNvSpPr>
                <p:nvPr/>
              </p:nvSpPr>
              <p:spPr bwMode="auto">
                <a:xfrm>
                  <a:off x="5729" y="2191"/>
                  <a:ext cx="44" cy="45"/>
                </a:xfrm>
                <a:custGeom>
                  <a:avLst/>
                  <a:gdLst>
                    <a:gd name="T0" fmla="*/ 9 w 19"/>
                    <a:gd name="T1" fmla="*/ 14 h 19"/>
                    <a:gd name="T2" fmla="*/ 18 w 19"/>
                    <a:gd name="T3" fmla="*/ 11 h 19"/>
                    <a:gd name="T4" fmla="*/ 4 w 19"/>
                    <a:gd name="T5" fmla="*/ 7 h 19"/>
                    <a:gd name="T6" fmla="*/ 9 w 19"/>
                    <a:gd name="T7" fmla="*/ 1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19">
                      <a:moveTo>
                        <a:pt x="9" y="14"/>
                      </a:moveTo>
                      <a:cubicBezTo>
                        <a:pt x="13" y="17"/>
                        <a:pt x="19" y="19"/>
                        <a:pt x="18" y="11"/>
                      </a:cubicBezTo>
                      <a:cubicBezTo>
                        <a:pt x="17" y="4"/>
                        <a:pt x="8" y="0"/>
                        <a:pt x="4" y="7"/>
                      </a:cubicBezTo>
                      <a:cubicBezTo>
                        <a:pt x="0" y="11"/>
                        <a:pt x="5" y="12"/>
                        <a:pt x="9" y="14"/>
                      </a:cubicBezTo>
                      <a:close/>
                    </a:path>
                  </a:pathLst>
                </a:custGeom>
                <a:solidFill>
                  <a:srgbClr val="912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0" name="Freeform 1314"/>
                <p:cNvSpPr>
                  <a:spLocks noEditPoints="1"/>
                </p:cNvSpPr>
                <p:nvPr/>
              </p:nvSpPr>
              <p:spPr bwMode="auto">
                <a:xfrm>
                  <a:off x="5733" y="2198"/>
                  <a:ext cx="40" cy="33"/>
                </a:xfrm>
                <a:custGeom>
                  <a:avLst/>
                  <a:gdLst>
                    <a:gd name="T0" fmla="*/ 14 w 17"/>
                    <a:gd name="T1" fmla="*/ 14 h 14"/>
                    <a:gd name="T2" fmla="*/ 14 w 17"/>
                    <a:gd name="T3" fmla="*/ 14 h 14"/>
                    <a:gd name="T4" fmla="*/ 6 w 17"/>
                    <a:gd name="T5" fmla="*/ 12 h 14"/>
                    <a:gd name="T6" fmla="*/ 5 w 17"/>
                    <a:gd name="T7" fmla="*/ 11 h 14"/>
                    <a:gd name="T8" fmla="*/ 0 w 17"/>
                    <a:gd name="T9" fmla="*/ 7 h 14"/>
                    <a:gd name="T10" fmla="*/ 1 w 17"/>
                    <a:gd name="T11" fmla="*/ 3 h 14"/>
                    <a:gd name="T12" fmla="*/ 7 w 17"/>
                    <a:gd name="T13" fmla="*/ 0 h 14"/>
                    <a:gd name="T14" fmla="*/ 13 w 17"/>
                    <a:gd name="T15" fmla="*/ 2 h 14"/>
                    <a:gd name="T16" fmla="*/ 17 w 17"/>
                    <a:gd name="T17" fmla="*/ 8 h 14"/>
                    <a:gd name="T18" fmla="*/ 14 w 17"/>
                    <a:gd name="T19" fmla="*/ 14 h 14"/>
                    <a:gd name="T20" fmla="*/ 7 w 17"/>
                    <a:gd name="T21" fmla="*/ 1 h 14"/>
                    <a:gd name="T22" fmla="*/ 2 w 17"/>
                    <a:gd name="T23" fmla="*/ 4 h 14"/>
                    <a:gd name="T24" fmla="*/ 1 w 17"/>
                    <a:gd name="T25" fmla="*/ 7 h 14"/>
                    <a:gd name="T26" fmla="*/ 5 w 17"/>
                    <a:gd name="T27" fmla="*/ 10 h 14"/>
                    <a:gd name="T28" fmla="*/ 7 w 17"/>
                    <a:gd name="T29" fmla="*/ 11 h 14"/>
                    <a:gd name="T30" fmla="*/ 13 w 17"/>
                    <a:gd name="T31" fmla="*/ 13 h 14"/>
                    <a:gd name="T32" fmla="*/ 13 w 17"/>
                    <a:gd name="T33" fmla="*/ 13 h 14"/>
                    <a:gd name="T34" fmla="*/ 16 w 17"/>
                    <a:gd name="T35" fmla="*/ 8 h 14"/>
                    <a:gd name="T36" fmla="*/ 13 w 17"/>
                    <a:gd name="T37" fmla="*/ 3 h 14"/>
                    <a:gd name="T38" fmla="*/ 7 w 17"/>
                    <a:gd name="T39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7" h="14">
                      <a:moveTo>
                        <a:pt x="14" y="14"/>
                      </a:move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1" y="14"/>
                        <a:pt x="8" y="13"/>
                        <a:pt x="6" y="12"/>
                      </a:cubicBezTo>
                      <a:cubicBezTo>
                        <a:pt x="6" y="12"/>
                        <a:pt x="5" y="11"/>
                        <a:pt x="5" y="11"/>
                      </a:cubicBezTo>
                      <a:cubicBezTo>
                        <a:pt x="2" y="10"/>
                        <a:pt x="0" y="9"/>
                        <a:pt x="0" y="7"/>
                      </a:cubicBezTo>
                      <a:cubicBezTo>
                        <a:pt x="0" y="6"/>
                        <a:pt x="0" y="5"/>
                        <a:pt x="1" y="3"/>
                      </a:cubicBezTo>
                      <a:cubicBezTo>
                        <a:pt x="3" y="1"/>
                        <a:pt x="5" y="0"/>
                        <a:pt x="7" y="0"/>
                      </a:cubicBezTo>
                      <a:cubicBezTo>
                        <a:pt x="9" y="0"/>
                        <a:pt x="12" y="0"/>
                        <a:pt x="13" y="2"/>
                      </a:cubicBezTo>
                      <a:cubicBezTo>
                        <a:pt x="15" y="3"/>
                        <a:pt x="16" y="6"/>
                        <a:pt x="17" y="8"/>
                      </a:cubicBezTo>
                      <a:cubicBezTo>
                        <a:pt x="17" y="13"/>
                        <a:pt x="15" y="14"/>
                        <a:pt x="14" y="14"/>
                      </a:cubicBezTo>
                      <a:close/>
                      <a:moveTo>
                        <a:pt x="7" y="1"/>
                      </a:moveTo>
                      <a:cubicBezTo>
                        <a:pt x="5" y="1"/>
                        <a:pt x="3" y="2"/>
                        <a:pt x="2" y="4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8"/>
                        <a:pt x="3" y="9"/>
                        <a:pt x="5" y="10"/>
                      </a:cubicBezTo>
                      <a:cubicBezTo>
                        <a:pt x="6" y="10"/>
                        <a:pt x="6" y="11"/>
                        <a:pt x="7" y="11"/>
                      </a:cubicBezTo>
                      <a:cubicBezTo>
                        <a:pt x="10" y="12"/>
                        <a:pt x="12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3"/>
                        <a:pt x="16" y="13"/>
                        <a:pt x="16" y="8"/>
                      </a:cubicBezTo>
                      <a:cubicBezTo>
                        <a:pt x="15" y="6"/>
                        <a:pt x="14" y="4"/>
                        <a:pt x="13" y="3"/>
                      </a:cubicBezTo>
                      <a:cubicBezTo>
                        <a:pt x="11" y="1"/>
                        <a:pt x="9" y="1"/>
                        <a:pt x="7" y="1"/>
                      </a:cubicBezTo>
                      <a:close/>
                    </a:path>
                  </a:pathLst>
                </a:custGeom>
                <a:solidFill>
                  <a:srgbClr val="450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1" name="Freeform 1315"/>
                <p:cNvSpPr>
                  <a:spLocks/>
                </p:cNvSpPr>
                <p:nvPr/>
              </p:nvSpPr>
              <p:spPr bwMode="auto">
                <a:xfrm>
                  <a:off x="5743" y="2200"/>
                  <a:ext cx="19" cy="17"/>
                </a:xfrm>
                <a:custGeom>
                  <a:avLst/>
                  <a:gdLst>
                    <a:gd name="T0" fmla="*/ 4 w 8"/>
                    <a:gd name="T1" fmla="*/ 6 h 7"/>
                    <a:gd name="T2" fmla="*/ 7 w 8"/>
                    <a:gd name="T3" fmla="*/ 4 h 7"/>
                    <a:gd name="T4" fmla="*/ 1 w 8"/>
                    <a:gd name="T5" fmla="*/ 3 h 7"/>
                    <a:gd name="T6" fmla="*/ 4 w 8"/>
                    <a:gd name="T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7">
                      <a:moveTo>
                        <a:pt x="4" y="6"/>
                      </a:moveTo>
                      <a:cubicBezTo>
                        <a:pt x="5" y="7"/>
                        <a:pt x="8" y="7"/>
                        <a:pt x="7" y="4"/>
                      </a:cubicBezTo>
                      <a:cubicBezTo>
                        <a:pt x="6" y="1"/>
                        <a:pt x="2" y="0"/>
                        <a:pt x="1" y="3"/>
                      </a:cubicBezTo>
                      <a:cubicBezTo>
                        <a:pt x="0" y="6"/>
                        <a:pt x="2" y="6"/>
                        <a:pt x="4" y="6"/>
                      </a:cubicBezTo>
                      <a:close/>
                    </a:path>
                  </a:pathLst>
                </a:custGeom>
                <a:solidFill>
                  <a:srgbClr val="C45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2" name="Freeform 1316"/>
                <p:cNvSpPr>
                  <a:spLocks/>
                </p:cNvSpPr>
                <p:nvPr/>
              </p:nvSpPr>
              <p:spPr bwMode="auto">
                <a:xfrm>
                  <a:off x="5747" y="2205"/>
                  <a:ext cx="8" cy="7"/>
                </a:xfrm>
                <a:custGeom>
                  <a:avLst/>
                  <a:gdLst>
                    <a:gd name="T0" fmla="*/ 1 w 3"/>
                    <a:gd name="T1" fmla="*/ 2 h 3"/>
                    <a:gd name="T2" fmla="*/ 3 w 3"/>
                    <a:gd name="T3" fmla="*/ 1 h 3"/>
                    <a:gd name="T4" fmla="*/ 0 w 3"/>
                    <a:gd name="T5" fmla="*/ 1 h 3"/>
                    <a:gd name="T6" fmla="*/ 1 w 3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2" y="2"/>
                        <a:pt x="3" y="3"/>
                        <a:pt x="3" y="1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E0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3" name="Freeform 1317"/>
                <p:cNvSpPr>
                  <a:spLocks noEditPoints="1"/>
                </p:cNvSpPr>
                <p:nvPr/>
              </p:nvSpPr>
              <p:spPr bwMode="auto">
                <a:xfrm>
                  <a:off x="5326" y="2044"/>
                  <a:ext cx="566" cy="285"/>
                </a:xfrm>
                <a:custGeom>
                  <a:avLst/>
                  <a:gdLst>
                    <a:gd name="T0" fmla="*/ 26 w 239"/>
                    <a:gd name="T1" fmla="*/ 42 h 120"/>
                    <a:gd name="T2" fmla="*/ 60 w 239"/>
                    <a:gd name="T3" fmla="*/ 84 h 120"/>
                    <a:gd name="T4" fmla="*/ 107 w 239"/>
                    <a:gd name="T5" fmla="*/ 50 h 120"/>
                    <a:gd name="T6" fmla="*/ 107 w 239"/>
                    <a:gd name="T7" fmla="*/ 50 h 120"/>
                    <a:gd name="T8" fmla="*/ 146 w 239"/>
                    <a:gd name="T9" fmla="*/ 59 h 120"/>
                    <a:gd name="T10" fmla="*/ 142 w 239"/>
                    <a:gd name="T11" fmla="*/ 71 h 120"/>
                    <a:gd name="T12" fmla="*/ 176 w 239"/>
                    <a:gd name="T13" fmla="*/ 118 h 120"/>
                    <a:gd name="T14" fmla="*/ 213 w 239"/>
                    <a:gd name="T15" fmla="*/ 105 h 120"/>
                    <a:gd name="T16" fmla="*/ 232 w 239"/>
                    <a:gd name="T17" fmla="*/ 114 h 120"/>
                    <a:gd name="T18" fmla="*/ 239 w 239"/>
                    <a:gd name="T19" fmla="*/ 110 h 120"/>
                    <a:gd name="T20" fmla="*/ 220 w 239"/>
                    <a:gd name="T21" fmla="*/ 95 h 120"/>
                    <a:gd name="T22" fmla="*/ 223 w 239"/>
                    <a:gd name="T23" fmla="*/ 85 h 120"/>
                    <a:gd name="T24" fmla="*/ 189 w 239"/>
                    <a:gd name="T25" fmla="*/ 38 h 120"/>
                    <a:gd name="T26" fmla="*/ 148 w 239"/>
                    <a:gd name="T27" fmla="*/ 56 h 120"/>
                    <a:gd name="T28" fmla="*/ 108 w 239"/>
                    <a:gd name="T29" fmla="*/ 46 h 120"/>
                    <a:gd name="T30" fmla="*/ 73 w 239"/>
                    <a:gd name="T31" fmla="*/ 4 h 120"/>
                    <a:gd name="T32" fmla="*/ 27 w 239"/>
                    <a:gd name="T33" fmla="*/ 31 h 120"/>
                    <a:gd name="T34" fmla="*/ 3 w 239"/>
                    <a:gd name="T35" fmla="*/ 30 h 120"/>
                    <a:gd name="T36" fmla="*/ 0 w 239"/>
                    <a:gd name="T37" fmla="*/ 36 h 120"/>
                    <a:gd name="T38" fmla="*/ 26 w 239"/>
                    <a:gd name="T39" fmla="*/ 42 h 120"/>
                    <a:gd name="T40" fmla="*/ 145 w 239"/>
                    <a:gd name="T41" fmla="*/ 71 h 120"/>
                    <a:gd name="T42" fmla="*/ 188 w 239"/>
                    <a:gd name="T43" fmla="*/ 41 h 120"/>
                    <a:gd name="T44" fmla="*/ 220 w 239"/>
                    <a:gd name="T45" fmla="*/ 84 h 120"/>
                    <a:gd name="T46" fmla="*/ 176 w 239"/>
                    <a:gd name="T47" fmla="*/ 115 h 120"/>
                    <a:gd name="T48" fmla="*/ 145 w 239"/>
                    <a:gd name="T49" fmla="*/ 71 h 120"/>
                    <a:gd name="T50" fmla="*/ 29 w 239"/>
                    <a:gd name="T51" fmla="*/ 37 h 120"/>
                    <a:gd name="T52" fmla="*/ 73 w 239"/>
                    <a:gd name="T53" fmla="*/ 7 h 120"/>
                    <a:gd name="T54" fmla="*/ 104 w 239"/>
                    <a:gd name="T55" fmla="*/ 50 h 120"/>
                    <a:gd name="T56" fmla="*/ 61 w 239"/>
                    <a:gd name="T57" fmla="*/ 81 h 120"/>
                    <a:gd name="T58" fmla="*/ 29 w 239"/>
                    <a:gd name="T59" fmla="*/ 37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39" h="120">
                      <a:moveTo>
                        <a:pt x="26" y="42"/>
                      </a:moveTo>
                      <a:cubicBezTo>
                        <a:pt x="25" y="62"/>
                        <a:pt x="40" y="80"/>
                        <a:pt x="60" y="84"/>
                      </a:cubicBezTo>
                      <a:cubicBezTo>
                        <a:pt x="82" y="87"/>
                        <a:pt x="103" y="73"/>
                        <a:pt x="107" y="50"/>
                      </a:cubicBezTo>
                      <a:cubicBezTo>
                        <a:pt x="107" y="50"/>
                        <a:pt x="107" y="50"/>
                        <a:pt x="107" y="50"/>
                      </a:cubicBezTo>
                      <a:cubicBezTo>
                        <a:pt x="125" y="50"/>
                        <a:pt x="141" y="56"/>
                        <a:pt x="146" y="59"/>
                      </a:cubicBezTo>
                      <a:cubicBezTo>
                        <a:pt x="144" y="63"/>
                        <a:pt x="143" y="67"/>
                        <a:pt x="142" y="71"/>
                      </a:cubicBezTo>
                      <a:cubicBezTo>
                        <a:pt x="138" y="93"/>
                        <a:pt x="154" y="114"/>
                        <a:pt x="176" y="118"/>
                      </a:cubicBezTo>
                      <a:cubicBezTo>
                        <a:pt x="190" y="120"/>
                        <a:pt x="204" y="115"/>
                        <a:pt x="213" y="105"/>
                      </a:cubicBezTo>
                      <a:cubicBezTo>
                        <a:pt x="218" y="107"/>
                        <a:pt x="231" y="114"/>
                        <a:pt x="232" y="114"/>
                      </a:cubicBezTo>
                      <a:cubicBezTo>
                        <a:pt x="232" y="114"/>
                        <a:pt x="235" y="112"/>
                        <a:pt x="239" y="110"/>
                      </a:cubicBezTo>
                      <a:cubicBezTo>
                        <a:pt x="231" y="103"/>
                        <a:pt x="225" y="98"/>
                        <a:pt x="220" y="95"/>
                      </a:cubicBezTo>
                      <a:cubicBezTo>
                        <a:pt x="221" y="92"/>
                        <a:pt x="222" y="88"/>
                        <a:pt x="223" y="85"/>
                      </a:cubicBezTo>
                      <a:cubicBezTo>
                        <a:pt x="227" y="63"/>
                        <a:pt x="211" y="42"/>
                        <a:pt x="189" y="38"/>
                      </a:cubicBezTo>
                      <a:cubicBezTo>
                        <a:pt x="172" y="35"/>
                        <a:pt x="157" y="43"/>
                        <a:pt x="148" y="56"/>
                      </a:cubicBezTo>
                      <a:cubicBezTo>
                        <a:pt x="137" y="49"/>
                        <a:pt x="123" y="44"/>
                        <a:pt x="108" y="46"/>
                      </a:cubicBezTo>
                      <a:cubicBezTo>
                        <a:pt x="108" y="26"/>
                        <a:pt x="94" y="7"/>
                        <a:pt x="73" y="4"/>
                      </a:cubicBezTo>
                      <a:cubicBezTo>
                        <a:pt x="53" y="0"/>
                        <a:pt x="33" y="12"/>
                        <a:pt x="27" y="31"/>
                      </a:cubicBezTo>
                      <a:cubicBezTo>
                        <a:pt x="21" y="30"/>
                        <a:pt x="7" y="30"/>
                        <a:pt x="3" y="30"/>
                      </a:cubicBezTo>
                      <a:cubicBezTo>
                        <a:pt x="2" y="33"/>
                        <a:pt x="1" y="35"/>
                        <a:pt x="0" y="36"/>
                      </a:cubicBezTo>
                      <a:cubicBezTo>
                        <a:pt x="4" y="37"/>
                        <a:pt x="21" y="41"/>
                        <a:pt x="26" y="42"/>
                      </a:cubicBezTo>
                      <a:close/>
                      <a:moveTo>
                        <a:pt x="145" y="71"/>
                      </a:moveTo>
                      <a:cubicBezTo>
                        <a:pt x="148" y="51"/>
                        <a:pt x="168" y="37"/>
                        <a:pt x="188" y="41"/>
                      </a:cubicBezTo>
                      <a:cubicBezTo>
                        <a:pt x="209" y="44"/>
                        <a:pt x="223" y="64"/>
                        <a:pt x="220" y="84"/>
                      </a:cubicBezTo>
                      <a:cubicBezTo>
                        <a:pt x="217" y="105"/>
                        <a:pt x="197" y="118"/>
                        <a:pt x="176" y="115"/>
                      </a:cubicBezTo>
                      <a:cubicBezTo>
                        <a:pt x="156" y="111"/>
                        <a:pt x="141" y="92"/>
                        <a:pt x="145" y="71"/>
                      </a:cubicBezTo>
                      <a:close/>
                      <a:moveTo>
                        <a:pt x="29" y="37"/>
                      </a:moveTo>
                      <a:cubicBezTo>
                        <a:pt x="32" y="17"/>
                        <a:pt x="52" y="3"/>
                        <a:pt x="73" y="7"/>
                      </a:cubicBezTo>
                      <a:cubicBezTo>
                        <a:pt x="93" y="10"/>
                        <a:pt x="108" y="30"/>
                        <a:pt x="104" y="50"/>
                      </a:cubicBezTo>
                      <a:cubicBezTo>
                        <a:pt x="101" y="70"/>
                        <a:pt x="81" y="84"/>
                        <a:pt x="61" y="81"/>
                      </a:cubicBezTo>
                      <a:cubicBezTo>
                        <a:pt x="40" y="77"/>
                        <a:pt x="26" y="58"/>
                        <a:pt x="29" y="37"/>
                      </a:cubicBezTo>
                      <a:close/>
                    </a:path>
                  </a:pathLst>
                </a:custGeom>
                <a:solidFill>
                  <a:srgbClr val="6380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4" name="Freeform 1318"/>
                <p:cNvSpPr>
                  <a:spLocks noEditPoints="1"/>
                </p:cNvSpPr>
                <p:nvPr/>
              </p:nvSpPr>
              <p:spPr bwMode="auto">
                <a:xfrm>
                  <a:off x="5402" y="2046"/>
                  <a:ext cx="459" cy="280"/>
                </a:xfrm>
                <a:custGeom>
                  <a:avLst/>
                  <a:gdLst>
                    <a:gd name="T0" fmla="*/ 118 w 194"/>
                    <a:gd name="T1" fmla="*/ 56 h 118"/>
                    <a:gd name="T2" fmla="*/ 112 w 194"/>
                    <a:gd name="T3" fmla="*/ 72 h 118"/>
                    <a:gd name="T4" fmla="*/ 144 w 194"/>
                    <a:gd name="T5" fmla="*/ 115 h 118"/>
                    <a:gd name="T6" fmla="*/ 181 w 194"/>
                    <a:gd name="T7" fmla="*/ 99 h 118"/>
                    <a:gd name="T8" fmla="*/ 144 w 194"/>
                    <a:gd name="T9" fmla="*/ 114 h 118"/>
                    <a:gd name="T10" fmla="*/ 113 w 194"/>
                    <a:gd name="T11" fmla="*/ 71 h 118"/>
                    <a:gd name="T12" fmla="*/ 118 w 194"/>
                    <a:gd name="T13" fmla="*/ 56 h 118"/>
                    <a:gd name="T14" fmla="*/ 74 w 194"/>
                    <a:gd name="T15" fmla="*/ 51 h 118"/>
                    <a:gd name="T16" fmla="*/ 68 w 194"/>
                    <a:gd name="T17" fmla="*/ 67 h 118"/>
                    <a:gd name="T18" fmla="*/ 75 w 194"/>
                    <a:gd name="T19" fmla="*/ 50 h 118"/>
                    <a:gd name="T20" fmla="*/ 74 w 194"/>
                    <a:gd name="T21" fmla="*/ 50 h 118"/>
                    <a:gd name="T22" fmla="*/ 74 w 194"/>
                    <a:gd name="T23" fmla="*/ 51 h 118"/>
                    <a:gd name="T24" fmla="*/ 190 w 194"/>
                    <a:gd name="T25" fmla="*/ 85 h 118"/>
                    <a:gd name="T26" fmla="*/ 187 w 194"/>
                    <a:gd name="T27" fmla="*/ 94 h 118"/>
                    <a:gd name="T28" fmla="*/ 191 w 194"/>
                    <a:gd name="T29" fmla="*/ 84 h 118"/>
                    <a:gd name="T30" fmla="*/ 157 w 194"/>
                    <a:gd name="T31" fmla="*/ 37 h 118"/>
                    <a:gd name="T32" fmla="*/ 116 w 194"/>
                    <a:gd name="T33" fmla="*/ 55 h 118"/>
                    <a:gd name="T34" fmla="*/ 156 w 194"/>
                    <a:gd name="T35" fmla="*/ 38 h 118"/>
                    <a:gd name="T36" fmla="*/ 190 w 194"/>
                    <a:gd name="T37" fmla="*/ 85 h 118"/>
                    <a:gd name="T38" fmla="*/ 75 w 194"/>
                    <a:gd name="T39" fmla="*/ 46 h 118"/>
                    <a:gd name="T40" fmla="*/ 75 w 194"/>
                    <a:gd name="T41" fmla="*/ 45 h 118"/>
                    <a:gd name="T42" fmla="*/ 41 w 194"/>
                    <a:gd name="T43" fmla="*/ 3 h 118"/>
                    <a:gd name="T44" fmla="*/ 0 w 194"/>
                    <a:gd name="T45" fmla="*/ 21 h 118"/>
                    <a:gd name="T46" fmla="*/ 40 w 194"/>
                    <a:gd name="T47" fmla="*/ 4 h 118"/>
                    <a:gd name="T48" fmla="*/ 75 w 194"/>
                    <a:gd name="T49" fmla="*/ 4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4" h="118">
                      <a:moveTo>
                        <a:pt x="118" y="56"/>
                      </a:moveTo>
                      <a:cubicBezTo>
                        <a:pt x="115" y="61"/>
                        <a:pt x="113" y="66"/>
                        <a:pt x="112" y="72"/>
                      </a:cubicBezTo>
                      <a:cubicBezTo>
                        <a:pt x="109" y="92"/>
                        <a:pt x="123" y="112"/>
                        <a:pt x="144" y="115"/>
                      </a:cubicBezTo>
                      <a:cubicBezTo>
                        <a:pt x="159" y="118"/>
                        <a:pt x="173" y="111"/>
                        <a:pt x="181" y="99"/>
                      </a:cubicBezTo>
                      <a:cubicBezTo>
                        <a:pt x="173" y="110"/>
                        <a:pt x="159" y="117"/>
                        <a:pt x="144" y="114"/>
                      </a:cubicBezTo>
                      <a:cubicBezTo>
                        <a:pt x="123" y="111"/>
                        <a:pt x="109" y="91"/>
                        <a:pt x="113" y="71"/>
                      </a:cubicBezTo>
                      <a:cubicBezTo>
                        <a:pt x="113" y="65"/>
                        <a:pt x="115" y="60"/>
                        <a:pt x="118" y="56"/>
                      </a:cubicBezTo>
                      <a:close/>
                      <a:moveTo>
                        <a:pt x="74" y="51"/>
                      </a:moveTo>
                      <a:cubicBezTo>
                        <a:pt x="73" y="57"/>
                        <a:pt x="71" y="62"/>
                        <a:pt x="68" y="67"/>
                      </a:cubicBezTo>
                      <a:cubicBezTo>
                        <a:pt x="71" y="62"/>
                        <a:pt x="74" y="56"/>
                        <a:pt x="75" y="50"/>
                      </a:cubicBezTo>
                      <a:cubicBezTo>
                        <a:pt x="75" y="50"/>
                        <a:pt x="75" y="50"/>
                        <a:pt x="74" y="50"/>
                      </a:cubicBezTo>
                      <a:cubicBezTo>
                        <a:pt x="74" y="50"/>
                        <a:pt x="74" y="50"/>
                        <a:pt x="74" y="51"/>
                      </a:cubicBezTo>
                      <a:close/>
                      <a:moveTo>
                        <a:pt x="190" y="85"/>
                      </a:moveTo>
                      <a:cubicBezTo>
                        <a:pt x="189" y="89"/>
                        <a:pt x="187" y="94"/>
                        <a:pt x="187" y="94"/>
                      </a:cubicBezTo>
                      <a:cubicBezTo>
                        <a:pt x="189" y="91"/>
                        <a:pt x="190" y="88"/>
                        <a:pt x="191" y="84"/>
                      </a:cubicBezTo>
                      <a:cubicBezTo>
                        <a:pt x="194" y="62"/>
                        <a:pt x="179" y="41"/>
                        <a:pt x="157" y="37"/>
                      </a:cubicBezTo>
                      <a:cubicBezTo>
                        <a:pt x="140" y="35"/>
                        <a:pt x="125" y="42"/>
                        <a:pt x="116" y="55"/>
                      </a:cubicBezTo>
                      <a:cubicBezTo>
                        <a:pt x="125" y="42"/>
                        <a:pt x="140" y="35"/>
                        <a:pt x="156" y="38"/>
                      </a:cubicBezTo>
                      <a:cubicBezTo>
                        <a:pt x="179" y="42"/>
                        <a:pt x="194" y="63"/>
                        <a:pt x="190" y="85"/>
                      </a:cubicBezTo>
                      <a:close/>
                      <a:moveTo>
                        <a:pt x="75" y="46"/>
                      </a:moveTo>
                      <a:cubicBezTo>
                        <a:pt x="75" y="45"/>
                        <a:pt x="75" y="45"/>
                        <a:pt x="75" y="45"/>
                      </a:cubicBezTo>
                      <a:cubicBezTo>
                        <a:pt x="76" y="25"/>
                        <a:pt x="62" y="7"/>
                        <a:pt x="41" y="3"/>
                      </a:cubicBezTo>
                      <a:cubicBezTo>
                        <a:pt x="24" y="0"/>
                        <a:pt x="8" y="8"/>
                        <a:pt x="0" y="21"/>
                      </a:cubicBezTo>
                      <a:cubicBezTo>
                        <a:pt x="9" y="8"/>
                        <a:pt x="24" y="1"/>
                        <a:pt x="40" y="4"/>
                      </a:cubicBezTo>
                      <a:cubicBezTo>
                        <a:pt x="61" y="7"/>
                        <a:pt x="76" y="26"/>
                        <a:pt x="75" y="46"/>
                      </a:cubicBezTo>
                      <a:close/>
                    </a:path>
                  </a:pathLst>
                </a:custGeom>
                <a:solidFill>
                  <a:srgbClr val="8DB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5" name="Freeform 1319"/>
                <p:cNvSpPr>
                  <a:spLocks/>
                </p:cNvSpPr>
                <p:nvPr/>
              </p:nvSpPr>
              <p:spPr bwMode="auto">
                <a:xfrm>
                  <a:off x="5314" y="2112"/>
                  <a:ext cx="93" cy="93"/>
                </a:xfrm>
                <a:custGeom>
                  <a:avLst/>
                  <a:gdLst>
                    <a:gd name="T0" fmla="*/ 0 w 39"/>
                    <a:gd name="T1" fmla="*/ 0 h 39"/>
                    <a:gd name="T2" fmla="*/ 17 w 39"/>
                    <a:gd name="T3" fmla="*/ 1 h 39"/>
                    <a:gd name="T4" fmla="*/ 32 w 39"/>
                    <a:gd name="T5" fmla="*/ 11 h 39"/>
                    <a:gd name="T6" fmla="*/ 39 w 39"/>
                    <a:gd name="T7" fmla="*/ 39 h 39"/>
                    <a:gd name="T8" fmla="*/ 31 w 39"/>
                    <a:gd name="T9" fmla="*/ 13 h 39"/>
                    <a:gd name="T10" fmla="*/ 5 w 39"/>
                    <a:gd name="T11" fmla="*/ 8 h 39"/>
                    <a:gd name="T12" fmla="*/ 0 w 39"/>
                    <a:gd name="T1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39">
                      <a:moveTo>
                        <a:pt x="0" y="0"/>
                      </a:moveTo>
                      <a:cubicBezTo>
                        <a:pt x="2" y="0"/>
                        <a:pt x="13" y="1"/>
                        <a:pt x="17" y="1"/>
                      </a:cubicBezTo>
                      <a:cubicBezTo>
                        <a:pt x="19" y="5"/>
                        <a:pt x="24" y="9"/>
                        <a:pt x="32" y="11"/>
                      </a:cubicBezTo>
                      <a:cubicBezTo>
                        <a:pt x="32" y="11"/>
                        <a:pt x="31" y="26"/>
                        <a:pt x="39" y="39"/>
                      </a:cubicBezTo>
                      <a:cubicBezTo>
                        <a:pt x="34" y="32"/>
                        <a:pt x="30" y="23"/>
                        <a:pt x="31" y="13"/>
                      </a:cubicBezTo>
                      <a:cubicBezTo>
                        <a:pt x="26" y="12"/>
                        <a:pt x="9" y="9"/>
                        <a:pt x="5" y="8"/>
                      </a:cubicBezTo>
                      <a:cubicBezTo>
                        <a:pt x="5" y="6"/>
                        <a:pt x="3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3E5E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6" name="Freeform 1320"/>
                <p:cNvSpPr>
                  <a:spLocks/>
                </p:cNvSpPr>
                <p:nvPr/>
              </p:nvSpPr>
              <p:spPr bwMode="auto">
                <a:xfrm>
                  <a:off x="5579" y="2155"/>
                  <a:ext cx="131" cy="157"/>
                </a:xfrm>
                <a:custGeom>
                  <a:avLst/>
                  <a:gdLst>
                    <a:gd name="T0" fmla="*/ 0 w 55"/>
                    <a:gd name="T1" fmla="*/ 3 h 66"/>
                    <a:gd name="T2" fmla="*/ 1 w 55"/>
                    <a:gd name="T3" fmla="*/ 1 h 66"/>
                    <a:gd name="T4" fmla="*/ 41 w 55"/>
                    <a:gd name="T5" fmla="*/ 11 h 66"/>
                    <a:gd name="T6" fmla="*/ 36 w 55"/>
                    <a:gd name="T7" fmla="*/ 33 h 66"/>
                    <a:gd name="T8" fmla="*/ 55 w 55"/>
                    <a:gd name="T9" fmla="*/ 66 h 66"/>
                    <a:gd name="T10" fmla="*/ 35 w 55"/>
                    <a:gd name="T11" fmla="*/ 24 h 66"/>
                    <a:gd name="T12" fmla="*/ 39 w 55"/>
                    <a:gd name="T13" fmla="*/ 12 h 66"/>
                    <a:gd name="T14" fmla="*/ 0 w 55"/>
                    <a:gd name="T15" fmla="*/ 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66">
                      <a:moveTo>
                        <a:pt x="0" y="3"/>
                      </a:moveTo>
                      <a:cubicBezTo>
                        <a:pt x="0" y="2"/>
                        <a:pt x="1" y="1"/>
                        <a:pt x="1" y="1"/>
                      </a:cubicBezTo>
                      <a:cubicBezTo>
                        <a:pt x="21" y="0"/>
                        <a:pt x="41" y="11"/>
                        <a:pt x="41" y="11"/>
                      </a:cubicBezTo>
                      <a:cubicBezTo>
                        <a:pt x="39" y="14"/>
                        <a:pt x="35" y="21"/>
                        <a:pt x="36" y="33"/>
                      </a:cubicBezTo>
                      <a:cubicBezTo>
                        <a:pt x="36" y="48"/>
                        <a:pt x="46" y="60"/>
                        <a:pt x="55" y="66"/>
                      </a:cubicBezTo>
                      <a:cubicBezTo>
                        <a:pt x="40" y="58"/>
                        <a:pt x="32" y="41"/>
                        <a:pt x="35" y="24"/>
                      </a:cubicBezTo>
                      <a:cubicBezTo>
                        <a:pt x="35" y="20"/>
                        <a:pt x="37" y="16"/>
                        <a:pt x="39" y="12"/>
                      </a:cubicBezTo>
                      <a:cubicBezTo>
                        <a:pt x="33" y="9"/>
                        <a:pt x="18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3E5E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7" name="Freeform 1321"/>
                <p:cNvSpPr>
                  <a:spLocks/>
                </p:cNvSpPr>
                <p:nvPr/>
              </p:nvSpPr>
              <p:spPr bwMode="auto">
                <a:xfrm>
                  <a:off x="5792" y="2286"/>
                  <a:ext cx="100" cy="33"/>
                </a:xfrm>
                <a:custGeom>
                  <a:avLst/>
                  <a:gdLst>
                    <a:gd name="T0" fmla="*/ 15 w 42"/>
                    <a:gd name="T1" fmla="*/ 2 h 14"/>
                    <a:gd name="T2" fmla="*/ 30 w 42"/>
                    <a:gd name="T3" fmla="*/ 6 h 14"/>
                    <a:gd name="T4" fmla="*/ 39 w 42"/>
                    <a:gd name="T5" fmla="*/ 5 h 14"/>
                    <a:gd name="T6" fmla="*/ 42 w 42"/>
                    <a:gd name="T7" fmla="*/ 8 h 14"/>
                    <a:gd name="T8" fmla="*/ 35 w 42"/>
                    <a:gd name="T9" fmla="*/ 12 h 14"/>
                    <a:gd name="T10" fmla="*/ 16 w 42"/>
                    <a:gd name="T11" fmla="*/ 3 h 14"/>
                    <a:gd name="T12" fmla="*/ 0 w 42"/>
                    <a:gd name="T13" fmla="*/ 14 h 14"/>
                    <a:gd name="T14" fmla="*/ 15 w 42"/>
                    <a:gd name="T15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2" h="14">
                      <a:moveTo>
                        <a:pt x="15" y="2"/>
                      </a:moveTo>
                      <a:cubicBezTo>
                        <a:pt x="17" y="0"/>
                        <a:pt x="19" y="2"/>
                        <a:pt x="30" y="6"/>
                      </a:cubicBezTo>
                      <a:cubicBezTo>
                        <a:pt x="34" y="8"/>
                        <a:pt x="36" y="7"/>
                        <a:pt x="39" y="5"/>
                      </a:cubicBezTo>
                      <a:cubicBezTo>
                        <a:pt x="40" y="6"/>
                        <a:pt x="41" y="7"/>
                        <a:pt x="42" y="8"/>
                      </a:cubicBezTo>
                      <a:cubicBezTo>
                        <a:pt x="38" y="10"/>
                        <a:pt x="35" y="12"/>
                        <a:pt x="35" y="12"/>
                      </a:cubicBezTo>
                      <a:cubicBezTo>
                        <a:pt x="34" y="12"/>
                        <a:pt x="21" y="5"/>
                        <a:pt x="16" y="3"/>
                      </a:cubicBezTo>
                      <a:cubicBezTo>
                        <a:pt x="12" y="8"/>
                        <a:pt x="6" y="12"/>
                        <a:pt x="0" y="14"/>
                      </a:cubicBezTo>
                      <a:cubicBezTo>
                        <a:pt x="7" y="10"/>
                        <a:pt x="12" y="5"/>
                        <a:pt x="15" y="2"/>
                      </a:cubicBezTo>
                      <a:close/>
                    </a:path>
                  </a:pathLst>
                </a:custGeom>
                <a:solidFill>
                  <a:srgbClr val="3E5E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8" name="Freeform 1322"/>
                <p:cNvSpPr>
                  <a:spLocks/>
                </p:cNvSpPr>
                <p:nvPr/>
              </p:nvSpPr>
              <p:spPr bwMode="auto">
                <a:xfrm>
                  <a:off x="5473" y="2279"/>
                  <a:ext cx="208" cy="97"/>
                </a:xfrm>
                <a:custGeom>
                  <a:avLst/>
                  <a:gdLst>
                    <a:gd name="T0" fmla="*/ 48 w 88"/>
                    <a:gd name="T1" fmla="*/ 38 h 41"/>
                    <a:gd name="T2" fmla="*/ 88 w 88"/>
                    <a:gd name="T3" fmla="*/ 31 h 41"/>
                    <a:gd name="T4" fmla="*/ 87 w 88"/>
                    <a:gd name="T5" fmla="*/ 29 h 41"/>
                    <a:gd name="T6" fmla="*/ 37 w 88"/>
                    <a:gd name="T7" fmla="*/ 32 h 41"/>
                    <a:gd name="T8" fmla="*/ 2 w 88"/>
                    <a:gd name="T9" fmla="*/ 0 h 41"/>
                    <a:gd name="T10" fmla="*/ 0 w 88"/>
                    <a:gd name="T11" fmla="*/ 0 h 41"/>
                    <a:gd name="T12" fmla="*/ 36 w 88"/>
                    <a:gd name="T13" fmla="*/ 35 h 41"/>
                    <a:gd name="T14" fmla="*/ 48 w 88"/>
                    <a:gd name="T15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8" h="41">
                      <a:moveTo>
                        <a:pt x="48" y="38"/>
                      </a:moveTo>
                      <a:cubicBezTo>
                        <a:pt x="63" y="41"/>
                        <a:pt x="78" y="38"/>
                        <a:pt x="88" y="31"/>
                      </a:cubicBezTo>
                      <a:cubicBezTo>
                        <a:pt x="87" y="29"/>
                        <a:pt x="87" y="29"/>
                        <a:pt x="87" y="29"/>
                      </a:cubicBezTo>
                      <a:cubicBezTo>
                        <a:pt x="77" y="37"/>
                        <a:pt x="57" y="39"/>
                        <a:pt x="37" y="32"/>
                      </a:cubicBezTo>
                      <a:cubicBezTo>
                        <a:pt x="13" y="23"/>
                        <a:pt x="5" y="9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9"/>
                        <a:pt x="13" y="27"/>
                        <a:pt x="36" y="35"/>
                      </a:cubicBezTo>
                      <a:cubicBezTo>
                        <a:pt x="40" y="37"/>
                        <a:pt x="44" y="38"/>
                        <a:pt x="48" y="38"/>
                      </a:cubicBezTo>
                      <a:close/>
                    </a:path>
                  </a:pathLst>
                </a:custGeom>
                <a:solidFill>
                  <a:srgbClr val="D673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9" name="Freeform 1323"/>
                <p:cNvSpPr>
                  <a:spLocks/>
                </p:cNvSpPr>
                <p:nvPr/>
              </p:nvSpPr>
              <p:spPr bwMode="auto">
                <a:xfrm>
                  <a:off x="5542" y="2374"/>
                  <a:ext cx="35" cy="16"/>
                </a:xfrm>
                <a:custGeom>
                  <a:avLst/>
                  <a:gdLst>
                    <a:gd name="T0" fmla="*/ 15 w 15"/>
                    <a:gd name="T1" fmla="*/ 5 h 7"/>
                    <a:gd name="T2" fmla="*/ 11 w 15"/>
                    <a:gd name="T3" fmla="*/ 5 h 7"/>
                    <a:gd name="T4" fmla="*/ 7 w 15"/>
                    <a:gd name="T5" fmla="*/ 4 h 7"/>
                    <a:gd name="T6" fmla="*/ 4 w 15"/>
                    <a:gd name="T7" fmla="*/ 3 h 7"/>
                    <a:gd name="T8" fmla="*/ 0 w 15"/>
                    <a:gd name="T9" fmla="*/ 0 h 7"/>
                    <a:gd name="T10" fmla="*/ 3 w 15"/>
                    <a:gd name="T11" fmla="*/ 4 h 7"/>
                    <a:gd name="T12" fmla="*/ 7 w 15"/>
                    <a:gd name="T13" fmla="*/ 6 h 7"/>
                    <a:gd name="T14" fmla="*/ 11 w 15"/>
                    <a:gd name="T15" fmla="*/ 7 h 7"/>
                    <a:gd name="T16" fmla="*/ 15 w 15"/>
                    <a:gd name="T1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7">
                      <a:moveTo>
                        <a:pt x="15" y="5"/>
                      </a:moveTo>
                      <a:cubicBezTo>
                        <a:pt x="14" y="5"/>
                        <a:pt x="12" y="5"/>
                        <a:pt x="11" y="5"/>
                      </a:cubicBezTo>
                      <a:cubicBezTo>
                        <a:pt x="10" y="5"/>
                        <a:pt x="9" y="5"/>
                        <a:pt x="7" y="4"/>
                      </a:cubicBezTo>
                      <a:cubicBezTo>
                        <a:pt x="6" y="4"/>
                        <a:pt x="5" y="3"/>
                        <a:pt x="4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2"/>
                        <a:pt x="2" y="3"/>
                        <a:pt x="3" y="4"/>
                      </a:cubicBezTo>
                      <a:cubicBezTo>
                        <a:pt x="4" y="5"/>
                        <a:pt x="5" y="6"/>
                        <a:pt x="7" y="6"/>
                      </a:cubicBezTo>
                      <a:cubicBezTo>
                        <a:pt x="8" y="7"/>
                        <a:pt x="10" y="7"/>
                        <a:pt x="11" y="7"/>
                      </a:cubicBezTo>
                      <a:cubicBezTo>
                        <a:pt x="13" y="7"/>
                        <a:pt x="14" y="6"/>
                        <a:pt x="15" y="5"/>
                      </a:cubicBezTo>
                      <a:close/>
                    </a:path>
                  </a:pathLst>
                </a:custGeom>
                <a:solidFill>
                  <a:srgbClr val="D673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0" name="Freeform 1324"/>
                <p:cNvSpPr>
                  <a:spLocks/>
                </p:cNvSpPr>
                <p:nvPr/>
              </p:nvSpPr>
              <p:spPr bwMode="auto">
                <a:xfrm>
                  <a:off x="5662" y="2336"/>
                  <a:ext cx="31" cy="26"/>
                </a:xfrm>
                <a:custGeom>
                  <a:avLst/>
                  <a:gdLst>
                    <a:gd name="T0" fmla="*/ 0 w 13"/>
                    <a:gd name="T1" fmla="*/ 9 h 11"/>
                    <a:gd name="T2" fmla="*/ 11 w 13"/>
                    <a:gd name="T3" fmla="*/ 4 h 11"/>
                    <a:gd name="T4" fmla="*/ 0 w 13"/>
                    <a:gd name="T5" fmla="*/ 10 h 11"/>
                    <a:gd name="T6" fmla="*/ 0 w 13"/>
                    <a:gd name="T7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1">
                      <a:moveTo>
                        <a:pt x="0" y="9"/>
                      </a:moveTo>
                      <a:cubicBezTo>
                        <a:pt x="3" y="4"/>
                        <a:pt x="9" y="0"/>
                        <a:pt x="11" y="4"/>
                      </a:cubicBezTo>
                      <a:cubicBezTo>
                        <a:pt x="13" y="8"/>
                        <a:pt x="7" y="11"/>
                        <a:pt x="0" y="10"/>
                      </a:cubicBezTo>
                      <a:cubicBezTo>
                        <a:pt x="0" y="10"/>
                        <a:pt x="0" y="9"/>
                        <a:pt x="0" y="9"/>
                      </a:cubicBezTo>
                      <a:close/>
                    </a:path>
                  </a:pathLst>
                </a:custGeom>
                <a:solidFill>
                  <a:srgbClr val="D673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1" name="Freeform 1325"/>
                <p:cNvSpPr>
                  <a:spLocks/>
                </p:cNvSpPr>
                <p:nvPr/>
              </p:nvSpPr>
              <p:spPr bwMode="auto">
                <a:xfrm>
                  <a:off x="5461" y="2267"/>
                  <a:ext cx="24" cy="33"/>
                </a:xfrm>
                <a:custGeom>
                  <a:avLst/>
                  <a:gdLst>
                    <a:gd name="T0" fmla="*/ 10 w 10"/>
                    <a:gd name="T1" fmla="*/ 13 h 14"/>
                    <a:gd name="T2" fmla="*/ 4 w 10"/>
                    <a:gd name="T3" fmla="*/ 3 h 14"/>
                    <a:gd name="T4" fmla="*/ 10 w 10"/>
                    <a:gd name="T5" fmla="*/ 14 h 14"/>
                    <a:gd name="T6" fmla="*/ 10 w 10"/>
                    <a:gd name="T7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4">
                      <a:moveTo>
                        <a:pt x="10" y="13"/>
                      </a:moveTo>
                      <a:cubicBezTo>
                        <a:pt x="10" y="7"/>
                        <a:pt x="7" y="0"/>
                        <a:pt x="4" y="3"/>
                      </a:cubicBezTo>
                      <a:cubicBezTo>
                        <a:pt x="0" y="5"/>
                        <a:pt x="3" y="11"/>
                        <a:pt x="10" y="14"/>
                      </a:cubicBezTo>
                      <a:cubicBezTo>
                        <a:pt x="10" y="14"/>
                        <a:pt x="10" y="13"/>
                        <a:pt x="10" y="13"/>
                      </a:cubicBezTo>
                      <a:close/>
                    </a:path>
                  </a:pathLst>
                </a:custGeom>
                <a:solidFill>
                  <a:srgbClr val="D673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2" name="Freeform 1326"/>
                <p:cNvSpPr>
                  <a:spLocks/>
                </p:cNvSpPr>
                <p:nvPr/>
              </p:nvSpPr>
              <p:spPr bwMode="auto">
                <a:xfrm>
                  <a:off x="5608" y="2179"/>
                  <a:ext cx="35" cy="33"/>
                </a:xfrm>
                <a:custGeom>
                  <a:avLst/>
                  <a:gdLst>
                    <a:gd name="T0" fmla="*/ 1 w 15"/>
                    <a:gd name="T1" fmla="*/ 8 h 14"/>
                    <a:gd name="T2" fmla="*/ 9 w 15"/>
                    <a:gd name="T3" fmla="*/ 13 h 14"/>
                    <a:gd name="T4" fmla="*/ 15 w 15"/>
                    <a:gd name="T5" fmla="*/ 5 h 14"/>
                    <a:gd name="T6" fmla="*/ 7 w 15"/>
                    <a:gd name="T7" fmla="*/ 1 h 14"/>
                    <a:gd name="T8" fmla="*/ 1 w 15"/>
                    <a:gd name="T9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4">
                      <a:moveTo>
                        <a:pt x="1" y="8"/>
                      </a:moveTo>
                      <a:cubicBezTo>
                        <a:pt x="2" y="12"/>
                        <a:pt x="5" y="14"/>
                        <a:pt x="9" y="13"/>
                      </a:cubicBezTo>
                      <a:cubicBezTo>
                        <a:pt x="13" y="12"/>
                        <a:pt x="15" y="9"/>
                        <a:pt x="15" y="5"/>
                      </a:cubicBezTo>
                      <a:cubicBezTo>
                        <a:pt x="14" y="2"/>
                        <a:pt x="11" y="0"/>
                        <a:pt x="7" y="1"/>
                      </a:cubicBezTo>
                      <a:cubicBezTo>
                        <a:pt x="3" y="2"/>
                        <a:pt x="0" y="5"/>
                        <a:pt x="1" y="8"/>
                      </a:cubicBezTo>
                      <a:close/>
                    </a:path>
                  </a:pathLst>
                </a:custGeom>
                <a:solidFill>
                  <a:srgbClr val="FFED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3" name="Freeform 1327"/>
                <p:cNvSpPr>
                  <a:spLocks/>
                </p:cNvSpPr>
                <p:nvPr/>
              </p:nvSpPr>
              <p:spPr bwMode="auto">
                <a:xfrm>
                  <a:off x="5866" y="2326"/>
                  <a:ext cx="40" cy="38"/>
                </a:xfrm>
                <a:custGeom>
                  <a:avLst/>
                  <a:gdLst>
                    <a:gd name="T0" fmla="*/ 8 w 17"/>
                    <a:gd name="T1" fmla="*/ 6 h 16"/>
                    <a:gd name="T2" fmla="*/ 17 w 17"/>
                    <a:gd name="T3" fmla="*/ 5 h 16"/>
                    <a:gd name="T4" fmla="*/ 5 w 17"/>
                    <a:gd name="T5" fmla="*/ 15 h 16"/>
                    <a:gd name="T6" fmla="*/ 8 w 17"/>
                    <a:gd name="T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16">
                      <a:moveTo>
                        <a:pt x="8" y="6"/>
                      </a:moveTo>
                      <a:cubicBezTo>
                        <a:pt x="10" y="0"/>
                        <a:pt x="17" y="1"/>
                        <a:pt x="17" y="5"/>
                      </a:cubicBezTo>
                      <a:cubicBezTo>
                        <a:pt x="17" y="11"/>
                        <a:pt x="10" y="16"/>
                        <a:pt x="5" y="15"/>
                      </a:cubicBezTo>
                      <a:cubicBezTo>
                        <a:pt x="0" y="14"/>
                        <a:pt x="6" y="14"/>
                        <a:pt x="8" y="6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4" name="Freeform 1328"/>
                <p:cNvSpPr>
                  <a:spLocks/>
                </p:cNvSpPr>
                <p:nvPr/>
              </p:nvSpPr>
              <p:spPr bwMode="auto">
                <a:xfrm>
                  <a:off x="5298" y="2141"/>
                  <a:ext cx="31" cy="38"/>
                </a:xfrm>
                <a:custGeom>
                  <a:avLst/>
                  <a:gdLst>
                    <a:gd name="T0" fmla="*/ 8 w 13"/>
                    <a:gd name="T1" fmla="*/ 7 h 16"/>
                    <a:gd name="T2" fmla="*/ 2 w 13"/>
                    <a:gd name="T3" fmla="*/ 4 h 16"/>
                    <a:gd name="T4" fmla="*/ 9 w 13"/>
                    <a:gd name="T5" fmla="*/ 15 h 16"/>
                    <a:gd name="T6" fmla="*/ 8 w 13"/>
                    <a:gd name="T7" fmla="*/ 7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6">
                      <a:moveTo>
                        <a:pt x="8" y="7"/>
                      </a:moveTo>
                      <a:cubicBezTo>
                        <a:pt x="9" y="2"/>
                        <a:pt x="3" y="0"/>
                        <a:pt x="2" y="4"/>
                      </a:cubicBezTo>
                      <a:cubicBezTo>
                        <a:pt x="0" y="9"/>
                        <a:pt x="4" y="15"/>
                        <a:pt x="9" y="15"/>
                      </a:cubicBezTo>
                      <a:cubicBezTo>
                        <a:pt x="13" y="16"/>
                        <a:pt x="8" y="14"/>
                        <a:pt x="8" y="7"/>
                      </a:cubicBezTo>
                      <a:close/>
                    </a:path>
                  </a:pathLst>
                </a:custGeom>
                <a:solidFill>
                  <a:srgbClr val="DB99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5" name="Freeform 1329"/>
                <p:cNvSpPr>
                  <a:spLocks/>
                </p:cNvSpPr>
                <p:nvPr/>
              </p:nvSpPr>
              <p:spPr bwMode="auto">
                <a:xfrm>
                  <a:off x="5840" y="2272"/>
                  <a:ext cx="45" cy="33"/>
                </a:xfrm>
                <a:custGeom>
                  <a:avLst/>
                  <a:gdLst>
                    <a:gd name="T0" fmla="*/ 14 w 19"/>
                    <a:gd name="T1" fmla="*/ 9 h 14"/>
                    <a:gd name="T2" fmla="*/ 1 w 19"/>
                    <a:gd name="T3" fmla="*/ 2 h 14"/>
                    <a:gd name="T4" fmla="*/ 14 w 19"/>
                    <a:gd name="T5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14">
                      <a:moveTo>
                        <a:pt x="14" y="9"/>
                      </a:moveTo>
                      <a:cubicBezTo>
                        <a:pt x="10" y="4"/>
                        <a:pt x="2" y="0"/>
                        <a:pt x="1" y="2"/>
                      </a:cubicBezTo>
                      <a:cubicBezTo>
                        <a:pt x="0" y="3"/>
                        <a:pt x="19" y="14"/>
                        <a:pt x="14" y="9"/>
                      </a:cubicBezTo>
                      <a:close/>
                    </a:path>
                  </a:pathLst>
                </a:custGeom>
                <a:solidFill>
                  <a:srgbClr val="8DB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6" name="Freeform 1330"/>
                <p:cNvSpPr>
                  <a:spLocks/>
                </p:cNvSpPr>
                <p:nvPr/>
              </p:nvSpPr>
              <p:spPr bwMode="auto">
                <a:xfrm>
                  <a:off x="5582" y="2150"/>
                  <a:ext cx="92" cy="27"/>
                </a:xfrm>
                <a:custGeom>
                  <a:avLst/>
                  <a:gdLst>
                    <a:gd name="T0" fmla="*/ 39 w 39"/>
                    <a:gd name="T1" fmla="*/ 11 h 11"/>
                    <a:gd name="T2" fmla="*/ 0 w 39"/>
                    <a:gd name="T3" fmla="*/ 2 h 11"/>
                    <a:gd name="T4" fmla="*/ 39 w 39"/>
                    <a:gd name="T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11">
                      <a:moveTo>
                        <a:pt x="39" y="11"/>
                      </a:moveTo>
                      <a:cubicBezTo>
                        <a:pt x="32" y="6"/>
                        <a:pt x="18" y="0"/>
                        <a:pt x="0" y="2"/>
                      </a:cubicBezTo>
                      <a:cubicBezTo>
                        <a:pt x="0" y="2"/>
                        <a:pt x="20" y="1"/>
                        <a:pt x="39" y="11"/>
                      </a:cubicBezTo>
                      <a:close/>
                    </a:path>
                  </a:pathLst>
                </a:custGeom>
                <a:solidFill>
                  <a:srgbClr val="8DB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7" name="Freeform 1331"/>
                <p:cNvSpPr>
                  <a:spLocks noEditPoints="1"/>
                </p:cNvSpPr>
                <p:nvPr/>
              </p:nvSpPr>
              <p:spPr bwMode="auto">
                <a:xfrm>
                  <a:off x="5314" y="2041"/>
                  <a:ext cx="580" cy="290"/>
                </a:xfrm>
                <a:custGeom>
                  <a:avLst/>
                  <a:gdLst>
                    <a:gd name="T0" fmla="*/ 218 w 245"/>
                    <a:gd name="T1" fmla="*/ 107 h 122"/>
                    <a:gd name="T2" fmla="*/ 146 w 245"/>
                    <a:gd name="T3" fmla="*/ 72 h 122"/>
                    <a:gd name="T4" fmla="*/ 126 w 245"/>
                    <a:gd name="T5" fmla="*/ 53 h 122"/>
                    <a:gd name="T6" fmla="*/ 96 w 245"/>
                    <a:gd name="T7" fmla="*/ 78 h 122"/>
                    <a:gd name="T8" fmla="*/ 30 w 245"/>
                    <a:gd name="T9" fmla="*/ 44 h 122"/>
                    <a:gd name="T10" fmla="*/ 6 w 245"/>
                    <a:gd name="T11" fmla="*/ 37 h 122"/>
                    <a:gd name="T12" fmla="*/ 31 w 245"/>
                    <a:gd name="T13" fmla="*/ 43 h 122"/>
                    <a:gd name="T14" fmla="*/ 65 w 245"/>
                    <a:gd name="T15" fmla="*/ 84 h 122"/>
                    <a:gd name="T16" fmla="*/ 112 w 245"/>
                    <a:gd name="T17" fmla="*/ 51 h 122"/>
                    <a:gd name="T18" fmla="*/ 112 w 245"/>
                    <a:gd name="T19" fmla="*/ 51 h 122"/>
                    <a:gd name="T20" fmla="*/ 151 w 245"/>
                    <a:gd name="T21" fmla="*/ 60 h 122"/>
                    <a:gd name="T22" fmla="*/ 151 w 245"/>
                    <a:gd name="T23" fmla="*/ 61 h 122"/>
                    <a:gd name="T24" fmla="*/ 181 w 245"/>
                    <a:gd name="T25" fmla="*/ 119 h 122"/>
                    <a:gd name="T26" fmla="*/ 218 w 245"/>
                    <a:gd name="T27" fmla="*/ 106 h 122"/>
                    <a:gd name="T28" fmla="*/ 238 w 245"/>
                    <a:gd name="T29" fmla="*/ 115 h 122"/>
                    <a:gd name="T30" fmla="*/ 244 w 245"/>
                    <a:gd name="T31" fmla="*/ 111 h 122"/>
                    <a:gd name="T32" fmla="*/ 224 w 245"/>
                    <a:gd name="T33" fmla="*/ 96 h 122"/>
                    <a:gd name="T34" fmla="*/ 228 w 245"/>
                    <a:gd name="T35" fmla="*/ 86 h 122"/>
                    <a:gd name="T36" fmla="*/ 153 w 245"/>
                    <a:gd name="T37" fmla="*/ 56 h 122"/>
                    <a:gd name="T38" fmla="*/ 153 w 245"/>
                    <a:gd name="T39" fmla="*/ 57 h 122"/>
                    <a:gd name="T40" fmla="*/ 113 w 245"/>
                    <a:gd name="T41" fmla="*/ 47 h 122"/>
                    <a:gd name="T42" fmla="*/ 112 w 245"/>
                    <a:gd name="T43" fmla="*/ 47 h 122"/>
                    <a:gd name="T44" fmla="*/ 78 w 245"/>
                    <a:gd name="T45" fmla="*/ 5 h 122"/>
                    <a:gd name="T46" fmla="*/ 33 w 245"/>
                    <a:gd name="T47" fmla="*/ 32 h 122"/>
                    <a:gd name="T48" fmla="*/ 0 w 245"/>
                    <a:gd name="T49" fmla="*/ 31 h 122"/>
                    <a:gd name="T50" fmla="*/ 32 w 245"/>
                    <a:gd name="T51" fmla="*/ 31 h 122"/>
                    <a:gd name="T52" fmla="*/ 114 w 245"/>
                    <a:gd name="T53" fmla="*/ 46 h 122"/>
                    <a:gd name="T54" fmla="*/ 153 w 245"/>
                    <a:gd name="T55" fmla="*/ 55 h 122"/>
                    <a:gd name="T56" fmla="*/ 229 w 245"/>
                    <a:gd name="T57" fmla="*/ 86 h 122"/>
                    <a:gd name="T58" fmla="*/ 245 w 245"/>
                    <a:gd name="T59" fmla="*/ 110 h 122"/>
                    <a:gd name="T60" fmla="*/ 192 w 245"/>
                    <a:gd name="T61" fmla="*/ 116 h 122"/>
                    <a:gd name="T62" fmla="*/ 149 w 245"/>
                    <a:gd name="T63" fmla="*/ 72 h 122"/>
                    <a:gd name="T64" fmla="*/ 193 w 245"/>
                    <a:gd name="T65" fmla="*/ 42 h 122"/>
                    <a:gd name="T66" fmla="*/ 210 w 245"/>
                    <a:gd name="T67" fmla="*/ 110 h 122"/>
                    <a:gd name="T68" fmla="*/ 150 w 245"/>
                    <a:gd name="T69" fmla="*/ 73 h 122"/>
                    <a:gd name="T70" fmla="*/ 181 w 245"/>
                    <a:gd name="T71" fmla="*/ 115 h 122"/>
                    <a:gd name="T72" fmla="*/ 224 w 245"/>
                    <a:gd name="T73" fmla="*/ 85 h 122"/>
                    <a:gd name="T74" fmla="*/ 165 w 245"/>
                    <a:gd name="T75" fmla="*/ 49 h 122"/>
                    <a:gd name="T76" fmla="*/ 150 w 245"/>
                    <a:gd name="T77" fmla="*/ 73 h 122"/>
                    <a:gd name="T78" fmla="*/ 66 w 245"/>
                    <a:gd name="T79" fmla="*/ 82 h 122"/>
                    <a:gd name="T80" fmla="*/ 34 w 245"/>
                    <a:gd name="T81" fmla="*/ 38 h 122"/>
                    <a:gd name="T82" fmla="*/ 78 w 245"/>
                    <a:gd name="T83" fmla="*/ 7 h 122"/>
                    <a:gd name="T84" fmla="*/ 94 w 245"/>
                    <a:gd name="T85" fmla="*/ 75 h 122"/>
                    <a:gd name="T86" fmla="*/ 35 w 245"/>
                    <a:gd name="T87" fmla="*/ 38 h 122"/>
                    <a:gd name="T88" fmla="*/ 94 w 245"/>
                    <a:gd name="T89" fmla="*/ 74 h 122"/>
                    <a:gd name="T90" fmla="*/ 77 w 245"/>
                    <a:gd name="T91" fmla="*/ 9 h 122"/>
                    <a:gd name="T92" fmla="*/ 35 w 245"/>
                    <a:gd name="T93" fmla="*/ 38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45" h="122">
                      <a:moveTo>
                        <a:pt x="237" y="116"/>
                      </a:moveTo>
                      <a:cubicBezTo>
                        <a:pt x="228" y="111"/>
                        <a:pt x="221" y="108"/>
                        <a:pt x="218" y="107"/>
                      </a:cubicBezTo>
                      <a:cubicBezTo>
                        <a:pt x="209" y="117"/>
                        <a:pt x="195" y="122"/>
                        <a:pt x="181" y="120"/>
                      </a:cubicBezTo>
                      <a:cubicBezTo>
                        <a:pt x="158" y="116"/>
                        <a:pt x="142" y="94"/>
                        <a:pt x="146" y="72"/>
                      </a:cubicBezTo>
                      <a:cubicBezTo>
                        <a:pt x="147" y="68"/>
                        <a:pt x="148" y="64"/>
                        <a:pt x="150" y="60"/>
                      </a:cubicBezTo>
                      <a:cubicBezTo>
                        <a:pt x="146" y="59"/>
                        <a:pt x="137" y="55"/>
                        <a:pt x="126" y="53"/>
                      </a:cubicBezTo>
                      <a:cubicBezTo>
                        <a:pt x="121" y="52"/>
                        <a:pt x="117" y="52"/>
                        <a:pt x="113" y="52"/>
                      </a:cubicBezTo>
                      <a:cubicBezTo>
                        <a:pt x="111" y="62"/>
                        <a:pt x="105" y="72"/>
                        <a:pt x="96" y="78"/>
                      </a:cubicBezTo>
                      <a:cubicBezTo>
                        <a:pt x="87" y="85"/>
                        <a:pt x="76" y="87"/>
                        <a:pt x="65" y="85"/>
                      </a:cubicBezTo>
                      <a:cubicBezTo>
                        <a:pt x="45" y="82"/>
                        <a:pt x="30" y="64"/>
                        <a:pt x="30" y="44"/>
                      </a:cubicBezTo>
                      <a:cubicBezTo>
                        <a:pt x="24" y="42"/>
                        <a:pt x="9" y="39"/>
                        <a:pt x="5" y="38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9" y="38"/>
                        <a:pt x="25" y="42"/>
                        <a:pt x="30" y="43"/>
                      </a:cubicBezTo>
                      <a:cubicBezTo>
                        <a:pt x="31" y="43"/>
                        <a:pt x="31" y="43"/>
                        <a:pt x="31" y="43"/>
                      </a:cubicBez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64"/>
                        <a:pt x="45" y="81"/>
                        <a:pt x="65" y="84"/>
                      </a:cubicBezTo>
                      <a:cubicBezTo>
                        <a:pt x="76" y="86"/>
                        <a:pt x="87" y="84"/>
                        <a:pt x="96" y="77"/>
                      </a:cubicBezTo>
                      <a:cubicBezTo>
                        <a:pt x="104" y="71"/>
                        <a:pt x="110" y="62"/>
                        <a:pt x="112" y="51"/>
                      </a:cubicBezTo>
                      <a:cubicBezTo>
                        <a:pt x="112" y="51"/>
                        <a:pt x="112" y="51"/>
                        <a:pt x="112" y="51"/>
                      </a:cubicBezTo>
                      <a:cubicBezTo>
                        <a:pt x="112" y="51"/>
                        <a:pt x="112" y="51"/>
                        <a:pt x="112" y="51"/>
                      </a:cubicBezTo>
                      <a:cubicBezTo>
                        <a:pt x="117" y="50"/>
                        <a:pt x="121" y="51"/>
                        <a:pt x="126" y="52"/>
                      </a:cubicBezTo>
                      <a:cubicBezTo>
                        <a:pt x="138" y="54"/>
                        <a:pt x="147" y="58"/>
                        <a:pt x="151" y="60"/>
                      </a:cubicBezTo>
                      <a:cubicBezTo>
                        <a:pt x="151" y="60"/>
                        <a:pt x="151" y="60"/>
                        <a:pt x="151" y="60"/>
                      </a:cubicBezTo>
                      <a:cubicBezTo>
                        <a:pt x="151" y="61"/>
                        <a:pt x="151" y="61"/>
                        <a:pt x="151" y="61"/>
                      </a:cubicBezTo>
                      <a:cubicBezTo>
                        <a:pt x="149" y="64"/>
                        <a:pt x="148" y="68"/>
                        <a:pt x="147" y="72"/>
                      </a:cubicBezTo>
                      <a:cubicBezTo>
                        <a:pt x="144" y="94"/>
                        <a:pt x="159" y="115"/>
                        <a:pt x="181" y="119"/>
                      </a:cubicBezTo>
                      <a:cubicBezTo>
                        <a:pt x="195" y="121"/>
                        <a:pt x="209" y="116"/>
                        <a:pt x="218" y="106"/>
                      </a:cubicBezTo>
                      <a:cubicBezTo>
                        <a:pt x="218" y="106"/>
                        <a:pt x="218" y="106"/>
                        <a:pt x="218" y="106"/>
                      </a:cubicBezTo>
                      <a:cubicBezTo>
                        <a:pt x="219" y="106"/>
                        <a:pt x="219" y="106"/>
                        <a:pt x="219" y="106"/>
                      </a:cubicBezTo>
                      <a:cubicBezTo>
                        <a:pt x="221" y="107"/>
                        <a:pt x="228" y="110"/>
                        <a:pt x="238" y="115"/>
                      </a:cubicBezTo>
                      <a:lnTo>
                        <a:pt x="237" y="116"/>
                      </a:lnTo>
                      <a:close/>
                      <a:moveTo>
                        <a:pt x="244" y="111"/>
                      </a:moveTo>
                      <a:cubicBezTo>
                        <a:pt x="236" y="104"/>
                        <a:pt x="230" y="100"/>
                        <a:pt x="225" y="97"/>
                      </a:cubicBezTo>
                      <a:cubicBezTo>
                        <a:pt x="224" y="96"/>
                        <a:pt x="224" y="96"/>
                        <a:pt x="224" y="96"/>
                      </a:cubicBezTo>
                      <a:cubicBezTo>
                        <a:pt x="225" y="96"/>
                        <a:pt x="225" y="96"/>
                        <a:pt x="225" y="96"/>
                      </a:cubicBezTo>
                      <a:cubicBezTo>
                        <a:pt x="226" y="93"/>
                        <a:pt x="227" y="89"/>
                        <a:pt x="228" y="86"/>
                      </a:cubicBezTo>
                      <a:cubicBezTo>
                        <a:pt x="231" y="64"/>
                        <a:pt x="216" y="43"/>
                        <a:pt x="194" y="39"/>
                      </a:cubicBezTo>
                      <a:cubicBezTo>
                        <a:pt x="178" y="36"/>
                        <a:pt x="162" y="43"/>
                        <a:pt x="153" y="56"/>
                      </a:cubicBezTo>
                      <a:cubicBezTo>
                        <a:pt x="153" y="57"/>
                        <a:pt x="153" y="57"/>
                        <a:pt x="153" y="57"/>
                      </a:cubicBezTo>
                      <a:cubicBezTo>
                        <a:pt x="153" y="57"/>
                        <a:pt x="153" y="57"/>
                        <a:pt x="153" y="57"/>
                      </a:cubicBezTo>
                      <a:cubicBezTo>
                        <a:pt x="145" y="52"/>
                        <a:pt x="137" y="49"/>
                        <a:pt x="129" y="48"/>
                      </a:cubicBezTo>
                      <a:cubicBezTo>
                        <a:pt x="124" y="47"/>
                        <a:pt x="118" y="46"/>
                        <a:pt x="113" y="47"/>
                      </a:cubicBezTo>
                      <a:cubicBezTo>
                        <a:pt x="113" y="47"/>
                        <a:pt x="113" y="47"/>
                        <a:pt x="113" y="47"/>
                      </a:cubicBezTo>
                      <a:cubicBezTo>
                        <a:pt x="112" y="47"/>
                        <a:pt x="112" y="47"/>
                        <a:pt x="112" y="47"/>
                      </a:cubicBezTo>
                      <a:cubicBezTo>
                        <a:pt x="112" y="46"/>
                        <a:pt x="112" y="46"/>
                        <a:pt x="112" y="46"/>
                      </a:cubicBezTo>
                      <a:cubicBezTo>
                        <a:pt x="113" y="26"/>
                        <a:pt x="98" y="8"/>
                        <a:pt x="78" y="5"/>
                      </a:cubicBezTo>
                      <a:cubicBezTo>
                        <a:pt x="58" y="2"/>
                        <a:pt x="39" y="13"/>
                        <a:pt x="33" y="32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25" y="32"/>
                        <a:pt x="4" y="31"/>
                        <a:pt x="0" y="31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4" y="30"/>
                        <a:pt x="24" y="30"/>
                        <a:pt x="32" y="31"/>
                      </a:cubicBezTo>
                      <a:cubicBezTo>
                        <a:pt x="38" y="12"/>
                        <a:pt x="58" y="0"/>
                        <a:pt x="78" y="4"/>
                      </a:cubicBezTo>
                      <a:cubicBezTo>
                        <a:pt x="99" y="7"/>
                        <a:pt x="114" y="25"/>
                        <a:pt x="114" y="46"/>
                      </a:cubicBezTo>
                      <a:cubicBezTo>
                        <a:pt x="119" y="45"/>
                        <a:pt x="124" y="45"/>
                        <a:pt x="129" y="46"/>
                      </a:cubicBezTo>
                      <a:cubicBezTo>
                        <a:pt x="137" y="48"/>
                        <a:pt x="145" y="51"/>
                        <a:pt x="153" y="55"/>
                      </a:cubicBezTo>
                      <a:cubicBezTo>
                        <a:pt x="162" y="42"/>
                        <a:pt x="178" y="35"/>
                        <a:pt x="194" y="38"/>
                      </a:cubicBezTo>
                      <a:cubicBezTo>
                        <a:pt x="217" y="42"/>
                        <a:pt x="232" y="63"/>
                        <a:pt x="229" y="86"/>
                      </a:cubicBezTo>
                      <a:cubicBezTo>
                        <a:pt x="228" y="89"/>
                        <a:pt x="227" y="93"/>
                        <a:pt x="226" y="96"/>
                      </a:cubicBezTo>
                      <a:cubicBezTo>
                        <a:pt x="231" y="99"/>
                        <a:pt x="237" y="104"/>
                        <a:pt x="245" y="110"/>
                      </a:cubicBezTo>
                      <a:lnTo>
                        <a:pt x="244" y="111"/>
                      </a:lnTo>
                      <a:close/>
                      <a:moveTo>
                        <a:pt x="192" y="116"/>
                      </a:moveTo>
                      <a:cubicBezTo>
                        <a:pt x="189" y="117"/>
                        <a:pt x="185" y="117"/>
                        <a:pt x="181" y="116"/>
                      </a:cubicBezTo>
                      <a:cubicBezTo>
                        <a:pt x="160" y="113"/>
                        <a:pt x="146" y="93"/>
                        <a:pt x="149" y="72"/>
                      </a:cubicBezTo>
                      <a:cubicBezTo>
                        <a:pt x="151" y="63"/>
                        <a:pt x="156" y="54"/>
                        <a:pt x="165" y="48"/>
                      </a:cubicBezTo>
                      <a:cubicBezTo>
                        <a:pt x="173" y="42"/>
                        <a:pt x="183" y="40"/>
                        <a:pt x="193" y="42"/>
                      </a:cubicBezTo>
                      <a:cubicBezTo>
                        <a:pt x="214" y="45"/>
                        <a:pt x="229" y="65"/>
                        <a:pt x="225" y="85"/>
                      </a:cubicBezTo>
                      <a:cubicBezTo>
                        <a:pt x="224" y="95"/>
                        <a:pt x="218" y="104"/>
                        <a:pt x="210" y="110"/>
                      </a:cubicBezTo>
                      <a:cubicBezTo>
                        <a:pt x="205" y="113"/>
                        <a:pt x="199" y="116"/>
                        <a:pt x="192" y="116"/>
                      </a:cubicBezTo>
                      <a:close/>
                      <a:moveTo>
                        <a:pt x="150" y="73"/>
                      </a:moveTo>
                      <a:cubicBezTo>
                        <a:pt x="151" y="73"/>
                        <a:pt x="151" y="73"/>
                        <a:pt x="151" y="73"/>
                      </a:cubicBezTo>
                      <a:cubicBezTo>
                        <a:pt x="147" y="92"/>
                        <a:pt x="161" y="111"/>
                        <a:pt x="181" y="115"/>
                      </a:cubicBezTo>
                      <a:cubicBezTo>
                        <a:pt x="191" y="117"/>
                        <a:pt x="201" y="114"/>
                        <a:pt x="210" y="109"/>
                      </a:cubicBezTo>
                      <a:cubicBezTo>
                        <a:pt x="217" y="103"/>
                        <a:pt x="223" y="95"/>
                        <a:pt x="224" y="85"/>
                      </a:cubicBezTo>
                      <a:cubicBezTo>
                        <a:pt x="227" y="65"/>
                        <a:pt x="214" y="46"/>
                        <a:pt x="193" y="43"/>
                      </a:cubicBezTo>
                      <a:cubicBezTo>
                        <a:pt x="183" y="41"/>
                        <a:pt x="173" y="43"/>
                        <a:pt x="165" y="49"/>
                      </a:cubicBezTo>
                      <a:cubicBezTo>
                        <a:pt x="157" y="55"/>
                        <a:pt x="152" y="63"/>
                        <a:pt x="151" y="73"/>
                      </a:cubicBezTo>
                      <a:lnTo>
                        <a:pt x="150" y="73"/>
                      </a:lnTo>
                      <a:close/>
                      <a:moveTo>
                        <a:pt x="76" y="82"/>
                      </a:moveTo>
                      <a:cubicBezTo>
                        <a:pt x="73" y="83"/>
                        <a:pt x="69" y="82"/>
                        <a:pt x="66" y="82"/>
                      </a:cubicBezTo>
                      <a:cubicBezTo>
                        <a:pt x="45" y="78"/>
                        <a:pt x="30" y="59"/>
                        <a:pt x="34" y="38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5" y="28"/>
                        <a:pt x="41" y="20"/>
                        <a:pt x="49" y="14"/>
                      </a:cubicBezTo>
                      <a:cubicBezTo>
                        <a:pt x="57" y="8"/>
                        <a:pt x="67" y="6"/>
                        <a:pt x="78" y="7"/>
                      </a:cubicBezTo>
                      <a:cubicBezTo>
                        <a:pt x="99" y="11"/>
                        <a:pt x="113" y="31"/>
                        <a:pt x="110" y="51"/>
                      </a:cubicBezTo>
                      <a:cubicBezTo>
                        <a:pt x="108" y="61"/>
                        <a:pt x="103" y="69"/>
                        <a:pt x="94" y="75"/>
                      </a:cubicBezTo>
                      <a:cubicBezTo>
                        <a:pt x="89" y="79"/>
                        <a:pt x="83" y="81"/>
                        <a:pt x="76" y="82"/>
                      </a:cubicBezTo>
                      <a:close/>
                      <a:moveTo>
                        <a:pt x="35" y="38"/>
                      </a:moveTo>
                      <a:cubicBezTo>
                        <a:pt x="32" y="58"/>
                        <a:pt x="45" y="77"/>
                        <a:pt x="66" y="81"/>
                      </a:cubicBezTo>
                      <a:cubicBezTo>
                        <a:pt x="76" y="82"/>
                        <a:pt x="86" y="80"/>
                        <a:pt x="94" y="74"/>
                      </a:cubicBezTo>
                      <a:cubicBezTo>
                        <a:pt x="102" y="69"/>
                        <a:pt x="107" y="60"/>
                        <a:pt x="108" y="51"/>
                      </a:cubicBezTo>
                      <a:cubicBezTo>
                        <a:pt x="112" y="31"/>
                        <a:pt x="98" y="12"/>
                        <a:pt x="77" y="9"/>
                      </a:cubicBezTo>
                      <a:cubicBezTo>
                        <a:pt x="68" y="7"/>
                        <a:pt x="58" y="9"/>
                        <a:pt x="49" y="15"/>
                      </a:cubicBezTo>
                      <a:cubicBezTo>
                        <a:pt x="42" y="21"/>
                        <a:pt x="36" y="29"/>
                        <a:pt x="35" y="38"/>
                      </a:cubicBezTo>
                      <a:close/>
                    </a:path>
                  </a:pathLst>
                </a:custGeom>
                <a:solidFill>
                  <a:srgbClr val="2E4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8" name="Freeform 1332"/>
                <p:cNvSpPr>
                  <a:spLocks/>
                </p:cNvSpPr>
                <p:nvPr/>
              </p:nvSpPr>
              <p:spPr bwMode="auto">
                <a:xfrm>
                  <a:off x="5790" y="2086"/>
                  <a:ext cx="57" cy="60"/>
                </a:xfrm>
                <a:custGeom>
                  <a:avLst/>
                  <a:gdLst>
                    <a:gd name="T0" fmla="*/ 1 w 24"/>
                    <a:gd name="T1" fmla="*/ 11 h 25"/>
                    <a:gd name="T2" fmla="*/ 17 w 24"/>
                    <a:gd name="T3" fmla="*/ 13 h 25"/>
                    <a:gd name="T4" fmla="*/ 14 w 24"/>
                    <a:gd name="T5" fmla="*/ 20 h 25"/>
                    <a:gd name="T6" fmla="*/ 1 w 24"/>
                    <a:gd name="T7" fmla="*/ 1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25">
                      <a:moveTo>
                        <a:pt x="1" y="11"/>
                      </a:moveTo>
                      <a:cubicBezTo>
                        <a:pt x="1" y="7"/>
                        <a:pt x="8" y="0"/>
                        <a:pt x="17" y="13"/>
                      </a:cubicBezTo>
                      <a:cubicBezTo>
                        <a:pt x="24" y="24"/>
                        <a:pt x="20" y="25"/>
                        <a:pt x="14" y="20"/>
                      </a:cubicBezTo>
                      <a:cubicBezTo>
                        <a:pt x="8" y="16"/>
                        <a:pt x="0" y="15"/>
                        <a:pt x="1" y="11"/>
                      </a:cubicBezTo>
                      <a:close/>
                    </a:path>
                  </a:pathLst>
                </a:custGeom>
                <a:solidFill>
                  <a:srgbClr val="D15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9" name="Freeform 1333"/>
                <p:cNvSpPr>
                  <a:spLocks/>
                </p:cNvSpPr>
                <p:nvPr/>
              </p:nvSpPr>
              <p:spPr bwMode="auto">
                <a:xfrm>
                  <a:off x="5792" y="2115"/>
                  <a:ext cx="55" cy="31"/>
                </a:xfrm>
                <a:custGeom>
                  <a:avLst/>
                  <a:gdLst>
                    <a:gd name="T0" fmla="*/ 11 w 23"/>
                    <a:gd name="T1" fmla="*/ 5 h 13"/>
                    <a:gd name="T2" fmla="*/ 17 w 23"/>
                    <a:gd name="T3" fmla="*/ 3 h 13"/>
                    <a:gd name="T4" fmla="*/ 13 w 23"/>
                    <a:gd name="T5" fmla="*/ 8 h 13"/>
                    <a:gd name="T6" fmla="*/ 0 w 23"/>
                    <a:gd name="T7" fmla="*/ 0 h 13"/>
                    <a:gd name="T8" fmla="*/ 11 w 23"/>
                    <a:gd name="T9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3">
                      <a:moveTo>
                        <a:pt x="11" y="5"/>
                      </a:moveTo>
                      <a:cubicBezTo>
                        <a:pt x="16" y="8"/>
                        <a:pt x="19" y="8"/>
                        <a:pt x="17" y="3"/>
                      </a:cubicBezTo>
                      <a:cubicBezTo>
                        <a:pt x="23" y="12"/>
                        <a:pt x="19" y="13"/>
                        <a:pt x="13" y="8"/>
                      </a:cubicBezTo>
                      <a:cubicBezTo>
                        <a:pt x="8" y="4"/>
                        <a:pt x="0" y="4"/>
                        <a:pt x="0" y="0"/>
                      </a:cubicBezTo>
                      <a:cubicBezTo>
                        <a:pt x="3" y="1"/>
                        <a:pt x="7" y="2"/>
                        <a:pt x="11" y="5"/>
                      </a:cubicBezTo>
                      <a:close/>
                    </a:path>
                  </a:pathLst>
                </a:custGeom>
                <a:solidFill>
                  <a:srgbClr val="AB3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70" name="Freeform 1334"/>
                <p:cNvSpPr>
                  <a:spLocks noEditPoints="1"/>
                </p:cNvSpPr>
                <p:nvPr/>
              </p:nvSpPr>
              <p:spPr bwMode="auto">
                <a:xfrm>
                  <a:off x="5788" y="2096"/>
                  <a:ext cx="54" cy="47"/>
                </a:xfrm>
                <a:custGeom>
                  <a:avLst/>
                  <a:gdLst>
                    <a:gd name="T0" fmla="*/ 21 w 23"/>
                    <a:gd name="T1" fmla="*/ 20 h 20"/>
                    <a:gd name="T2" fmla="*/ 15 w 23"/>
                    <a:gd name="T3" fmla="*/ 17 h 20"/>
                    <a:gd name="T4" fmla="*/ 7 w 23"/>
                    <a:gd name="T5" fmla="*/ 13 h 20"/>
                    <a:gd name="T6" fmla="*/ 1 w 23"/>
                    <a:gd name="T7" fmla="*/ 7 h 20"/>
                    <a:gd name="T8" fmla="*/ 7 w 23"/>
                    <a:gd name="T9" fmla="*/ 1 h 20"/>
                    <a:gd name="T10" fmla="*/ 18 w 23"/>
                    <a:gd name="T11" fmla="*/ 8 h 20"/>
                    <a:gd name="T12" fmla="*/ 22 w 23"/>
                    <a:gd name="T13" fmla="*/ 19 h 20"/>
                    <a:gd name="T14" fmla="*/ 21 w 23"/>
                    <a:gd name="T15" fmla="*/ 20 h 20"/>
                    <a:gd name="T16" fmla="*/ 7 w 23"/>
                    <a:gd name="T17" fmla="*/ 2 h 20"/>
                    <a:gd name="T18" fmla="*/ 2 w 23"/>
                    <a:gd name="T19" fmla="*/ 7 h 20"/>
                    <a:gd name="T20" fmla="*/ 8 w 23"/>
                    <a:gd name="T21" fmla="*/ 12 h 20"/>
                    <a:gd name="T22" fmla="*/ 16 w 23"/>
                    <a:gd name="T23" fmla="*/ 16 h 20"/>
                    <a:gd name="T24" fmla="*/ 21 w 23"/>
                    <a:gd name="T25" fmla="*/ 19 h 20"/>
                    <a:gd name="T26" fmla="*/ 21 w 23"/>
                    <a:gd name="T27" fmla="*/ 18 h 20"/>
                    <a:gd name="T28" fmla="*/ 17 w 23"/>
                    <a:gd name="T29" fmla="*/ 9 h 20"/>
                    <a:gd name="T30" fmla="*/ 7 w 23"/>
                    <a:gd name="T31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" h="20">
                      <a:moveTo>
                        <a:pt x="21" y="20"/>
                      </a:moveTo>
                      <a:cubicBezTo>
                        <a:pt x="19" y="20"/>
                        <a:pt x="16" y="18"/>
                        <a:pt x="15" y="17"/>
                      </a:cubicBezTo>
                      <a:cubicBezTo>
                        <a:pt x="13" y="15"/>
                        <a:pt x="10" y="14"/>
                        <a:pt x="7" y="13"/>
                      </a:cubicBezTo>
                      <a:cubicBezTo>
                        <a:pt x="3" y="11"/>
                        <a:pt x="0" y="10"/>
                        <a:pt x="1" y="7"/>
                      </a:cubicBezTo>
                      <a:cubicBezTo>
                        <a:pt x="1" y="5"/>
                        <a:pt x="3" y="1"/>
                        <a:pt x="7" y="1"/>
                      </a:cubicBezTo>
                      <a:cubicBezTo>
                        <a:pt x="10" y="0"/>
                        <a:pt x="14" y="1"/>
                        <a:pt x="18" y="8"/>
                      </a:cubicBezTo>
                      <a:cubicBezTo>
                        <a:pt x="22" y="14"/>
                        <a:pt x="23" y="17"/>
                        <a:pt x="22" y="19"/>
                      </a:cubicBezTo>
                      <a:cubicBezTo>
                        <a:pt x="22" y="19"/>
                        <a:pt x="22" y="20"/>
                        <a:pt x="21" y="20"/>
                      </a:cubicBezTo>
                      <a:close/>
                      <a:moveTo>
                        <a:pt x="7" y="2"/>
                      </a:moveTo>
                      <a:cubicBezTo>
                        <a:pt x="4" y="2"/>
                        <a:pt x="2" y="5"/>
                        <a:pt x="2" y="7"/>
                      </a:cubicBezTo>
                      <a:cubicBezTo>
                        <a:pt x="2" y="9"/>
                        <a:pt x="4" y="10"/>
                        <a:pt x="8" y="12"/>
                      </a:cubicBezTo>
                      <a:cubicBezTo>
                        <a:pt x="10" y="13"/>
                        <a:pt x="13" y="14"/>
                        <a:pt x="16" y="16"/>
                      </a:cubicBezTo>
                      <a:cubicBezTo>
                        <a:pt x="18" y="18"/>
                        <a:pt x="20" y="19"/>
                        <a:pt x="21" y="19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2" y="16"/>
                        <a:pt x="17" y="9"/>
                      </a:cubicBezTo>
                      <a:cubicBezTo>
                        <a:pt x="13" y="3"/>
                        <a:pt x="9" y="2"/>
                        <a:pt x="7" y="2"/>
                      </a:cubicBezTo>
                      <a:close/>
                    </a:path>
                  </a:pathLst>
                </a:custGeom>
                <a:solidFill>
                  <a:srgbClr val="5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71" name="Freeform 1335"/>
                <p:cNvSpPr>
                  <a:spLocks/>
                </p:cNvSpPr>
                <p:nvPr/>
              </p:nvSpPr>
              <p:spPr bwMode="auto">
                <a:xfrm>
                  <a:off x="5795" y="2101"/>
                  <a:ext cx="31" cy="16"/>
                </a:xfrm>
                <a:custGeom>
                  <a:avLst/>
                  <a:gdLst>
                    <a:gd name="T0" fmla="*/ 11 w 13"/>
                    <a:gd name="T1" fmla="*/ 5 h 7"/>
                    <a:gd name="T2" fmla="*/ 3 w 13"/>
                    <a:gd name="T3" fmla="*/ 1 h 7"/>
                    <a:gd name="T4" fmla="*/ 6 w 13"/>
                    <a:gd name="T5" fmla="*/ 5 h 7"/>
                    <a:gd name="T6" fmla="*/ 11 w 13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7">
                      <a:moveTo>
                        <a:pt x="11" y="5"/>
                      </a:moveTo>
                      <a:cubicBezTo>
                        <a:pt x="10" y="2"/>
                        <a:pt x="6" y="0"/>
                        <a:pt x="3" y="1"/>
                      </a:cubicBezTo>
                      <a:cubicBezTo>
                        <a:pt x="0" y="3"/>
                        <a:pt x="2" y="5"/>
                        <a:pt x="6" y="5"/>
                      </a:cubicBezTo>
                      <a:cubicBezTo>
                        <a:pt x="10" y="5"/>
                        <a:pt x="13" y="7"/>
                        <a:pt x="11" y="5"/>
                      </a:cubicBezTo>
                      <a:close/>
                    </a:path>
                  </a:pathLst>
                </a:custGeom>
                <a:solidFill>
                  <a:srgbClr val="E6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</p:grpSp>
        </p:grpSp>
        <p:grpSp>
          <p:nvGrpSpPr>
            <p:cNvPr id="13" name="前"/>
            <p:cNvGrpSpPr>
              <a:grpSpLocks/>
            </p:cNvGrpSpPr>
            <p:nvPr/>
          </p:nvGrpSpPr>
          <p:grpSpPr bwMode="auto">
            <a:xfrm>
              <a:off x="1109314" y="429887"/>
              <a:ext cx="3157862" cy="1320905"/>
              <a:chOff x="1994" y="1305"/>
              <a:chExt cx="3335" cy="1395"/>
            </a:xfrm>
          </p:grpSpPr>
          <p:sp>
            <p:nvSpPr>
              <p:cNvPr id="14" name="Freeform 877"/>
              <p:cNvSpPr>
                <a:spLocks/>
              </p:cNvSpPr>
              <p:nvPr/>
            </p:nvSpPr>
            <p:spPr bwMode="auto">
              <a:xfrm>
                <a:off x="2023" y="2187"/>
                <a:ext cx="229" cy="330"/>
              </a:xfrm>
              <a:custGeom>
                <a:avLst/>
                <a:gdLst>
                  <a:gd name="T0" fmla="*/ 29 w 97"/>
                  <a:gd name="T1" fmla="*/ 12 h 139"/>
                  <a:gd name="T2" fmla="*/ 3 w 97"/>
                  <a:gd name="T3" fmla="*/ 59 h 139"/>
                  <a:gd name="T4" fmla="*/ 0 w 97"/>
                  <a:gd name="T5" fmla="*/ 139 h 139"/>
                  <a:gd name="T6" fmla="*/ 58 w 97"/>
                  <a:gd name="T7" fmla="*/ 122 h 139"/>
                  <a:gd name="T8" fmla="*/ 74 w 97"/>
                  <a:gd name="T9" fmla="*/ 34 h 139"/>
                  <a:gd name="T10" fmla="*/ 29 w 97"/>
                  <a:gd name="T11" fmla="*/ 1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39">
                    <a:moveTo>
                      <a:pt x="29" y="12"/>
                    </a:moveTo>
                    <a:cubicBezTo>
                      <a:pt x="23" y="12"/>
                      <a:pt x="3" y="15"/>
                      <a:pt x="3" y="59"/>
                    </a:cubicBezTo>
                    <a:cubicBezTo>
                      <a:pt x="3" y="104"/>
                      <a:pt x="4" y="130"/>
                      <a:pt x="0" y="139"/>
                    </a:cubicBezTo>
                    <a:cubicBezTo>
                      <a:pt x="58" y="122"/>
                      <a:pt x="58" y="122"/>
                      <a:pt x="58" y="122"/>
                    </a:cubicBezTo>
                    <a:cubicBezTo>
                      <a:pt x="58" y="122"/>
                      <a:pt x="97" y="68"/>
                      <a:pt x="74" y="34"/>
                    </a:cubicBezTo>
                    <a:cubicBezTo>
                      <a:pt x="52" y="0"/>
                      <a:pt x="29" y="12"/>
                      <a:pt x="29" y="12"/>
                    </a:cubicBezTo>
                    <a:close/>
                  </a:path>
                </a:pathLst>
              </a:custGeom>
              <a:solidFill>
                <a:srgbClr val="B8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" name="Freeform 878"/>
              <p:cNvSpPr>
                <a:spLocks/>
              </p:cNvSpPr>
              <p:nvPr/>
            </p:nvSpPr>
            <p:spPr bwMode="auto">
              <a:xfrm>
                <a:off x="2025" y="2213"/>
                <a:ext cx="201" cy="299"/>
              </a:xfrm>
              <a:custGeom>
                <a:avLst/>
                <a:gdLst>
                  <a:gd name="T0" fmla="*/ 52 w 85"/>
                  <a:gd name="T1" fmla="*/ 82 h 126"/>
                  <a:gd name="T2" fmla="*/ 22 w 85"/>
                  <a:gd name="T3" fmla="*/ 51 h 126"/>
                  <a:gd name="T4" fmla="*/ 29 w 85"/>
                  <a:gd name="T5" fmla="*/ 11 h 126"/>
                  <a:gd name="T6" fmla="*/ 30 w 85"/>
                  <a:gd name="T7" fmla="*/ 0 h 126"/>
                  <a:gd name="T8" fmla="*/ 2 w 85"/>
                  <a:gd name="T9" fmla="*/ 48 h 126"/>
                  <a:gd name="T10" fmla="*/ 0 w 85"/>
                  <a:gd name="T11" fmla="*/ 126 h 126"/>
                  <a:gd name="T12" fmla="*/ 52 w 85"/>
                  <a:gd name="T13" fmla="*/ 8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26">
                    <a:moveTo>
                      <a:pt x="52" y="82"/>
                    </a:moveTo>
                    <a:cubicBezTo>
                      <a:pt x="26" y="78"/>
                      <a:pt x="24" y="75"/>
                      <a:pt x="22" y="51"/>
                    </a:cubicBezTo>
                    <a:cubicBezTo>
                      <a:pt x="21" y="24"/>
                      <a:pt x="22" y="13"/>
                      <a:pt x="29" y="1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2" y="0"/>
                      <a:pt x="2" y="4"/>
                      <a:pt x="2" y="48"/>
                    </a:cubicBezTo>
                    <a:cubicBezTo>
                      <a:pt x="2" y="90"/>
                      <a:pt x="2" y="115"/>
                      <a:pt x="0" y="126"/>
                    </a:cubicBezTo>
                    <a:cubicBezTo>
                      <a:pt x="24" y="115"/>
                      <a:pt x="85" y="86"/>
                      <a:pt x="52" y="82"/>
                    </a:cubicBezTo>
                    <a:close/>
                  </a:path>
                </a:pathLst>
              </a:custGeom>
              <a:solidFill>
                <a:srgbClr val="9E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" name="Freeform 879"/>
              <p:cNvSpPr>
                <a:spLocks/>
              </p:cNvSpPr>
              <p:nvPr/>
            </p:nvSpPr>
            <p:spPr bwMode="auto">
              <a:xfrm>
                <a:off x="2025" y="2213"/>
                <a:ext cx="132" cy="299"/>
              </a:xfrm>
              <a:custGeom>
                <a:avLst/>
                <a:gdLst>
                  <a:gd name="T0" fmla="*/ 55 w 56"/>
                  <a:gd name="T1" fmla="*/ 88 h 126"/>
                  <a:gd name="T2" fmla="*/ 21 w 56"/>
                  <a:gd name="T3" fmla="*/ 88 h 126"/>
                  <a:gd name="T4" fmla="*/ 9 w 56"/>
                  <a:gd name="T5" fmla="*/ 41 h 126"/>
                  <a:gd name="T6" fmla="*/ 28 w 56"/>
                  <a:gd name="T7" fmla="*/ 5 h 126"/>
                  <a:gd name="T8" fmla="*/ 30 w 56"/>
                  <a:gd name="T9" fmla="*/ 0 h 126"/>
                  <a:gd name="T10" fmla="*/ 2 w 56"/>
                  <a:gd name="T11" fmla="*/ 48 h 126"/>
                  <a:gd name="T12" fmla="*/ 0 w 56"/>
                  <a:gd name="T13" fmla="*/ 126 h 126"/>
                  <a:gd name="T14" fmla="*/ 55 w 56"/>
                  <a:gd name="T15" fmla="*/ 8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6">
                    <a:moveTo>
                      <a:pt x="55" y="88"/>
                    </a:moveTo>
                    <a:cubicBezTo>
                      <a:pt x="45" y="85"/>
                      <a:pt x="30" y="86"/>
                      <a:pt x="21" y="88"/>
                    </a:cubicBezTo>
                    <a:cubicBezTo>
                      <a:pt x="12" y="90"/>
                      <a:pt x="9" y="75"/>
                      <a:pt x="9" y="41"/>
                    </a:cubicBezTo>
                    <a:cubicBezTo>
                      <a:pt x="10" y="8"/>
                      <a:pt x="24" y="6"/>
                      <a:pt x="28" y="5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2" y="0"/>
                      <a:pt x="2" y="4"/>
                      <a:pt x="2" y="48"/>
                    </a:cubicBezTo>
                    <a:cubicBezTo>
                      <a:pt x="2" y="90"/>
                      <a:pt x="2" y="115"/>
                      <a:pt x="0" y="126"/>
                    </a:cubicBezTo>
                    <a:cubicBezTo>
                      <a:pt x="14" y="119"/>
                      <a:pt x="56" y="89"/>
                      <a:pt x="55" y="88"/>
                    </a:cubicBezTo>
                    <a:close/>
                  </a:path>
                </a:pathLst>
              </a:custGeom>
              <a:solidFill>
                <a:srgbClr val="7DB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" name="Freeform 880"/>
              <p:cNvSpPr>
                <a:spLocks noEditPoints="1"/>
              </p:cNvSpPr>
              <p:nvPr/>
            </p:nvSpPr>
            <p:spPr bwMode="auto">
              <a:xfrm>
                <a:off x="2018" y="2208"/>
                <a:ext cx="237" cy="314"/>
              </a:xfrm>
              <a:custGeom>
                <a:avLst/>
                <a:gdLst>
                  <a:gd name="T0" fmla="*/ 0 w 100"/>
                  <a:gd name="T1" fmla="*/ 132 h 132"/>
                  <a:gd name="T2" fmla="*/ 1 w 100"/>
                  <a:gd name="T3" fmla="*/ 130 h 132"/>
                  <a:gd name="T4" fmla="*/ 4 w 100"/>
                  <a:gd name="T5" fmla="*/ 70 h 132"/>
                  <a:gd name="T6" fmla="*/ 4 w 100"/>
                  <a:gd name="T7" fmla="*/ 50 h 132"/>
                  <a:gd name="T8" fmla="*/ 30 w 100"/>
                  <a:gd name="T9" fmla="*/ 2 h 132"/>
                  <a:gd name="T10" fmla="*/ 31 w 100"/>
                  <a:gd name="T11" fmla="*/ 2 h 132"/>
                  <a:gd name="T12" fmla="*/ 41 w 100"/>
                  <a:gd name="T13" fmla="*/ 0 h 132"/>
                  <a:gd name="T14" fmla="*/ 77 w 100"/>
                  <a:gd name="T15" fmla="*/ 24 h 132"/>
                  <a:gd name="T16" fmla="*/ 61 w 100"/>
                  <a:gd name="T17" fmla="*/ 114 h 132"/>
                  <a:gd name="T18" fmla="*/ 61 w 100"/>
                  <a:gd name="T19" fmla="*/ 114 h 132"/>
                  <a:gd name="T20" fmla="*/ 0 w 100"/>
                  <a:gd name="T21" fmla="*/ 132 h 132"/>
                  <a:gd name="T22" fmla="*/ 30 w 100"/>
                  <a:gd name="T23" fmla="*/ 4 h 132"/>
                  <a:gd name="T24" fmla="*/ 6 w 100"/>
                  <a:gd name="T25" fmla="*/ 50 h 132"/>
                  <a:gd name="T26" fmla="*/ 6 w 100"/>
                  <a:gd name="T27" fmla="*/ 70 h 132"/>
                  <a:gd name="T28" fmla="*/ 4 w 100"/>
                  <a:gd name="T29" fmla="*/ 128 h 132"/>
                  <a:gd name="T30" fmla="*/ 60 w 100"/>
                  <a:gd name="T31" fmla="*/ 112 h 132"/>
                  <a:gd name="T32" fmla="*/ 75 w 100"/>
                  <a:gd name="T33" fmla="*/ 26 h 132"/>
                  <a:gd name="T34" fmla="*/ 41 w 100"/>
                  <a:gd name="T35" fmla="*/ 2 h 132"/>
                  <a:gd name="T36" fmla="*/ 31 w 100"/>
                  <a:gd name="T37" fmla="*/ 4 h 132"/>
                  <a:gd name="T38" fmla="*/ 31 w 100"/>
                  <a:gd name="T39" fmla="*/ 4 h 132"/>
                  <a:gd name="T40" fmla="*/ 30 w 100"/>
                  <a:gd name="T41" fmla="*/ 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0" h="132">
                    <a:moveTo>
                      <a:pt x="0" y="132"/>
                    </a:moveTo>
                    <a:cubicBezTo>
                      <a:pt x="1" y="130"/>
                      <a:pt x="1" y="130"/>
                      <a:pt x="1" y="130"/>
                    </a:cubicBezTo>
                    <a:cubicBezTo>
                      <a:pt x="4" y="122"/>
                      <a:pt x="4" y="102"/>
                      <a:pt x="4" y="70"/>
                    </a:cubicBezTo>
                    <a:cubicBezTo>
                      <a:pt x="4" y="64"/>
                      <a:pt x="4" y="57"/>
                      <a:pt x="4" y="50"/>
                    </a:cubicBezTo>
                    <a:cubicBezTo>
                      <a:pt x="4" y="5"/>
                      <a:pt x="24" y="2"/>
                      <a:pt x="30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1"/>
                      <a:pt x="35" y="0"/>
                      <a:pt x="41" y="0"/>
                    </a:cubicBezTo>
                    <a:cubicBezTo>
                      <a:pt x="50" y="0"/>
                      <a:pt x="64" y="4"/>
                      <a:pt x="77" y="24"/>
                    </a:cubicBezTo>
                    <a:cubicBezTo>
                      <a:pt x="100" y="58"/>
                      <a:pt x="63" y="111"/>
                      <a:pt x="61" y="114"/>
                    </a:cubicBezTo>
                    <a:cubicBezTo>
                      <a:pt x="61" y="114"/>
                      <a:pt x="61" y="114"/>
                      <a:pt x="61" y="114"/>
                    </a:cubicBezTo>
                    <a:lnTo>
                      <a:pt x="0" y="132"/>
                    </a:lnTo>
                    <a:close/>
                    <a:moveTo>
                      <a:pt x="30" y="4"/>
                    </a:moveTo>
                    <a:cubicBezTo>
                      <a:pt x="25" y="4"/>
                      <a:pt x="6" y="7"/>
                      <a:pt x="6" y="50"/>
                    </a:cubicBezTo>
                    <a:cubicBezTo>
                      <a:pt x="6" y="57"/>
                      <a:pt x="6" y="64"/>
                      <a:pt x="6" y="70"/>
                    </a:cubicBezTo>
                    <a:cubicBezTo>
                      <a:pt x="6" y="100"/>
                      <a:pt x="6" y="119"/>
                      <a:pt x="4" y="128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3" y="107"/>
                      <a:pt x="96" y="57"/>
                      <a:pt x="75" y="26"/>
                    </a:cubicBezTo>
                    <a:cubicBezTo>
                      <a:pt x="62" y="6"/>
                      <a:pt x="49" y="2"/>
                      <a:pt x="41" y="2"/>
                    </a:cubicBezTo>
                    <a:cubicBezTo>
                      <a:pt x="35" y="2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264F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" name="Freeform 881"/>
              <p:cNvSpPr>
                <a:spLocks/>
              </p:cNvSpPr>
              <p:nvPr/>
            </p:nvSpPr>
            <p:spPr bwMode="auto">
              <a:xfrm>
                <a:off x="1994" y="2429"/>
                <a:ext cx="137" cy="231"/>
              </a:xfrm>
              <a:custGeom>
                <a:avLst/>
                <a:gdLst>
                  <a:gd name="T0" fmla="*/ 58 w 58"/>
                  <a:gd name="T1" fmla="*/ 0 h 97"/>
                  <a:gd name="T2" fmla="*/ 9 w 58"/>
                  <a:gd name="T3" fmla="*/ 35 h 97"/>
                  <a:gd name="T4" fmla="*/ 42 w 58"/>
                  <a:gd name="T5" fmla="*/ 97 h 97"/>
                  <a:gd name="T6" fmla="*/ 58 w 58"/>
                  <a:gd name="T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97">
                    <a:moveTo>
                      <a:pt x="58" y="0"/>
                    </a:moveTo>
                    <a:cubicBezTo>
                      <a:pt x="45" y="2"/>
                      <a:pt x="20" y="6"/>
                      <a:pt x="9" y="35"/>
                    </a:cubicBezTo>
                    <a:cubicBezTo>
                      <a:pt x="0" y="61"/>
                      <a:pt x="10" y="92"/>
                      <a:pt x="42" y="97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" name="Freeform 882"/>
              <p:cNvSpPr>
                <a:spLocks/>
              </p:cNvSpPr>
              <p:nvPr/>
            </p:nvSpPr>
            <p:spPr bwMode="auto">
              <a:xfrm>
                <a:off x="2008" y="2455"/>
                <a:ext cx="97" cy="205"/>
              </a:xfrm>
              <a:custGeom>
                <a:avLst/>
                <a:gdLst>
                  <a:gd name="T0" fmla="*/ 36 w 41"/>
                  <a:gd name="T1" fmla="*/ 86 h 86"/>
                  <a:gd name="T2" fmla="*/ 41 w 41"/>
                  <a:gd name="T3" fmla="*/ 0 h 86"/>
                  <a:gd name="T4" fmla="*/ 2 w 41"/>
                  <a:gd name="T5" fmla="*/ 56 h 86"/>
                  <a:gd name="T6" fmla="*/ 36 w 41"/>
                  <a:gd name="T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86">
                    <a:moveTo>
                      <a:pt x="36" y="86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0" y="2"/>
                      <a:pt x="0" y="24"/>
                      <a:pt x="2" y="56"/>
                    </a:cubicBezTo>
                    <a:cubicBezTo>
                      <a:pt x="7" y="70"/>
                      <a:pt x="18" y="83"/>
                      <a:pt x="36" y="86"/>
                    </a:cubicBezTo>
                    <a:close/>
                  </a:path>
                </a:pathLst>
              </a:custGeom>
              <a:solidFill>
                <a:srgbClr val="F7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" name="Freeform 883"/>
              <p:cNvSpPr>
                <a:spLocks/>
              </p:cNvSpPr>
              <p:nvPr/>
            </p:nvSpPr>
            <p:spPr bwMode="auto">
              <a:xfrm>
                <a:off x="2013" y="2467"/>
                <a:ext cx="81" cy="193"/>
              </a:xfrm>
              <a:custGeom>
                <a:avLst/>
                <a:gdLst>
                  <a:gd name="T0" fmla="*/ 34 w 34"/>
                  <a:gd name="T1" fmla="*/ 81 h 81"/>
                  <a:gd name="T2" fmla="*/ 34 w 34"/>
                  <a:gd name="T3" fmla="*/ 0 h 81"/>
                  <a:gd name="T4" fmla="*/ 6 w 34"/>
                  <a:gd name="T5" fmla="*/ 63 h 81"/>
                  <a:gd name="T6" fmla="*/ 34 w 34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81">
                    <a:moveTo>
                      <a:pt x="34" y="81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25" y="7"/>
                      <a:pt x="0" y="30"/>
                      <a:pt x="6" y="63"/>
                    </a:cubicBezTo>
                    <a:cubicBezTo>
                      <a:pt x="12" y="72"/>
                      <a:pt x="21" y="79"/>
                      <a:pt x="34" y="81"/>
                    </a:cubicBezTo>
                    <a:close/>
                  </a:path>
                </a:pathLst>
              </a:custGeom>
              <a:solidFill>
                <a:srgbClr val="E8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1" name="Freeform 884"/>
              <p:cNvSpPr>
                <a:spLocks noEditPoints="1"/>
              </p:cNvSpPr>
              <p:nvPr/>
            </p:nvSpPr>
            <p:spPr bwMode="auto">
              <a:xfrm>
                <a:off x="2001" y="2427"/>
                <a:ext cx="133" cy="235"/>
              </a:xfrm>
              <a:custGeom>
                <a:avLst/>
                <a:gdLst>
                  <a:gd name="T0" fmla="*/ 40 w 56"/>
                  <a:gd name="T1" fmla="*/ 99 h 99"/>
                  <a:gd name="T2" fmla="*/ 39 w 56"/>
                  <a:gd name="T3" fmla="*/ 99 h 99"/>
                  <a:gd name="T4" fmla="*/ 8 w 56"/>
                  <a:gd name="T5" fmla="*/ 79 h 99"/>
                  <a:gd name="T6" fmla="*/ 5 w 56"/>
                  <a:gd name="T7" fmla="*/ 35 h 99"/>
                  <a:gd name="T8" fmla="*/ 55 w 56"/>
                  <a:gd name="T9" fmla="*/ 0 h 99"/>
                  <a:gd name="T10" fmla="*/ 56 w 56"/>
                  <a:gd name="T11" fmla="*/ 0 h 99"/>
                  <a:gd name="T12" fmla="*/ 40 w 56"/>
                  <a:gd name="T13" fmla="*/ 99 h 99"/>
                  <a:gd name="T14" fmla="*/ 54 w 56"/>
                  <a:gd name="T15" fmla="*/ 2 h 99"/>
                  <a:gd name="T16" fmla="*/ 7 w 56"/>
                  <a:gd name="T17" fmla="*/ 36 h 99"/>
                  <a:gd name="T18" fmla="*/ 10 w 56"/>
                  <a:gd name="T19" fmla="*/ 78 h 99"/>
                  <a:gd name="T20" fmla="*/ 38 w 56"/>
                  <a:gd name="T21" fmla="*/ 96 h 99"/>
                  <a:gd name="T22" fmla="*/ 54 w 56"/>
                  <a:gd name="T23" fmla="*/ 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99">
                    <a:moveTo>
                      <a:pt x="40" y="99"/>
                    </a:moveTo>
                    <a:cubicBezTo>
                      <a:pt x="39" y="99"/>
                      <a:pt x="39" y="99"/>
                      <a:pt x="39" y="99"/>
                    </a:cubicBezTo>
                    <a:cubicBezTo>
                      <a:pt x="26" y="97"/>
                      <a:pt x="15" y="90"/>
                      <a:pt x="8" y="79"/>
                    </a:cubicBezTo>
                    <a:cubicBezTo>
                      <a:pt x="1" y="67"/>
                      <a:pt x="0" y="50"/>
                      <a:pt x="5" y="35"/>
                    </a:cubicBezTo>
                    <a:cubicBezTo>
                      <a:pt x="16" y="5"/>
                      <a:pt x="43" y="2"/>
                      <a:pt x="55" y="0"/>
                    </a:cubicBezTo>
                    <a:cubicBezTo>
                      <a:pt x="56" y="0"/>
                      <a:pt x="56" y="0"/>
                      <a:pt x="56" y="0"/>
                    </a:cubicBezTo>
                    <a:lnTo>
                      <a:pt x="40" y="99"/>
                    </a:lnTo>
                    <a:close/>
                    <a:moveTo>
                      <a:pt x="54" y="2"/>
                    </a:moveTo>
                    <a:cubicBezTo>
                      <a:pt x="41" y="4"/>
                      <a:pt x="17" y="9"/>
                      <a:pt x="7" y="36"/>
                    </a:cubicBezTo>
                    <a:cubicBezTo>
                      <a:pt x="2" y="51"/>
                      <a:pt x="3" y="66"/>
                      <a:pt x="10" y="78"/>
                    </a:cubicBezTo>
                    <a:cubicBezTo>
                      <a:pt x="16" y="88"/>
                      <a:pt x="26" y="94"/>
                      <a:pt x="38" y="96"/>
                    </a:cubicBez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A6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2" name="Freeform 885"/>
              <p:cNvSpPr>
                <a:spLocks/>
              </p:cNvSpPr>
              <p:nvPr/>
            </p:nvSpPr>
            <p:spPr bwMode="auto">
              <a:xfrm>
                <a:off x="2524" y="2258"/>
                <a:ext cx="209" cy="214"/>
              </a:xfrm>
              <a:custGeom>
                <a:avLst/>
                <a:gdLst>
                  <a:gd name="T0" fmla="*/ 51 w 88"/>
                  <a:gd name="T1" fmla="*/ 1 h 90"/>
                  <a:gd name="T2" fmla="*/ 73 w 88"/>
                  <a:gd name="T3" fmla="*/ 39 h 90"/>
                  <a:gd name="T4" fmla="*/ 85 w 88"/>
                  <a:gd name="T5" fmla="*/ 90 h 90"/>
                  <a:gd name="T6" fmla="*/ 41 w 88"/>
                  <a:gd name="T7" fmla="*/ 68 h 90"/>
                  <a:gd name="T8" fmla="*/ 51 w 88"/>
                  <a:gd name="T9" fmla="*/ 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0">
                    <a:moveTo>
                      <a:pt x="51" y="1"/>
                    </a:moveTo>
                    <a:cubicBezTo>
                      <a:pt x="65" y="0"/>
                      <a:pt x="70" y="14"/>
                      <a:pt x="73" y="39"/>
                    </a:cubicBezTo>
                    <a:cubicBezTo>
                      <a:pt x="75" y="63"/>
                      <a:pt x="88" y="77"/>
                      <a:pt x="85" y="90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0" y="5"/>
                      <a:pt x="51" y="1"/>
                    </a:cubicBezTo>
                    <a:close/>
                  </a:path>
                </a:pathLst>
              </a:custGeom>
              <a:solidFill>
                <a:srgbClr val="B8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3" name="Freeform 886"/>
              <p:cNvSpPr>
                <a:spLocks/>
              </p:cNvSpPr>
              <p:nvPr/>
            </p:nvSpPr>
            <p:spPr bwMode="auto">
              <a:xfrm>
                <a:off x="2666" y="2265"/>
                <a:ext cx="55" cy="166"/>
              </a:xfrm>
              <a:custGeom>
                <a:avLst/>
                <a:gdLst>
                  <a:gd name="T0" fmla="*/ 13 w 23"/>
                  <a:gd name="T1" fmla="*/ 36 h 70"/>
                  <a:gd name="T2" fmla="*/ 0 w 23"/>
                  <a:gd name="T3" fmla="*/ 0 h 70"/>
                  <a:gd name="T4" fmla="*/ 1 w 23"/>
                  <a:gd name="T5" fmla="*/ 3 h 70"/>
                  <a:gd name="T6" fmla="*/ 6 w 23"/>
                  <a:gd name="T7" fmla="*/ 21 h 70"/>
                  <a:gd name="T8" fmla="*/ 14 w 23"/>
                  <a:gd name="T9" fmla="*/ 62 h 70"/>
                  <a:gd name="T10" fmla="*/ 23 w 23"/>
                  <a:gd name="T11" fmla="*/ 70 h 70"/>
                  <a:gd name="T12" fmla="*/ 13 w 23"/>
                  <a:gd name="T13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70">
                    <a:moveTo>
                      <a:pt x="13" y="36"/>
                    </a:moveTo>
                    <a:cubicBezTo>
                      <a:pt x="11" y="18"/>
                      <a:pt x="8" y="5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6"/>
                      <a:pt x="6" y="12"/>
                      <a:pt x="6" y="21"/>
                    </a:cubicBezTo>
                    <a:cubicBezTo>
                      <a:pt x="7" y="41"/>
                      <a:pt x="7" y="51"/>
                      <a:pt x="14" y="62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19" y="61"/>
                      <a:pt x="14" y="50"/>
                      <a:pt x="13" y="36"/>
                    </a:cubicBezTo>
                    <a:close/>
                  </a:path>
                </a:pathLst>
              </a:custGeom>
              <a:solidFill>
                <a:srgbClr val="CCE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4" name="Freeform 887"/>
              <p:cNvSpPr>
                <a:spLocks/>
              </p:cNvSpPr>
              <p:nvPr/>
            </p:nvSpPr>
            <p:spPr bwMode="auto">
              <a:xfrm>
                <a:off x="2524" y="2260"/>
                <a:ext cx="204" cy="202"/>
              </a:xfrm>
              <a:custGeom>
                <a:avLst/>
                <a:gdLst>
                  <a:gd name="T0" fmla="*/ 86 w 86"/>
                  <a:gd name="T1" fmla="*/ 85 h 85"/>
                  <a:gd name="T2" fmla="*/ 58 w 86"/>
                  <a:gd name="T3" fmla="*/ 43 h 85"/>
                  <a:gd name="T4" fmla="*/ 49 w 86"/>
                  <a:gd name="T5" fmla="*/ 16 h 85"/>
                  <a:gd name="T6" fmla="*/ 63 w 86"/>
                  <a:gd name="T7" fmla="*/ 5 h 85"/>
                  <a:gd name="T8" fmla="*/ 51 w 86"/>
                  <a:gd name="T9" fmla="*/ 0 h 85"/>
                  <a:gd name="T10" fmla="*/ 41 w 86"/>
                  <a:gd name="T11" fmla="*/ 67 h 85"/>
                  <a:gd name="T12" fmla="*/ 86 w 86"/>
                  <a:gd name="T1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5">
                    <a:moveTo>
                      <a:pt x="86" y="85"/>
                    </a:moveTo>
                    <a:cubicBezTo>
                      <a:pt x="84" y="67"/>
                      <a:pt x="66" y="54"/>
                      <a:pt x="58" y="43"/>
                    </a:cubicBezTo>
                    <a:cubicBezTo>
                      <a:pt x="53" y="36"/>
                      <a:pt x="42" y="20"/>
                      <a:pt x="49" y="16"/>
                    </a:cubicBezTo>
                    <a:cubicBezTo>
                      <a:pt x="55" y="11"/>
                      <a:pt x="59" y="8"/>
                      <a:pt x="63" y="5"/>
                    </a:cubicBezTo>
                    <a:cubicBezTo>
                      <a:pt x="60" y="2"/>
                      <a:pt x="56" y="0"/>
                      <a:pt x="51" y="0"/>
                    </a:cubicBezTo>
                    <a:cubicBezTo>
                      <a:pt x="0" y="4"/>
                      <a:pt x="41" y="67"/>
                      <a:pt x="41" y="67"/>
                    </a:cubicBezTo>
                    <a:cubicBezTo>
                      <a:pt x="41" y="67"/>
                      <a:pt x="60" y="75"/>
                      <a:pt x="86" y="85"/>
                    </a:cubicBezTo>
                    <a:close/>
                  </a:path>
                </a:pathLst>
              </a:custGeom>
              <a:solidFill>
                <a:srgbClr val="9E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5" name="Freeform 888"/>
              <p:cNvSpPr>
                <a:spLocks/>
              </p:cNvSpPr>
              <p:nvPr/>
            </p:nvSpPr>
            <p:spPr bwMode="auto">
              <a:xfrm>
                <a:off x="2586" y="2258"/>
                <a:ext cx="142" cy="204"/>
              </a:xfrm>
              <a:custGeom>
                <a:avLst/>
                <a:gdLst>
                  <a:gd name="T0" fmla="*/ 45 w 60"/>
                  <a:gd name="T1" fmla="*/ 63 h 86"/>
                  <a:gd name="T2" fmla="*/ 23 w 60"/>
                  <a:gd name="T3" fmla="*/ 38 h 86"/>
                  <a:gd name="T4" fmla="*/ 18 w 60"/>
                  <a:gd name="T5" fmla="*/ 17 h 86"/>
                  <a:gd name="T6" fmla="*/ 35 w 60"/>
                  <a:gd name="T7" fmla="*/ 5 h 86"/>
                  <a:gd name="T8" fmla="*/ 0 w 60"/>
                  <a:gd name="T9" fmla="*/ 19 h 86"/>
                  <a:gd name="T10" fmla="*/ 22 w 60"/>
                  <a:gd name="T11" fmla="*/ 71 h 86"/>
                  <a:gd name="T12" fmla="*/ 60 w 60"/>
                  <a:gd name="T13" fmla="*/ 86 h 86"/>
                  <a:gd name="T14" fmla="*/ 45 w 60"/>
                  <a:gd name="T15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86">
                    <a:moveTo>
                      <a:pt x="45" y="63"/>
                    </a:moveTo>
                    <a:cubicBezTo>
                      <a:pt x="38" y="56"/>
                      <a:pt x="29" y="47"/>
                      <a:pt x="23" y="38"/>
                    </a:cubicBezTo>
                    <a:cubicBezTo>
                      <a:pt x="15" y="26"/>
                      <a:pt x="12" y="21"/>
                      <a:pt x="18" y="17"/>
                    </a:cubicBezTo>
                    <a:cubicBezTo>
                      <a:pt x="24" y="13"/>
                      <a:pt x="30" y="9"/>
                      <a:pt x="35" y="5"/>
                    </a:cubicBezTo>
                    <a:cubicBezTo>
                      <a:pt x="33" y="3"/>
                      <a:pt x="28" y="0"/>
                      <a:pt x="0" y="19"/>
                    </a:cubicBezTo>
                    <a:cubicBezTo>
                      <a:pt x="1" y="33"/>
                      <a:pt x="20" y="69"/>
                      <a:pt x="22" y="71"/>
                    </a:cubicBezTo>
                    <a:cubicBezTo>
                      <a:pt x="30" y="74"/>
                      <a:pt x="44" y="80"/>
                      <a:pt x="60" y="86"/>
                    </a:cubicBezTo>
                    <a:cubicBezTo>
                      <a:pt x="59" y="79"/>
                      <a:pt x="51" y="68"/>
                      <a:pt x="45" y="63"/>
                    </a:cubicBezTo>
                    <a:close/>
                  </a:path>
                </a:pathLst>
              </a:custGeom>
              <a:solidFill>
                <a:srgbClr val="7DB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6" name="Freeform 889"/>
              <p:cNvSpPr>
                <a:spLocks noEditPoints="1"/>
              </p:cNvSpPr>
              <p:nvPr/>
            </p:nvSpPr>
            <p:spPr bwMode="auto">
              <a:xfrm>
                <a:off x="2565" y="2256"/>
                <a:ext cx="168" cy="218"/>
              </a:xfrm>
              <a:custGeom>
                <a:avLst/>
                <a:gdLst>
                  <a:gd name="T0" fmla="*/ 69 w 71"/>
                  <a:gd name="T1" fmla="*/ 92 h 92"/>
                  <a:gd name="T2" fmla="*/ 23 w 71"/>
                  <a:gd name="T3" fmla="*/ 70 h 92"/>
                  <a:gd name="T4" fmla="*/ 23 w 71"/>
                  <a:gd name="T5" fmla="*/ 70 h 92"/>
                  <a:gd name="T6" fmla="*/ 10 w 71"/>
                  <a:gd name="T7" fmla="*/ 14 h 92"/>
                  <a:gd name="T8" fmla="*/ 34 w 71"/>
                  <a:gd name="T9" fmla="*/ 1 h 92"/>
                  <a:gd name="T10" fmla="*/ 57 w 71"/>
                  <a:gd name="T11" fmla="*/ 40 h 92"/>
                  <a:gd name="T12" fmla="*/ 65 w 71"/>
                  <a:gd name="T13" fmla="*/ 68 h 92"/>
                  <a:gd name="T14" fmla="*/ 69 w 71"/>
                  <a:gd name="T15" fmla="*/ 91 h 92"/>
                  <a:gd name="T16" fmla="*/ 69 w 71"/>
                  <a:gd name="T17" fmla="*/ 92 h 92"/>
                  <a:gd name="T18" fmla="*/ 25 w 71"/>
                  <a:gd name="T19" fmla="*/ 69 h 92"/>
                  <a:gd name="T20" fmla="*/ 67 w 71"/>
                  <a:gd name="T21" fmla="*/ 89 h 92"/>
                  <a:gd name="T22" fmla="*/ 63 w 71"/>
                  <a:gd name="T23" fmla="*/ 69 h 92"/>
                  <a:gd name="T24" fmla="*/ 55 w 71"/>
                  <a:gd name="T25" fmla="*/ 40 h 92"/>
                  <a:gd name="T26" fmla="*/ 34 w 71"/>
                  <a:gd name="T27" fmla="*/ 4 h 92"/>
                  <a:gd name="T28" fmla="*/ 12 w 71"/>
                  <a:gd name="T29" fmla="*/ 15 h 92"/>
                  <a:gd name="T30" fmla="*/ 25 w 71"/>
                  <a:gd name="T31" fmla="*/ 6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92">
                    <a:moveTo>
                      <a:pt x="69" y="92"/>
                    </a:move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69"/>
                      <a:pt x="0" y="34"/>
                      <a:pt x="10" y="14"/>
                    </a:cubicBezTo>
                    <a:cubicBezTo>
                      <a:pt x="14" y="6"/>
                      <a:pt x="22" y="2"/>
                      <a:pt x="34" y="1"/>
                    </a:cubicBezTo>
                    <a:cubicBezTo>
                      <a:pt x="50" y="0"/>
                      <a:pt x="54" y="16"/>
                      <a:pt x="57" y="40"/>
                    </a:cubicBezTo>
                    <a:cubicBezTo>
                      <a:pt x="58" y="51"/>
                      <a:pt x="62" y="60"/>
                      <a:pt x="65" y="68"/>
                    </a:cubicBezTo>
                    <a:cubicBezTo>
                      <a:pt x="68" y="76"/>
                      <a:pt x="71" y="84"/>
                      <a:pt x="69" y="91"/>
                    </a:cubicBezTo>
                    <a:lnTo>
                      <a:pt x="69" y="92"/>
                    </a:lnTo>
                    <a:close/>
                    <a:moveTo>
                      <a:pt x="25" y="69"/>
                    </a:moveTo>
                    <a:cubicBezTo>
                      <a:pt x="67" y="89"/>
                      <a:pt x="67" y="89"/>
                      <a:pt x="67" y="89"/>
                    </a:cubicBezTo>
                    <a:cubicBezTo>
                      <a:pt x="68" y="83"/>
                      <a:pt x="66" y="77"/>
                      <a:pt x="63" y="69"/>
                    </a:cubicBezTo>
                    <a:cubicBezTo>
                      <a:pt x="59" y="61"/>
                      <a:pt x="56" y="52"/>
                      <a:pt x="55" y="40"/>
                    </a:cubicBezTo>
                    <a:cubicBezTo>
                      <a:pt x="52" y="13"/>
                      <a:pt x="46" y="3"/>
                      <a:pt x="34" y="4"/>
                    </a:cubicBezTo>
                    <a:cubicBezTo>
                      <a:pt x="23" y="4"/>
                      <a:pt x="16" y="8"/>
                      <a:pt x="12" y="15"/>
                    </a:cubicBezTo>
                    <a:cubicBezTo>
                      <a:pt x="3" y="33"/>
                      <a:pt x="23" y="65"/>
                      <a:pt x="25" y="69"/>
                    </a:cubicBezTo>
                    <a:close/>
                  </a:path>
                </a:pathLst>
              </a:custGeom>
              <a:solidFill>
                <a:srgbClr val="264F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7" name="Freeform 890"/>
              <p:cNvSpPr>
                <a:spLocks/>
              </p:cNvSpPr>
              <p:nvPr/>
            </p:nvSpPr>
            <p:spPr bwMode="auto">
              <a:xfrm>
                <a:off x="2565" y="2403"/>
                <a:ext cx="206" cy="297"/>
              </a:xfrm>
              <a:custGeom>
                <a:avLst/>
                <a:gdLst>
                  <a:gd name="T0" fmla="*/ 0 w 87"/>
                  <a:gd name="T1" fmla="*/ 82 h 125"/>
                  <a:gd name="T2" fmla="*/ 74 w 87"/>
                  <a:gd name="T3" fmla="*/ 81 h 125"/>
                  <a:gd name="T4" fmla="*/ 38 w 87"/>
                  <a:gd name="T5" fmla="*/ 0 h 125"/>
                  <a:gd name="T6" fmla="*/ 0 w 87"/>
                  <a:gd name="T7" fmla="*/ 8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125">
                    <a:moveTo>
                      <a:pt x="0" y="82"/>
                    </a:moveTo>
                    <a:cubicBezTo>
                      <a:pt x="2" y="113"/>
                      <a:pt x="61" y="125"/>
                      <a:pt x="74" y="81"/>
                    </a:cubicBezTo>
                    <a:cubicBezTo>
                      <a:pt x="87" y="40"/>
                      <a:pt x="63" y="2"/>
                      <a:pt x="38" y="0"/>
                    </a:cubicBez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8" name="Freeform 891"/>
              <p:cNvSpPr>
                <a:spLocks/>
              </p:cNvSpPr>
              <p:nvPr/>
            </p:nvSpPr>
            <p:spPr bwMode="auto">
              <a:xfrm>
                <a:off x="2655" y="2403"/>
                <a:ext cx="116" cy="242"/>
              </a:xfrm>
              <a:custGeom>
                <a:avLst/>
                <a:gdLst>
                  <a:gd name="T0" fmla="*/ 0 w 49"/>
                  <a:gd name="T1" fmla="*/ 0 h 102"/>
                  <a:gd name="T2" fmla="*/ 11 w 49"/>
                  <a:gd name="T3" fmla="*/ 12 h 102"/>
                  <a:gd name="T4" fmla="*/ 36 w 49"/>
                  <a:gd name="T5" fmla="*/ 63 h 102"/>
                  <a:gd name="T6" fmla="*/ 21 w 49"/>
                  <a:gd name="T7" fmla="*/ 102 h 102"/>
                  <a:gd name="T8" fmla="*/ 36 w 49"/>
                  <a:gd name="T9" fmla="*/ 81 h 102"/>
                  <a:gd name="T10" fmla="*/ 0 w 49"/>
                  <a:gd name="T1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102">
                    <a:moveTo>
                      <a:pt x="0" y="0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9" y="16"/>
                      <a:pt x="36" y="34"/>
                      <a:pt x="36" y="63"/>
                    </a:cubicBezTo>
                    <a:cubicBezTo>
                      <a:pt x="36" y="81"/>
                      <a:pt x="30" y="94"/>
                      <a:pt x="21" y="102"/>
                    </a:cubicBezTo>
                    <a:cubicBezTo>
                      <a:pt x="28" y="97"/>
                      <a:pt x="33" y="91"/>
                      <a:pt x="36" y="81"/>
                    </a:cubicBezTo>
                    <a:cubicBezTo>
                      <a:pt x="49" y="40"/>
                      <a:pt x="25" y="2"/>
                      <a:pt x="0" y="0"/>
                    </a:cubicBezTo>
                    <a:close/>
                  </a:path>
                </a:pathLst>
              </a:custGeom>
              <a:solidFill>
                <a:srgbClr val="FFD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9" name="Freeform 892"/>
              <p:cNvSpPr>
                <a:spLocks/>
              </p:cNvSpPr>
              <p:nvPr/>
            </p:nvSpPr>
            <p:spPr bwMode="auto">
              <a:xfrm>
                <a:off x="2565" y="2472"/>
                <a:ext cx="172" cy="190"/>
              </a:xfrm>
              <a:custGeom>
                <a:avLst/>
                <a:gdLst>
                  <a:gd name="T0" fmla="*/ 57 w 73"/>
                  <a:gd name="T1" fmla="*/ 0 h 80"/>
                  <a:gd name="T2" fmla="*/ 0 w 73"/>
                  <a:gd name="T3" fmla="*/ 53 h 80"/>
                  <a:gd name="T4" fmla="*/ 31 w 73"/>
                  <a:gd name="T5" fmla="*/ 80 h 80"/>
                  <a:gd name="T6" fmla="*/ 63 w 73"/>
                  <a:gd name="T7" fmla="*/ 58 h 80"/>
                  <a:gd name="T8" fmla="*/ 57 w 73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80">
                    <a:moveTo>
                      <a:pt x="57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1" y="68"/>
                      <a:pt x="15" y="77"/>
                      <a:pt x="31" y="80"/>
                    </a:cubicBezTo>
                    <a:cubicBezTo>
                      <a:pt x="45" y="79"/>
                      <a:pt x="58" y="70"/>
                      <a:pt x="63" y="58"/>
                    </a:cubicBezTo>
                    <a:cubicBezTo>
                      <a:pt x="73" y="37"/>
                      <a:pt x="64" y="8"/>
                      <a:pt x="57" y="0"/>
                    </a:cubicBezTo>
                    <a:close/>
                  </a:path>
                </a:pathLst>
              </a:custGeom>
              <a:solidFill>
                <a:srgbClr val="F7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0" name="Freeform 893"/>
              <p:cNvSpPr>
                <a:spLocks/>
              </p:cNvSpPr>
              <p:nvPr/>
            </p:nvSpPr>
            <p:spPr bwMode="auto">
              <a:xfrm>
                <a:off x="2565" y="2498"/>
                <a:ext cx="161" cy="157"/>
              </a:xfrm>
              <a:custGeom>
                <a:avLst/>
                <a:gdLst>
                  <a:gd name="T0" fmla="*/ 61 w 68"/>
                  <a:gd name="T1" fmla="*/ 0 h 66"/>
                  <a:gd name="T2" fmla="*/ 0 w 68"/>
                  <a:gd name="T3" fmla="*/ 42 h 66"/>
                  <a:gd name="T4" fmla="*/ 17 w 68"/>
                  <a:gd name="T5" fmla="*/ 64 h 66"/>
                  <a:gd name="T6" fmla="*/ 52 w 68"/>
                  <a:gd name="T7" fmla="*/ 54 h 66"/>
                  <a:gd name="T8" fmla="*/ 61 w 68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66">
                    <a:moveTo>
                      <a:pt x="61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" y="52"/>
                      <a:pt x="8" y="60"/>
                      <a:pt x="17" y="64"/>
                    </a:cubicBezTo>
                    <a:cubicBezTo>
                      <a:pt x="26" y="66"/>
                      <a:pt x="42" y="63"/>
                      <a:pt x="52" y="54"/>
                    </a:cubicBezTo>
                    <a:cubicBezTo>
                      <a:pt x="68" y="41"/>
                      <a:pt x="66" y="15"/>
                      <a:pt x="61" y="0"/>
                    </a:cubicBezTo>
                    <a:close/>
                  </a:path>
                </a:pathLst>
              </a:custGeom>
              <a:solidFill>
                <a:srgbClr val="E8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1" name="Freeform 894"/>
              <p:cNvSpPr>
                <a:spLocks noEditPoints="1"/>
              </p:cNvSpPr>
              <p:nvPr/>
            </p:nvSpPr>
            <p:spPr bwMode="auto">
              <a:xfrm>
                <a:off x="2562" y="2401"/>
                <a:ext cx="197" cy="266"/>
              </a:xfrm>
              <a:custGeom>
                <a:avLst/>
                <a:gdLst>
                  <a:gd name="T0" fmla="*/ 37 w 83"/>
                  <a:gd name="T1" fmla="*/ 112 h 112"/>
                  <a:gd name="T2" fmla="*/ 37 w 83"/>
                  <a:gd name="T3" fmla="*/ 112 h 112"/>
                  <a:gd name="T4" fmla="*/ 0 w 83"/>
                  <a:gd name="T5" fmla="*/ 83 h 112"/>
                  <a:gd name="T6" fmla="*/ 0 w 83"/>
                  <a:gd name="T7" fmla="*/ 83 h 112"/>
                  <a:gd name="T8" fmla="*/ 38 w 83"/>
                  <a:gd name="T9" fmla="*/ 0 h 112"/>
                  <a:gd name="T10" fmla="*/ 39 w 83"/>
                  <a:gd name="T11" fmla="*/ 0 h 112"/>
                  <a:gd name="T12" fmla="*/ 68 w 83"/>
                  <a:gd name="T13" fmla="*/ 19 h 112"/>
                  <a:gd name="T14" fmla="*/ 76 w 83"/>
                  <a:gd name="T15" fmla="*/ 82 h 112"/>
                  <a:gd name="T16" fmla="*/ 37 w 83"/>
                  <a:gd name="T17" fmla="*/ 112 h 112"/>
                  <a:gd name="T18" fmla="*/ 2 w 83"/>
                  <a:gd name="T19" fmla="*/ 83 h 112"/>
                  <a:gd name="T20" fmla="*/ 37 w 83"/>
                  <a:gd name="T21" fmla="*/ 110 h 112"/>
                  <a:gd name="T22" fmla="*/ 37 w 83"/>
                  <a:gd name="T23" fmla="*/ 110 h 112"/>
                  <a:gd name="T24" fmla="*/ 74 w 83"/>
                  <a:gd name="T25" fmla="*/ 81 h 112"/>
                  <a:gd name="T26" fmla="*/ 66 w 83"/>
                  <a:gd name="T27" fmla="*/ 21 h 112"/>
                  <a:gd name="T28" fmla="*/ 39 w 83"/>
                  <a:gd name="T29" fmla="*/ 2 h 112"/>
                  <a:gd name="T30" fmla="*/ 2 w 83"/>
                  <a:gd name="T31" fmla="*/ 8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3" h="112">
                    <a:moveTo>
                      <a:pt x="37" y="112"/>
                    </a:moveTo>
                    <a:cubicBezTo>
                      <a:pt x="37" y="112"/>
                      <a:pt x="37" y="112"/>
                      <a:pt x="37" y="112"/>
                    </a:cubicBezTo>
                    <a:cubicBezTo>
                      <a:pt x="20" y="112"/>
                      <a:pt x="1" y="101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9" y="1"/>
                      <a:pt x="60" y="8"/>
                      <a:pt x="68" y="19"/>
                    </a:cubicBezTo>
                    <a:cubicBezTo>
                      <a:pt x="80" y="37"/>
                      <a:pt x="83" y="60"/>
                      <a:pt x="76" y="82"/>
                    </a:cubicBezTo>
                    <a:cubicBezTo>
                      <a:pt x="71" y="101"/>
                      <a:pt x="56" y="112"/>
                      <a:pt x="37" y="112"/>
                    </a:cubicBezTo>
                    <a:close/>
                    <a:moveTo>
                      <a:pt x="2" y="83"/>
                    </a:moveTo>
                    <a:cubicBezTo>
                      <a:pt x="4" y="100"/>
                      <a:pt x="21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55" y="110"/>
                      <a:pt x="69" y="99"/>
                      <a:pt x="74" y="81"/>
                    </a:cubicBezTo>
                    <a:cubicBezTo>
                      <a:pt x="81" y="60"/>
                      <a:pt x="78" y="37"/>
                      <a:pt x="66" y="21"/>
                    </a:cubicBezTo>
                    <a:cubicBezTo>
                      <a:pt x="59" y="10"/>
                      <a:pt x="49" y="3"/>
                      <a:pt x="39" y="2"/>
                    </a:cubicBez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A6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2" name="Freeform 895"/>
              <p:cNvSpPr>
                <a:spLocks/>
              </p:cNvSpPr>
              <p:nvPr/>
            </p:nvSpPr>
            <p:spPr bwMode="auto">
              <a:xfrm>
                <a:off x="2025" y="2149"/>
                <a:ext cx="298" cy="549"/>
              </a:xfrm>
              <a:custGeom>
                <a:avLst/>
                <a:gdLst>
                  <a:gd name="T0" fmla="*/ 91 w 126"/>
                  <a:gd name="T1" fmla="*/ 48 h 231"/>
                  <a:gd name="T2" fmla="*/ 76 w 126"/>
                  <a:gd name="T3" fmla="*/ 19 h 231"/>
                  <a:gd name="T4" fmla="*/ 30 w 126"/>
                  <a:gd name="T5" fmla="*/ 31 h 231"/>
                  <a:gd name="T6" fmla="*/ 58 w 126"/>
                  <a:gd name="T7" fmla="*/ 73 h 231"/>
                  <a:gd name="T8" fmla="*/ 65 w 126"/>
                  <a:gd name="T9" fmla="*/ 94 h 231"/>
                  <a:gd name="T10" fmla="*/ 10 w 126"/>
                  <a:gd name="T11" fmla="*/ 169 h 231"/>
                  <a:gd name="T12" fmla="*/ 68 w 126"/>
                  <a:gd name="T13" fmla="*/ 211 h 231"/>
                  <a:gd name="T14" fmla="*/ 122 w 126"/>
                  <a:gd name="T15" fmla="*/ 100 h 231"/>
                  <a:gd name="T16" fmla="*/ 91 w 126"/>
                  <a:gd name="T17" fmla="*/ 48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" h="231">
                    <a:moveTo>
                      <a:pt x="91" y="48"/>
                    </a:moveTo>
                    <a:cubicBezTo>
                      <a:pt x="95" y="46"/>
                      <a:pt x="104" y="37"/>
                      <a:pt x="76" y="19"/>
                    </a:cubicBezTo>
                    <a:cubicBezTo>
                      <a:pt x="47" y="0"/>
                      <a:pt x="34" y="19"/>
                      <a:pt x="30" y="31"/>
                    </a:cubicBezTo>
                    <a:cubicBezTo>
                      <a:pt x="26" y="42"/>
                      <a:pt x="33" y="60"/>
                      <a:pt x="58" y="73"/>
                    </a:cubicBezTo>
                    <a:cubicBezTo>
                      <a:pt x="77" y="83"/>
                      <a:pt x="74" y="83"/>
                      <a:pt x="65" y="94"/>
                    </a:cubicBezTo>
                    <a:cubicBezTo>
                      <a:pt x="60" y="100"/>
                      <a:pt x="17" y="141"/>
                      <a:pt x="10" y="169"/>
                    </a:cubicBezTo>
                    <a:cubicBezTo>
                      <a:pt x="0" y="209"/>
                      <a:pt x="39" y="231"/>
                      <a:pt x="68" y="211"/>
                    </a:cubicBezTo>
                    <a:cubicBezTo>
                      <a:pt x="97" y="190"/>
                      <a:pt x="118" y="122"/>
                      <a:pt x="122" y="100"/>
                    </a:cubicBezTo>
                    <a:cubicBezTo>
                      <a:pt x="126" y="80"/>
                      <a:pt x="118" y="70"/>
                      <a:pt x="91" y="48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3" name="Freeform 896"/>
              <p:cNvSpPr>
                <a:spLocks/>
              </p:cNvSpPr>
              <p:nvPr/>
            </p:nvSpPr>
            <p:spPr bwMode="auto">
              <a:xfrm>
                <a:off x="2143" y="2251"/>
                <a:ext cx="180" cy="413"/>
              </a:xfrm>
              <a:custGeom>
                <a:avLst/>
                <a:gdLst>
                  <a:gd name="T0" fmla="*/ 41 w 76"/>
                  <a:gd name="T1" fmla="*/ 5 h 174"/>
                  <a:gd name="T2" fmla="*/ 30 w 76"/>
                  <a:gd name="T3" fmla="*/ 0 h 174"/>
                  <a:gd name="T4" fmla="*/ 65 w 76"/>
                  <a:gd name="T5" fmla="*/ 56 h 174"/>
                  <a:gd name="T6" fmla="*/ 0 w 76"/>
                  <a:gd name="T7" fmla="*/ 174 h 174"/>
                  <a:gd name="T8" fmla="*/ 18 w 76"/>
                  <a:gd name="T9" fmla="*/ 168 h 174"/>
                  <a:gd name="T10" fmla="*/ 72 w 76"/>
                  <a:gd name="T11" fmla="*/ 57 h 174"/>
                  <a:gd name="T12" fmla="*/ 41 w 76"/>
                  <a:gd name="T13" fmla="*/ 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74">
                    <a:moveTo>
                      <a:pt x="41" y="5"/>
                    </a:moveTo>
                    <a:cubicBezTo>
                      <a:pt x="33" y="0"/>
                      <a:pt x="30" y="0"/>
                      <a:pt x="30" y="0"/>
                    </a:cubicBezTo>
                    <a:cubicBezTo>
                      <a:pt x="41" y="8"/>
                      <a:pt x="69" y="33"/>
                      <a:pt x="65" y="56"/>
                    </a:cubicBezTo>
                    <a:cubicBezTo>
                      <a:pt x="61" y="76"/>
                      <a:pt x="39" y="146"/>
                      <a:pt x="0" y="174"/>
                    </a:cubicBezTo>
                    <a:cubicBezTo>
                      <a:pt x="5" y="174"/>
                      <a:pt x="13" y="171"/>
                      <a:pt x="18" y="168"/>
                    </a:cubicBezTo>
                    <a:cubicBezTo>
                      <a:pt x="47" y="147"/>
                      <a:pt x="68" y="79"/>
                      <a:pt x="72" y="57"/>
                    </a:cubicBezTo>
                    <a:cubicBezTo>
                      <a:pt x="76" y="37"/>
                      <a:pt x="68" y="27"/>
                      <a:pt x="41" y="5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4" name="Freeform 897"/>
              <p:cNvSpPr>
                <a:spLocks/>
              </p:cNvSpPr>
              <p:nvPr/>
            </p:nvSpPr>
            <p:spPr bwMode="auto">
              <a:xfrm>
                <a:off x="2191" y="2225"/>
                <a:ext cx="64" cy="38"/>
              </a:xfrm>
              <a:custGeom>
                <a:avLst/>
                <a:gdLst>
                  <a:gd name="T0" fmla="*/ 0 w 27"/>
                  <a:gd name="T1" fmla="*/ 0 h 16"/>
                  <a:gd name="T2" fmla="*/ 16 w 27"/>
                  <a:gd name="T3" fmla="*/ 6 h 16"/>
                  <a:gd name="T4" fmla="*/ 21 w 27"/>
                  <a:gd name="T5" fmla="*/ 0 h 16"/>
                  <a:gd name="T6" fmla="*/ 21 w 27"/>
                  <a:gd name="T7" fmla="*/ 16 h 16"/>
                  <a:gd name="T8" fmla="*/ 6 w 27"/>
                  <a:gd name="T9" fmla="*/ 7 h 16"/>
                  <a:gd name="T10" fmla="*/ 0 w 2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6">
                    <a:moveTo>
                      <a:pt x="0" y="0"/>
                    </a:moveTo>
                    <a:cubicBezTo>
                      <a:pt x="4" y="2"/>
                      <a:pt x="11" y="6"/>
                      <a:pt x="16" y="6"/>
                    </a:cubicBezTo>
                    <a:cubicBezTo>
                      <a:pt x="21" y="6"/>
                      <a:pt x="22" y="2"/>
                      <a:pt x="21" y="0"/>
                    </a:cubicBezTo>
                    <a:cubicBezTo>
                      <a:pt x="26" y="4"/>
                      <a:pt x="27" y="13"/>
                      <a:pt x="21" y="16"/>
                    </a:cubicBezTo>
                    <a:cubicBezTo>
                      <a:pt x="21" y="16"/>
                      <a:pt x="10" y="10"/>
                      <a:pt x="6" y="7"/>
                    </a:cubicBezTo>
                    <a:cubicBezTo>
                      <a:pt x="1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5" name="Freeform 898"/>
              <p:cNvSpPr>
                <a:spLocks/>
              </p:cNvSpPr>
              <p:nvPr/>
            </p:nvSpPr>
            <p:spPr bwMode="auto">
              <a:xfrm>
                <a:off x="2027" y="2170"/>
                <a:ext cx="216" cy="509"/>
              </a:xfrm>
              <a:custGeom>
                <a:avLst/>
                <a:gdLst>
                  <a:gd name="T0" fmla="*/ 79 w 91"/>
                  <a:gd name="T1" fmla="*/ 60 h 214"/>
                  <a:gd name="T2" fmla="*/ 41 w 91"/>
                  <a:gd name="T3" fmla="*/ 23 h 214"/>
                  <a:gd name="T4" fmla="*/ 59 w 91"/>
                  <a:gd name="T5" fmla="*/ 4 h 214"/>
                  <a:gd name="T6" fmla="*/ 29 w 91"/>
                  <a:gd name="T7" fmla="*/ 22 h 214"/>
                  <a:gd name="T8" fmla="*/ 57 w 91"/>
                  <a:gd name="T9" fmla="*/ 64 h 214"/>
                  <a:gd name="T10" fmla="*/ 64 w 91"/>
                  <a:gd name="T11" fmla="*/ 85 h 214"/>
                  <a:gd name="T12" fmla="*/ 9 w 91"/>
                  <a:gd name="T13" fmla="*/ 160 h 214"/>
                  <a:gd name="T14" fmla="*/ 52 w 91"/>
                  <a:gd name="T15" fmla="*/ 209 h 214"/>
                  <a:gd name="T16" fmla="*/ 74 w 91"/>
                  <a:gd name="T17" fmla="*/ 91 h 214"/>
                  <a:gd name="T18" fmla="*/ 79 w 91"/>
                  <a:gd name="T19" fmla="*/ 6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214">
                    <a:moveTo>
                      <a:pt x="79" y="60"/>
                    </a:moveTo>
                    <a:cubicBezTo>
                      <a:pt x="50" y="46"/>
                      <a:pt x="42" y="35"/>
                      <a:pt x="41" y="23"/>
                    </a:cubicBezTo>
                    <a:cubicBezTo>
                      <a:pt x="40" y="14"/>
                      <a:pt x="49" y="4"/>
                      <a:pt x="59" y="4"/>
                    </a:cubicBezTo>
                    <a:cubicBezTo>
                      <a:pt x="53" y="0"/>
                      <a:pt x="36" y="2"/>
                      <a:pt x="29" y="22"/>
                    </a:cubicBezTo>
                    <a:cubicBezTo>
                      <a:pt x="24" y="33"/>
                      <a:pt x="32" y="51"/>
                      <a:pt x="57" y="64"/>
                    </a:cubicBezTo>
                    <a:cubicBezTo>
                      <a:pt x="76" y="74"/>
                      <a:pt x="73" y="74"/>
                      <a:pt x="64" y="85"/>
                    </a:cubicBezTo>
                    <a:cubicBezTo>
                      <a:pt x="59" y="91"/>
                      <a:pt x="16" y="132"/>
                      <a:pt x="9" y="160"/>
                    </a:cubicBezTo>
                    <a:cubicBezTo>
                      <a:pt x="0" y="194"/>
                      <a:pt x="27" y="214"/>
                      <a:pt x="52" y="209"/>
                    </a:cubicBezTo>
                    <a:cubicBezTo>
                      <a:pt x="12" y="191"/>
                      <a:pt x="48" y="129"/>
                      <a:pt x="74" y="91"/>
                    </a:cubicBezTo>
                    <a:cubicBezTo>
                      <a:pt x="91" y="66"/>
                      <a:pt x="90" y="65"/>
                      <a:pt x="79" y="60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6" name="Freeform 899"/>
              <p:cNvSpPr>
                <a:spLocks/>
              </p:cNvSpPr>
              <p:nvPr/>
            </p:nvSpPr>
            <p:spPr bwMode="auto">
              <a:xfrm>
                <a:off x="2032" y="2172"/>
                <a:ext cx="201" cy="497"/>
              </a:xfrm>
              <a:custGeom>
                <a:avLst/>
                <a:gdLst>
                  <a:gd name="T0" fmla="*/ 66 w 85"/>
                  <a:gd name="T1" fmla="*/ 61 h 209"/>
                  <a:gd name="T2" fmla="*/ 33 w 85"/>
                  <a:gd name="T3" fmla="*/ 26 h 209"/>
                  <a:gd name="T4" fmla="*/ 50 w 85"/>
                  <a:gd name="T5" fmla="*/ 2 h 209"/>
                  <a:gd name="T6" fmla="*/ 27 w 85"/>
                  <a:gd name="T7" fmla="*/ 21 h 209"/>
                  <a:gd name="T8" fmla="*/ 55 w 85"/>
                  <a:gd name="T9" fmla="*/ 63 h 209"/>
                  <a:gd name="T10" fmla="*/ 62 w 85"/>
                  <a:gd name="T11" fmla="*/ 84 h 209"/>
                  <a:gd name="T12" fmla="*/ 7 w 85"/>
                  <a:gd name="T13" fmla="*/ 159 h 209"/>
                  <a:gd name="T14" fmla="*/ 40 w 85"/>
                  <a:gd name="T15" fmla="*/ 208 h 209"/>
                  <a:gd name="T16" fmla="*/ 17 w 85"/>
                  <a:gd name="T17" fmla="*/ 173 h 209"/>
                  <a:gd name="T18" fmla="*/ 60 w 85"/>
                  <a:gd name="T19" fmla="*/ 94 h 209"/>
                  <a:gd name="T20" fmla="*/ 66 w 85"/>
                  <a:gd name="T21" fmla="*/ 61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209">
                    <a:moveTo>
                      <a:pt x="66" y="61"/>
                    </a:moveTo>
                    <a:cubicBezTo>
                      <a:pt x="45" y="50"/>
                      <a:pt x="34" y="40"/>
                      <a:pt x="33" y="26"/>
                    </a:cubicBezTo>
                    <a:cubicBezTo>
                      <a:pt x="32" y="13"/>
                      <a:pt x="41" y="4"/>
                      <a:pt x="50" y="2"/>
                    </a:cubicBezTo>
                    <a:cubicBezTo>
                      <a:pt x="50" y="2"/>
                      <a:pt x="35" y="0"/>
                      <a:pt x="27" y="21"/>
                    </a:cubicBezTo>
                    <a:cubicBezTo>
                      <a:pt x="23" y="32"/>
                      <a:pt x="30" y="50"/>
                      <a:pt x="55" y="63"/>
                    </a:cubicBezTo>
                    <a:cubicBezTo>
                      <a:pt x="74" y="73"/>
                      <a:pt x="71" y="73"/>
                      <a:pt x="62" y="84"/>
                    </a:cubicBezTo>
                    <a:cubicBezTo>
                      <a:pt x="57" y="90"/>
                      <a:pt x="14" y="131"/>
                      <a:pt x="7" y="159"/>
                    </a:cubicBezTo>
                    <a:cubicBezTo>
                      <a:pt x="0" y="187"/>
                      <a:pt x="19" y="209"/>
                      <a:pt x="40" y="208"/>
                    </a:cubicBezTo>
                    <a:cubicBezTo>
                      <a:pt x="29" y="205"/>
                      <a:pt x="17" y="194"/>
                      <a:pt x="17" y="173"/>
                    </a:cubicBezTo>
                    <a:cubicBezTo>
                      <a:pt x="18" y="143"/>
                      <a:pt x="46" y="113"/>
                      <a:pt x="60" y="94"/>
                    </a:cubicBezTo>
                    <a:cubicBezTo>
                      <a:pt x="75" y="75"/>
                      <a:pt x="85" y="71"/>
                      <a:pt x="66" y="61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7" name="Freeform 900"/>
              <p:cNvSpPr>
                <a:spLocks noEditPoints="1"/>
              </p:cNvSpPr>
              <p:nvPr/>
            </p:nvSpPr>
            <p:spPr bwMode="auto">
              <a:xfrm>
                <a:off x="2037" y="2172"/>
                <a:ext cx="289" cy="499"/>
              </a:xfrm>
              <a:custGeom>
                <a:avLst/>
                <a:gdLst>
                  <a:gd name="T0" fmla="*/ 39 w 122"/>
                  <a:gd name="T1" fmla="*/ 210 h 210"/>
                  <a:gd name="T2" fmla="*/ 39 w 122"/>
                  <a:gd name="T3" fmla="*/ 210 h 210"/>
                  <a:gd name="T4" fmla="*/ 10 w 122"/>
                  <a:gd name="T5" fmla="*/ 196 h 210"/>
                  <a:gd name="T6" fmla="*/ 4 w 122"/>
                  <a:gd name="T7" fmla="*/ 159 h 210"/>
                  <a:gd name="T8" fmla="*/ 53 w 122"/>
                  <a:gd name="T9" fmla="*/ 89 h 210"/>
                  <a:gd name="T10" fmla="*/ 59 w 122"/>
                  <a:gd name="T11" fmla="*/ 83 h 210"/>
                  <a:gd name="T12" fmla="*/ 61 w 122"/>
                  <a:gd name="T13" fmla="*/ 80 h 210"/>
                  <a:gd name="T14" fmla="*/ 66 w 122"/>
                  <a:gd name="T15" fmla="*/ 73 h 210"/>
                  <a:gd name="T16" fmla="*/ 52 w 122"/>
                  <a:gd name="T17" fmla="*/ 64 h 210"/>
                  <a:gd name="T18" fmla="*/ 23 w 122"/>
                  <a:gd name="T19" fmla="*/ 20 h 210"/>
                  <a:gd name="T20" fmla="*/ 49 w 122"/>
                  <a:gd name="T21" fmla="*/ 0 h 210"/>
                  <a:gd name="T22" fmla="*/ 72 w 122"/>
                  <a:gd name="T23" fmla="*/ 8 h 210"/>
                  <a:gd name="T24" fmla="*/ 92 w 122"/>
                  <a:gd name="T25" fmla="*/ 31 h 210"/>
                  <a:gd name="T26" fmla="*/ 88 w 122"/>
                  <a:gd name="T27" fmla="*/ 38 h 210"/>
                  <a:gd name="T28" fmla="*/ 119 w 122"/>
                  <a:gd name="T29" fmla="*/ 91 h 210"/>
                  <a:gd name="T30" fmla="*/ 63 w 122"/>
                  <a:gd name="T31" fmla="*/ 202 h 210"/>
                  <a:gd name="T32" fmla="*/ 39 w 122"/>
                  <a:gd name="T33" fmla="*/ 210 h 210"/>
                  <a:gd name="T34" fmla="*/ 49 w 122"/>
                  <a:gd name="T35" fmla="*/ 2 h 210"/>
                  <a:gd name="T36" fmla="*/ 26 w 122"/>
                  <a:gd name="T37" fmla="*/ 21 h 210"/>
                  <a:gd name="T38" fmla="*/ 53 w 122"/>
                  <a:gd name="T39" fmla="*/ 62 h 210"/>
                  <a:gd name="T40" fmla="*/ 68 w 122"/>
                  <a:gd name="T41" fmla="*/ 73 h 210"/>
                  <a:gd name="T42" fmla="*/ 63 w 122"/>
                  <a:gd name="T43" fmla="*/ 82 h 210"/>
                  <a:gd name="T44" fmla="*/ 61 w 122"/>
                  <a:gd name="T45" fmla="*/ 85 h 210"/>
                  <a:gd name="T46" fmla="*/ 55 w 122"/>
                  <a:gd name="T47" fmla="*/ 91 h 210"/>
                  <a:gd name="T48" fmla="*/ 6 w 122"/>
                  <a:gd name="T49" fmla="*/ 159 h 210"/>
                  <a:gd name="T50" fmla="*/ 12 w 122"/>
                  <a:gd name="T51" fmla="*/ 194 h 210"/>
                  <a:gd name="T52" fmla="*/ 39 w 122"/>
                  <a:gd name="T53" fmla="*/ 207 h 210"/>
                  <a:gd name="T54" fmla="*/ 39 w 122"/>
                  <a:gd name="T55" fmla="*/ 207 h 210"/>
                  <a:gd name="T56" fmla="*/ 62 w 122"/>
                  <a:gd name="T57" fmla="*/ 200 h 210"/>
                  <a:gd name="T58" fmla="*/ 116 w 122"/>
                  <a:gd name="T59" fmla="*/ 90 h 210"/>
                  <a:gd name="T60" fmla="*/ 85 w 122"/>
                  <a:gd name="T61" fmla="*/ 39 h 210"/>
                  <a:gd name="T62" fmla="*/ 84 w 122"/>
                  <a:gd name="T63" fmla="*/ 38 h 210"/>
                  <a:gd name="T64" fmla="*/ 85 w 122"/>
                  <a:gd name="T65" fmla="*/ 37 h 210"/>
                  <a:gd name="T66" fmla="*/ 89 w 122"/>
                  <a:gd name="T67" fmla="*/ 31 h 210"/>
                  <a:gd name="T68" fmla="*/ 71 w 122"/>
                  <a:gd name="T69" fmla="*/ 10 h 210"/>
                  <a:gd name="T70" fmla="*/ 49 w 122"/>
                  <a:gd name="T71" fmla="*/ 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2" h="210">
                    <a:moveTo>
                      <a:pt x="39" y="210"/>
                    </a:moveTo>
                    <a:cubicBezTo>
                      <a:pt x="39" y="210"/>
                      <a:pt x="39" y="210"/>
                      <a:pt x="39" y="210"/>
                    </a:cubicBezTo>
                    <a:cubicBezTo>
                      <a:pt x="28" y="210"/>
                      <a:pt x="17" y="205"/>
                      <a:pt x="10" y="196"/>
                    </a:cubicBezTo>
                    <a:cubicBezTo>
                      <a:pt x="2" y="186"/>
                      <a:pt x="0" y="173"/>
                      <a:pt x="4" y="159"/>
                    </a:cubicBezTo>
                    <a:cubicBezTo>
                      <a:pt x="9" y="136"/>
                      <a:pt x="40" y="103"/>
                      <a:pt x="53" y="89"/>
                    </a:cubicBezTo>
                    <a:cubicBezTo>
                      <a:pt x="56" y="86"/>
                      <a:pt x="58" y="84"/>
                      <a:pt x="59" y="83"/>
                    </a:cubicBezTo>
                    <a:cubicBezTo>
                      <a:pt x="60" y="82"/>
                      <a:pt x="61" y="81"/>
                      <a:pt x="61" y="80"/>
                    </a:cubicBezTo>
                    <a:cubicBezTo>
                      <a:pt x="64" y="77"/>
                      <a:pt x="66" y="75"/>
                      <a:pt x="66" y="73"/>
                    </a:cubicBezTo>
                    <a:cubicBezTo>
                      <a:pt x="65" y="71"/>
                      <a:pt x="61" y="69"/>
                      <a:pt x="52" y="64"/>
                    </a:cubicBezTo>
                    <a:cubicBezTo>
                      <a:pt x="27" y="50"/>
                      <a:pt x="19" y="32"/>
                      <a:pt x="23" y="20"/>
                    </a:cubicBezTo>
                    <a:cubicBezTo>
                      <a:pt x="25" y="16"/>
                      <a:pt x="32" y="0"/>
                      <a:pt x="49" y="0"/>
                    </a:cubicBezTo>
                    <a:cubicBezTo>
                      <a:pt x="56" y="0"/>
                      <a:pt x="64" y="2"/>
                      <a:pt x="72" y="8"/>
                    </a:cubicBezTo>
                    <a:cubicBezTo>
                      <a:pt x="85" y="16"/>
                      <a:pt x="92" y="24"/>
                      <a:pt x="92" y="31"/>
                    </a:cubicBezTo>
                    <a:cubicBezTo>
                      <a:pt x="92" y="35"/>
                      <a:pt x="90" y="37"/>
                      <a:pt x="88" y="38"/>
                    </a:cubicBezTo>
                    <a:cubicBezTo>
                      <a:pt x="115" y="60"/>
                      <a:pt x="122" y="70"/>
                      <a:pt x="119" y="91"/>
                    </a:cubicBezTo>
                    <a:cubicBezTo>
                      <a:pt x="115" y="112"/>
                      <a:pt x="93" y="181"/>
                      <a:pt x="63" y="202"/>
                    </a:cubicBezTo>
                    <a:cubicBezTo>
                      <a:pt x="56" y="207"/>
                      <a:pt x="48" y="210"/>
                      <a:pt x="39" y="210"/>
                    </a:cubicBezTo>
                    <a:close/>
                    <a:moveTo>
                      <a:pt x="49" y="2"/>
                    </a:moveTo>
                    <a:cubicBezTo>
                      <a:pt x="34" y="2"/>
                      <a:pt x="27" y="17"/>
                      <a:pt x="26" y="21"/>
                    </a:cubicBezTo>
                    <a:cubicBezTo>
                      <a:pt x="22" y="32"/>
                      <a:pt x="29" y="49"/>
                      <a:pt x="53" y="62"/>
                    </a:cubicBezTo>
                    <a:cubicBezTo>
                      <a:pt x="64" y="67"/>
                      <a:pt x="68" y="70"/>
                      <a:pt x="68" y="73"/>
                    </a:cubicBezTo>
                    <a:cubicBezTo>
                      <a:pt x="69" y="76"/>
                      <a:pt x="67" y="78"/>
                      <a:pt x="63" y="82"/>
                    </a:cubicBezTo>
                    <a:cubicBezTo>
                      <a:pt x="63" y="83"/>
                      <a:pt x="62" y="84"/>
                      <a:pt x="61" y="85"/>
                    </a:cubicBezTo>
                    <a:cubicBezTo>
                      <a:pt x="60" y="86"/>
                      <a:pt x="58" y="88"/>
                      <a:pt x="55" y="91"/>
                    </a:cubicBezTo>
                    <a:cubicBezTo>
                      <a:pt x="42" y="105"/>
                      <a:pt x="12" y="137"/>
                      <a:pt x="6" y="159"/>
                    </a:cubicBezTo>
                    <a:cubicBezTo>
                      <a:pt x="3" y="173"/>
                      <a:pt x="5" y="185"/>
                      <a:pt x="12" y="194"/>
                    </a:cubicBezTo>
                    <a:cubicBezTo>
                      <a:pt x="18" y="203"/>
                      <a:pt x="28" y="207"/>
                      <a:pt x="39" y="207"/>
                    </a:cubicBezTo>
                    <a:cubicBezTo>
                      <a:pt x="39" y="207"/>
                      <a:pt x="39" y="207"/>
                      <a:pt x="39" y="207"/>
                    </a:cubicBezTo>
                    <a:cubicBezTo>
                      <a:pt x="47" y="207"/>
                      <a:pt x="55" y="205"/>
                      <a:pt x="62" y="200"/>
                    </a:cubicBezTo>
                    <a:cubicBezTo>
                      <a:pt x="91" y="179"/>
                      <a:pt x="112" y="111"/>
                      <a:pt x="116" y="90"/>
                    </a:cubicBezTo>
                    <a:cubicBezTo>
                      <a:pt x="120" y="71"/>
                      <a:pt x="113" y="62"/>
                      <a:pt x="85" y="39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7" y="37"/>
                      <a:pt x="89" y="34"/>
                      <a:pt x="89" y="31"/>
                    </a:cubicBezTo>
                    <a:cubicBezTo>
                      <a:pt x="89" y="27"/>
                      <a:pt x="86" y="20"/>
                      <a:pt x="71" y="10"/>
                    </a:cubicBezTo>
                    <a:cubicBezTo>
                      <a:pt x="63" y="5"/>
                      <a:pt x="55" y="2"/>
                      <a:pt x="49" y="2"/>
                    </a:cubicBez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8" name="Freeform 901"/>
              <p:cNvSpPr>
                <a:spLocks/>
              </p:cNvSpPr>
              <p:nvPr/>
            </p:nvSpPr>
            <p:spPr bwMode="auto">
              <a:xfrm>
                <a:off x="2188" y="2225"/>
                <a:ext cx="55" cy="40"/>
              </a:xfrm>
              <a:custGeom>
                <a:avLst/>
                <a:gdLst>
                  <a:gd name="T0" fmla="*/ 1 w 23"/>
                  <a:gd name="T1" fmla="*/ 0 h 17"/>
                  <a:gd name="T2" fmla="*/ 6 w 23"/>
                  <a:gd name="T3" fmla="*/ 4 h 17"/>
                  <a:gd name="T4" fmla="*/ 11 w 23"/>
                  <a:gd name="T5" fmla="*/ 8 h 17"/>
                  <a:gd name="T6" fmla="*/ 23 w 23"/>
                  <a:gd name="T7" fmla="*/ 15 h 17"/>
                  <a:gd name="T8" fmla="*/ 21 w 23"/>
                  <a:gd name="T9" fmla="*/ 17 h 17"/>
                  <a:gd name="T10" fmla="*/ 10 w 23"/>
                  <a:gd name="T11" fmla="*/ 10 h 17"/>
                  <a:gd name="T12" fmla="*/ 5 w 23"/>
                  <a:gd name="T13" fmla="*/ 5 h 17"/>
                  <a:gd name="T14" fmla="*/ 0 w 23"/>
                  <a:gd name="T15" fmla="*/ 1 h 17"/>
                  <a:gd name="T16" fmla="*/ 1 w 23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7">
                    <a:moveTo>
                      <a:pt x="1" y="0"/>
                    </a:moveTo>
                    <a:cubicBezTo>
                      <a:pt x="2" y="1"/>
                      <a:pt x="4" y="3"/>
                      <a:pt x="6" y="4"/>
                    </a:cubicBezTo>
                    <a:cubicBezTo>
                      <a:pt x="7" y="6"/>
                      <a:pt x="9" y="7"/>
                      <a:pt x="11" y="8"/>
                    </a:cubicBezTo>
                    <a:cubicBezTo>
                      <a:pt x="15" y="11"/>
                      <a:pt x="19" y="13"/>
                      <a:pt x="23" y="15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8" y="15"/>
                      <a:pt x="14" y="12"/>
                      <a:pt x="10" y="10"/>
                    </a:cubicBezTo>
                    <a:cubicBezTo>
                      <a:pt x="8" y="8"/>
                      <a:pt x="6" y="7"/>
                      <a:pt x="5" y="5"/>
                    </a:cubicBezTo>
                    <a:cubicBezTo>
                      <a:pt x="3" y="4"/>
                      <a:pt x="1" y="2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39" name="Freeform 902"/>
              <p:cNvSpPr>
                <a:spLocks/>
              </p:cNvSpPr>
              <p:nvPr/>
            </p:nvSpPr>
            <p:spPr bwMode="auto">
              <a:xfrm>
                <a:off x="2465" y="2113"/>
                <a:ext cx="272" cy="554"/>
              </a:xfrm>
              <a:custGeom>
                <a:avLst/>
                <a:gdLst>
                  <a:gd name="T0" fmla="*/ 60 w 115"/>
                  <a:gd name="T1" fmla="*/ 38 h 233"/>
                  <a:gd name="T2" fmla="*/ 64 w 115"/>
                  <a:gd name="T3" fmla="*/ 16 h 233"/>
                  <a:gd name="T4" fmla="*/ 107 w 115"/>
                  <a:gd name="T5" fmla="*/ 26 h 233"/>
                  <a:gd name="T6" fmla="*/ 61 w 115"/>
                  <a:gd name="T7" fmla="*/ 78 h 233"/>
                  <a:gd name="T8" fmla="*/ 88 w 115"/>
                  <a:gd name="T9" fmla="*/ 128 h 233"/>
                  <a:gd name="T10" fmla="*/ 85 w 115"/>
                  <a:gd name="T11" fmla="*/ 217 h 233"/>
                  <a:gd name="T12" fmla="*/ 14 w 115"/>
                  <a:gd name="T13" fmla="*/ 145 h 233"/>
                  <a:gd name="T14" fmla="*/ 20 w 115"/>
                  <a:gd name="T15" fmla="*/ 60 h 233"/>
                  <a:gd name="T16" fmla="*/ 60 w 115"/>
                  <a:gd name="T17" fmla="*/ 3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233">
                    <a:moveTo>
                      <a:pt x="60" y="38"/>
                    </a:moveTo>
                    <a:cubicBezTo>
                      <a:pt x="45" y="43"/>
                      <a:pt x="31" y="31"/>
                      <a:pt x="64" y="16"/>
                    </a:cubicBezTo>
                    <a:cubicBezTo>
                      <a:pt x="100" y="0"/>
                      <a:pt x="107" y="12"/>
                      <a:pt x="107" y="26"/>
                    </a:cubicBezTo>
                    <a:cubicBezTo>
                      <a:pt x="108" y="39"/>
                      <a:pt x="102" y="58"/>
                      <a:pt x="61" y="78"/>
                    </a:cubicBezTo>
                    <a:cubicBezTo>
                      <a:pt x="56" y="81"/>
                      <a:pt x="71" y="100"/>
                      <a:pt x="88" y="128"/>
                    </a:cubicBezTo>
                    <a:cubicBezTo>
                      <a:pt x="104" y="156"/>
                      <a:pt x="115" y="200"/>
                      <a:pt x="85" y="217"/>
                    </a:cubicBezTo>
                    <a:cubicBezTo>
                      <a:pt x="54" y="233"/>
                      <a:pt x="26" y="201"/>
                      <a:pt x="14" y="145"/>
                    </a:cubicBezTo>
                    <a:cubicBezTo>
                      <a:pt x="2" y="93"/>
                      <a:pt x="0" y="69"/>
                      <a:pt x="20" y="60"/>
                    </a:cubicBezTo>
                    <a:cubicBezTo>
                      <a:pt x="44" y="50"/>
                      <a:pt x="58" y="41"/>
                      <a:pt x="60" y="38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0" name="Freeform 903"/>
              <p:cNvSpPr>
                <a:spLocks/>
              </p:cNvSpPr>
              <p:nvPr/>
            </p:nvSpPr>
            <p:spPr bwMode="auto">
              <a:xfrm>
                <a:off x="2567" y="2130"/>
                <a:ext cx="163" cy="475"/>
              </a:xfrm>
              <a:custGeom>
                <a:avLst/>
                <a:gdLst>
                  <a:gd name="T0" fmla="*/ 18 w 69"/>
                  <a:gd name="T1" fmla="*/ 71 h 200"/>
                  <a:gd name="T2" fmla="*/ 64 w 69"/>
                  <a:gd name="T3" fmla="*/ 19 h 200"/>
                  <a:gd name="T4" fmla="*/ 42 w 69"/>
                  <a:gd name="T5" fmla="*/ 3 h 200"/>
                  <a:gd name="T6" fmla="*/ 57 w 69"/>
                  <a:gd name="T7" fmla="*/ 23 h 200"/>
                  <a:gd name="T8" fmla="*/ 16 w 69"/>
                  <a:gd name="T9" fmla="*/ 63 h 200"/>
                  <a:gd name="T10" fmla="*/ 30 w 69"/>
                  <a:gd name="T11" fmla="*/ 113 h 200"/>
                  <a:gd name="T12" fmla="*/ 52 w 69"/>
                  <a:gd name="T13" fmla="*/ 200 h 200"/>
                  <a:gd name="T14" fmla="*/ 53 w 69"/>
                  <a:gd name="T15" fmla="*/ 200 h 200"/>
                  <a:gd name="T16" fmla="*/ 45 w 69"/>
                  <a:gd name="T17" fmla="*/ 121 h 200"/>
                  <a:gd name="T18" fmla="*/ 18 w 69"/>
                  <a:gd name="T19" fmla="*/ 7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200">
                    <a:moveTo>
                      <a:pt x="18" y="71"/>
                    </a:moveTo>
                    <a:cubicBezTo>
                      <a:pt x="59" y="51"/>
                      <a:pt x="65" y="32"/>
                      <a:pt x="64" y="19"/>
                    </a:cubicBezTo>
                    <a:cubicBezTo>
                      <a:pt x="64" y="9"/>
                      <a:pt x="59" y="0"/>
                      <a:pt x="42" y="3"/>
                    </a:cubicBezTo>
                    <a:cubicBezTo>
                      <a:pt x="56" y="3"/>
                      <a:pt x="59" y="15"/>
                      <a:pt x="57" y="23"/>
                    </a:cubicBezTo>
                    <a:cubicBezTo>
                      <a:pt x="57" y="29"/>
                      <a:pt x="55" y="43"/>
                      <a:pt x="16" y="63"/>
                    </a:cubicBezTo>
                    <a:cubicBezTo>
                      <a:pt x="0" y="72"/>
                      <a:pt x="6" y="73"/>
                      <a:pt x="30" y="113"/>
                    </a:cubicBezTo>
                    <a:cubicBezTo>
                      <a:pt x="49" y="143"/>
                      <a:pt x="64" y="169"/>
                      <a:pt x="52" y="200"/>
                    </a:cubicBezTo>
                    <a:cubicBezTo>
                      <a:pt x="52" y="200"/>
                      <a:pt x="52" y="200"/>
                      <a:pt x="53" y="200"/>
                    </a:cubicBezTo>
                    <a:cubicBezTo>
                      <a:pt x="69" y="180"/>
                      <a:pt x="59" y="145"/>
                      <a:pt x="45" y="121"/>
                    </a:cubicBezTo>
                    <a:cubicBezTo>
                      <a:pt x="28" y="93"/>
                      <a:pt x="13" y="74"/>
                      <a:pt x="18" y="71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1" name="Freeform 904"/>
              <p:cNvSpPr>
                <a:spLocks/>
              </p:cNvSpPr>
              <p:nvPr/>
            </p:nvSpPr>
            <p:spPr bwMode="auto">
              <a:xfrm>
                <a:off x="2465" y="2149"/>
                <a:ext cx="242" cy="518"/>
              </a:xfrm>
              <a:custGeom>
                <a:avLst/>
                <a:gdLst>
                  <a:gd name="T0" fmla="*/ 56 w 102"/>
                  <a:gd name="T1" fmla="*/ 160 h 218"/>
                  <a:gd name="T2" fmla="*/ 26 w 102"/>
                  <a:gd name="T3" fmla="*/ 53 h 218"/>
                  <a:gd name="T4" fmla="*/ 78 w 102"/>
                  <a:gd name="T5" fmla="*/ 17 h 218"/>
                  <a:gd name="T6" fmla="*/ 71 w 102"/>
                  <a:gd name="T7" fmla="*/ 12 h 218"/>
                  <a:gd name="T8" fmla="*/ 70 w 102"/>
                  <a:gd name="T9" fmla="*/ 0 h 218"/>
                  <a:gd name="T10" fmla="*/ 64 w 102"/>
                  <a:gd name="T11" fmla="*/ 2 h 218"/>
                  <a:gd name="T12" fmla="*/ 60 w 102"/>
                  <a:gd name="T13" fmla="*/ 23 h 218"/>
                  <a:gd name="T14" fmla="*/ 20 w 102"/>
                  <a:gd name="T15" fmla="*/ 45 h 218"/>
                  <a:gd name="T16" fmla="*/ 14 w 102"/>
                  <a:gd name="T17" fmla="*/ 130 h 218"/>
                  <a:gd name="T18" fmla="*/ 85 w 102"/>
                  <a:gd name="T19" fmla="*/ 202 h 218"/>
                  <a:gd name="T20" fmla="*/ 102 w 102"/>
                  <a:gd name="T21" fmla="*/ 180 h 218"/>
                  <a:gd name="T22" fmla="*/ 56 w 102"/>
                  <a:gd name="T23" fmla="*/ 16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218">
                    <a:moveTo>
                      <a:pt x="56" y="160"/>
                    </a:moveTo>
                    <a:cubicBezTo>
                      <a:pt x="26" y="129"/>
                      <a:pt x="8" y="61"/>
                      <a:pt x="26" y="53"/>
                    </a:cubicBezTo>
                    <a:cubicBezTo>
                      <a:pt x="60" y="36"/>
                      <a:pt x="72" y="22"/>
                      <a:pt x="78" y="17"/>
                    </a:cubicBezTo>
                    <a:cubicBezTo>
                      <a:pt x="84" y="12"/>
                      <a:pt x="86" y="7"/>
                      <a:pt x="71" y="12"/>
                    </a:cubicBezTo>
                    <a:cubicBezTo>
                      <a:pt x="61" y="15"/>
                      <a:pt x="59" y="7"/>
                      <a:pt x="70" y="0"/>
                    </a:cubicBezTo>
                    <a:cubicBezTo>
                      <a:pt x="70" y="0"/>
                      <a:pt x="68" y="1"/>
                      <a:pt x="64" y="2"/>
                    </a:cubicBezTo>
                    <a:cubicBezTo>
                      <a:pt x="32" y="16"/>
                      <a:pt x="45" y="28"/>
                      <a:pt x="60" y="23"/>
                    </a:cubicBezTo>
                    <a:cubicBezTo>
                      <a:pt x="58" y="26"/>
                      <a:pt x="44" y="35"/>
                      <a:pt x="20" y="45"/>
                    </a:cubicBezTo>
                    <a:cubicBezTo>
                      <a:pt x="0" y="54"/>
                      <a:pt x="2" y="78"/>
                      <a:pt x="14" y="130"/>
                    </a:cubicBezTo>
                    <a:cubicBezTo>
                      <a:pt x="26" y="186"/>
                      <a:pt x="54" y="218"/>
                      <a:pt x="85" y="202"/>
                    </a:cubicBezTo>
                    <a:cubicBezTo>
                      <a:pt x="94" y="196"/>
                      <a:pt x="100" y="189"/>
                      <a:pt x="102" y="180"/>
                    </a:cubicBezTo>
                    <a:cubicBezTo>
                      <a:pt x="93" y="184"/>
                      <a:pt x="78" y="183"/>
                      <a:pt x="56" y="160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2" name="Freeform 905"/>
              <p:cNvSpPr>
                <a:spLocks/>
              </p:cNvSpPr>
              <p:nvPr/>
            </p:nvSpPr>
            <p:spPr bwMode="auto">
              <a:xfrm>
                <a:off x="2465" y="2161"/>
                <a:ext cx="216" cy="506"/>
              </a:xfrm>
              <a:custGeom>
                <a:avLst/>
                <a:gdLst>
                  <a:gd name="T0" fmla="*/ 85 w 91"/>
                  <a:gd name="T1" fmla="*/ 197 h 213"/>
                  <a:gd name="T2" fmla="*/ 91 w 91"/>
                  <a:gd name="T3" fmla="*/ 192 h 213"/>
                  <a:gd name="T4" fmla="*/ 49 w 91"/>
                  <a:gd name="T5" fmla="*/ 171 h 213"/>
                  <a:gd name="T6" fmla="*/ 12 w 91"/>
                  <a:gd name="T7" fmla="*/ 68 h 213"/>
                  <a:gd name="T8" fmla="*/ 35 w 91"/>
                  <a:gd name="T9" fmla="*/ 39 h 213"/>
                  <a:gd name="T10" fmla="*/ 71 w 91"/>
                  <a:gd name="T11" fmla="*/ 15 h 213"/>
                  <a:gd name="T12" fmla="*/ 75 w 91"/>
                  <a:gd name="T13" fmla="*/ 7 h 213"/>
                  <a:gd name="T14" fmla="*/ 57 w 91"/>
                  <a:gd name="T15" fmla="*/ 12 h 213"/>
                  <a:gd name="T16" fmla="*/ 59 w 91"/>
                  <a:gd name="T17" fmla="*/ 0 h 213"/>
                  <a:gd name="T18" fmla="*/ 57 w 91"/>
                  <a:gd name="T19" fmla="*/ 0 h 213"/>
                  <a:gd name="T20" fmla="*/ 60 w 91"/>
                  <a:gd name="T21" fmla="*/ 18 h 213"/>
                  <a:gd name="T22" fmla="*/ 20 w 91"/>
                  <a:gd name="T23" fmla="*/ 40 h 213"/>
                  <a:gd name="T24" fmla="*/ 14 w 91"/>
                  <a:gd name="T25" fmla="*/ 125 h 213"/>
                  <a:gd name="T26" fmla="*/ 85 w 91"/>
                  <a:gd name="T27" fmla="*/ 19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213">
                    <a:moveTo>
                      <a:pt x="85" y="197"/>
                    </a:moveTo>
                    <a:cubicBezTo>
                      <a:pt x="87" y="195"/>
                      <a:pt x="89" y="194"/>
                      <a:pt x="91" y="192"/>
                    </a:cubicBezTo>
                    <a:cubicBezTo>
                      <a:pt x="81" y="195"/>
                      <a:pt x="66" y="191"/>
                      <a:pt x="49" y="171"/>
                    </a:cubicBezTo>
                    <a:cubicBezTo>
                      <a:pt x="18" y="133"/>
                      <a:pt x="12" y="88"/>
                      <a:pt x="12" y="68"/>
                    </a:cubicBezTo>
                    <a:cubicBezTo>
                      <a:pt x="12" y="48"/>
                      <a:pt x="20" y="46"/>
                      <a:pt x="35" y="39"/>
                    </a:cubicBezTo>
                    <a:cubicBezTo>
                      <a:pt x="54" y="29"/>
                      <a:pt x="62" y="22"/>
                      <a:pt x="71" y="15"/>
                    </a:cubicBezTo>
                    <a:cubicBezTo>
                      <a:pt x="81" y="8"/>
                      <a:pt x="79" y="5"/>
                      <a:pt x="75" y="7"/>
                    </a:cubicBezTo>
                    <a:cubicBezTo>
                      <a:pt x="71" y="9"/>
                      <a:pt x="64" y="13"/>
                      <a:pt x="57" y="12"/>
                    </a:cubicBezTo>
                    <a:cubicBezTo>
                      <a:pt x="50" y="12"/>
                      <a:pt x="53" y="4"/>
                      <a:pt x="59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4" y="13"/>
                      <a:pt x="46" y="22"/>
                      <a:pt x="60" y="18"/>
                    </a:cubicBezTo>
                    <a:cubicBezTo>
                      <a:pt x="58" y="21"/>
                      <a:pt x="44" y="30"/>
                      <a:pt x="20" y="40"/>
                    </a:cubicBezTo>
                    <a:cubicBezTo>
                      <a:pt x="0" y="49"/>
                      <a:pt x="2" y="73"/>
                      <a:pt x="14" y="125"/>
                    </a:cubicBezTo>
                    <a:cubicBezTo>
                      <a:pt x="26" y="181"/>
                      <a:pt x="54" y="213"/>
                      <a:pt x="85" y="197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3" name="Freeform 906"/>
              <p:cNvSpPr>
                <a:spLocks noEditPoints="1"/>
              </p:cNvSpPr>
              <p:nvPr/>
            </p:nvSpPr>
            <p:spPr bwMode="auto">
              <a:xfrm>
                <a:off x="2460" y="2130"/>
                <a:ext cx="263" cy="511"/>
              </a:xfrm>
              <a:custGeom>
                <a:avLst/>
                <a:gdLst>
                  <a:gd name="T0" fmla="*/ 71 w 111"/>
                  <a:gd name="T1" fmla="*/ 215 h 215"/>
                  <a:gd name="T2" fmla="*/ 14 w 111"/>
                  <a:gd name="T3" fmla="*/ 138 h 215"/>
                  <a:gd name="T4" fmla="*/ 21 w 111"/>
                  <a:gd name="T5" fmla="*/ 53 h 215"/>
                  <a:gd name="T6" fmla="*/ 58 w 111"/>
                  <a:gd name="T7" fmla="*/ 33 h 215"/>
                  <a:gd name="T8" fmla="*/ 55 w 111"/>
                  <a:gd name="T9" fmla="*/ 33 h 215"/>
                  <a:gd name="T10" fmla="*/ 45 w 111"/>
                  <a:gd name="T11" fmla="*/ 27 h 215"/>
                  <a:gd name="T12" fmla="*/ 65 w 111"/>
                  <a:gd name="T13" fmla="*/ 8 h 215"/>
                  <a:gd name="T14" fmla="*/ 94 w 111"/>
                  <a:gd name="T15" fmla="*/ 0 h 215"/>
                  <a:gd name="T16" fmla="*/ 111 w 111"/>
                  <a:gd name="T17" fmla="*/ 19 h 215"/>
                  <a:gd name="T18" fmla="*/ 64 w 111"/>
                  <a:gd name="T19" fmla="*/ 72 h 215"/>
                  <a:gd name="T20" fmla="*/ 63 w 111"/>
                  <a:gd name="T21" fmla="*/ 73 h 215"/>
                  <a:gd name="T22" fmla="*/ 77 w 111"/>
                  <a:gd name="T23" fmla="*/ 98 h 215"/>
                  <a:gd name="T24" fmla="*/ 91 w 111"/>
                  <a:gd name="T25" fmla="*/ 120 h 215"/>
                  <a:gd name="T26" fmla="*/ 105 w 111"/>
                  <a:gd name="T27" fmla="*/ 188 h 215"/>
                  <a:gd name="T28" fmla="*/ 87 w 111"/>
                  <a:gd name="T29" fmla="*/ 211 h 215"/>
                  <a:gd name="T30" fmla="*/ 71 w 111"/>
                  <a:gd name="T31" fmla="*/ 215 h 215"/>
                  <a:gd name="T32" fmla="*/ 67 w 111"/>
                  <a:gd name="T33" fmla="*/ 28 h 215"/>
                  <a:gd name="T34" fmla="*/ 63 w 111"/>
                  <a:gd name="T35" fmla="*/ 32 h 215"/>
                  <a:gd name="T36" fmla="*/ 62 w 111"/>
                  <a:gd name="T37" fmla="*/ 33 h 215"/>
                  <a:gd name="T38" fmla="*/ 22 w 111"/>
                  <a:gd name="T39" fmla="*/ 56 h 215"/>
                  <a:gd name="T40" fmla="*/ 17 w 111"/>
                  <a:gd name="T41" fmla="*/ 138 h 215"/>
                  <a:gd name="T42" fmla="*/ 71 w 111"/>
                  <a:gd name="T43" fmla="*/ 213 h 215"/>
                  <a:gd name="T44" fmla="*/ 86 w 111"/>
                  <a:gd name="T45" fmla="*/ 208 h 215"/>
                  <a:gd name="T46" fmla="*/ 103 w 111"/>
                  <a:gd name="T47" fmla="*/ 187 h 215"/>
                  <a:gd name="T48" fmla="*/ 89 w 111"/>
                  <a:gd name="T49" fmla="*/ 121 h 215"/>
                  <a:gd name="T50" fmla="*/ 75 w 111"/>
                  <a:gd name="T51" fmla="*/ 100 h 215"/>
                  <a:gd name="T52" fmla="*/ 61 w 111"/>
                  <a:gd name="T53" fmla="*/ 72 h 215"/>
                  <a:gd name="T54" fmla="*/ 62 w 111"/>
                  <a:gd name="T55" fmla="*/ 70 h 215"/>
                  <a:gd name="T56" fmla="*/ 108 w 111"/>
                  <a:gd name="T57" fmla="*/ 19 h 215"/>
                  <a:gd name="T58" fmla="*/ 94 w 111"/>
                  <a:gd name="T59" fmla="*/ 3 h 215"/>
                  <a:gd name="T60" fmla="*/ 66 w 111"/>
                  <a:gd name="T61" fmla="*/ 11 h 215"/>
                  <a:gd name="T62" fmla="*/ 47 w 111"/>
                  <a:gd name="T63" fmla="*/ 27 h 215"/>
                  <a:gd name="T64" fmla="*/ 55 w 111"/>
                  <a:gd name="T65" fmla="*/ 31 h 215"/>
                  <a:gd name="T66" fmla="*/ 62 w 111"/>
                  <a:gd name="T67" fmla="*/ 30 h 215"/>
                  <a:gd name="T68" fmla="*/ 67 w 111"/>
                  <a:gd name="T69" fmla="*/ 2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1" h="215">
                    <a:moveTo>
                      <a:pt x="71" y="215"/>
                    </a:moveTo>
                    <a:cubicBezTo>
                      <a:pt x="46" y="215"/>
                      <a:pt x="25" y="186"/>
                      <a:pt x="14" y="138"/>
                    </a:cubicBezTo>
                    <a:cubicBezTo>
                      <a:pt x="3" y="87"/>
                      <a:pt x="0" y="62"/>
                      <a:pt x="21" y="53"/>
                    </a:cubicBezTo>
                    <a:cubicBezTo>
                      <a:pt x="44" y="44"/>
                      <a:pt x="53" y="37"/>
                      <a:pt x="58" y="33"/>
                    </a:cubicBezTo>
                    <a:cubicBezTo>
                      <a:pt x="57" y="33"/>
                      <a:pt x="56" y="33"/>
                      <a:pt x="55" y="33"/>
                    </a:cubicBezTo>
                    <a:cubicBezTo>
                      <a:pt x="50" y="33"/>
                      <a:pt x="46" y="31"/>
                      <a:pt x="45" y="27"/>
                    </a:cubicBezTo>
                    <a:cubicBezTo>
                      <a:pt x="44" y="24"/>
                      <a:pt x="46" y="17"/>
                      <a:pt x="65" y="8"/>
                    </a:cubicBezTo>
                    <a:cubicBezTo>
                      <a:pt x="77" y="3"/>
                      <a:pt x="87" y="0"/>
                      <a:pt x="94" y="0"/>
                    </a:cubicBezTo>
                    <a:cubicBezTo>
                      <a:pt x="105" y="0"/>
                      <a:pt x="110" y="6"/>
                      <a:pt x="111" y="19"/>
                    </a:cubicBezTo>
                    <a:cubicBezTo>
                      <a:pt x="111" y="39"/>
                      <a:pt x="96" y="57"/>
                      <a:pt x="64" y="72"/>
                    </a:cubicBezTo>
                    <a:cubicBezTo>
                      <a:pt x="63" y="72"/>
                      <a:pt x="63" y="72"/>
                      <a:pt x="63" y="73"/>
                    </a:cubicBezTo>
                    <a:cubicBezTo>
                      <a:pt x="63" y="75"/>
                      <a:pt x="69" y="86"/>
                      <a:pt x="77" y="98"/>
                    </a:cubicBezTo>
                    <a:cubicBezTo>
                      <a:pt x="81" y="105"/>
                      <a:pt x="86" y="112"/>
                      <a:pt x="91" y="120"/>
                    </a:cubicBezTo>
                    <a:cubicBezTo>
                      <a:pt x="101" y="138"/>
                      <a:pt x="111" y="166"/>
                      <a:pt x="105" y="188"/>
                    </a:cubicBezTo>
                    <a:cubicBezTo>
                      <a:pt x="103" y="198"/>
                      <a:pt x="96" y="206"/>
                      <a:pt x="87" y="211"/>
                    </a:cubicBezTo>
                    <a:cubicBezTo>
                      <a:pt x="82" y="214"/>
                      <a:pt x="76" y="215"/>
                      <a:pt x="71" y="215"/>
                    </a:cubicBezTo>
                    <a:close/>
                    <a:moveTo>
                      <a:pt x="67" y="28"/>
                    </a:move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2" y="33"/>
                    </a:cubicBezTo>
                    <a:cubicBezTo>
                      <a:pt x="59" y="36"/>
                      <a:pt x="50" y="44"/>
                      <a:pt x="22" y="56"/>
                    </a:cubicBezTo>
                    <a:cubicBezTo>
                      <a:pt x="4" y="63"/>
                      <a:pt x="5" y="83"/>
                      <a:pt x="17" y="138"/>
                    </a:cubicBezTo>
                    <a:cubicBezTo>
                      <a:pt x="27" y="184"/>
                      <a:pt x="48" y="213"/>
                      <a:pt x="71" y="213"/>
                    </a:cubicBezTo>
                    <a:cubicBezTo>
                      <a:pt x="76" y="213"/>
                      <a:pt x="81" y="211"/>
                      <a:pt x="86" y="208"/>
                    </a:cubicBezTo>
                    <a:cubicBezTo>
                      <a:pt x="95" y="204"/>
                      <a:pt x="100" y="197"/>
                      <a:pt x="103" y="187"/>
                    </a:cubicBezTo>
                    <a:cubicBezTo>
                      <a:pt x="109" y="166"/>
                      <a:pt x="99" y="139"/>
                      <a:pt x="89" y="121"/>
                    </a:cubicBezTo>
                    <a:cubicBezTo>
                      <a:pt x="84" y="113"/>
                      <a:pt x="79" y="106"/>
                      <a:pt x="75" y="100"/>
                    </a:cubicBezTo>
                    <a:cubicBezTo>
                      <a:pt x="65" y="83"/>
                      <a:pt x="60" y="76"/>
                      <a:pt x="61" y="72"/>
                    </a:cubicBezTo>
                    <a:cubicBezTo>
                      <a:pt x="61" y="71"/>
                      <a:pt x="62" y="70"/>
                      <a:pt x="62" y="70"/>
                    </a:cubicBezTo>
                    <a:cubicBezTo>
                      <a:pt x="94" y="55"/>
                      <a:pt x="109" y="38"/>
                      <a:pt x="108" y="19"/>
                    </a:cubicBezTo>
                    <a:cubicBezTo>
                      <a:pt x="108" y="8"/>
                      <a:pt x="103" y="3"/>
                      <a:pt x="94" y="3"/>
                    </a:cubicBezTo>
                    <a:cubicBezTo>
                      <a:pt x="87" y="3"/>
                      <a:pt x="78" y="5"/>
                      <a:pt x="66" y="11"/>
                    </a:cubicBezTo>
                    <a:cubicBezTo>
                      <a:pt x="51" y="17"/>
                      <a:pt x="47" y="24"/>
                      <a:pt x="47" y="27"/>
                    </a:cubicBezTo>
                    <a:cubicBezTo>
                      <a:pt x="48" y="29"/>
                      <a:pt x="51" y="31"/>
                      <a:pt x="55" y="31"/>
                    </a:cubicBezTo>
                    <a:cubicBezTo>
                      <a:pt x="57" y="31"/>
                      <a:pt x="60" y="30"/>
                      <a:pt x="62" y="30"/>
                    </a:cubicBezTo>
                    <a:lnTo>
                      <a:pt x="67" y="28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4" name="Freeform 907"/>
              <p:cNvSpPr>
                <a:spLocks/>
              </p:cNvSpPr>
              <p:nvPr/>
            </p:nvSpPr>
            <p:spPr bwMode="auto">
              <a:xfrm>
                <a:off x="2602" y="2180"/>
                <a:ext cx="43" cy="28"/>
              </a:xfrm>
              <a:custGeom>
                <a:avLst/>
                <a:gdLst>
                  <a:gd name="T0" fmla="*/ 0 w 18"/>
                  <a:gd name="T1" fmla="*/ 10 h 12"/>
                  <a:gd name="T2" fmla="*/ 9 w 18"/>
                  <a:gd name="T3" fmla="*/ 6 h 12"/>
                  <a:gd name="T4" fmla="*/ 13 w 18"/>
                  <a:gd name="T5" fmla="*/ 3 h 12"/>
                  <a:gd name="T6" fmla="*/ 17 w 18"/>
                  <a:gd name="T7" fmla="*/ 0 h 12"/>
                  <a:gd name="T8" fmla="*/ 18 w 18"/>
                  <a:gd name="T9" fmla="*/ 1 h 12"/>
                  <a:gd name="T10" fmla="*/ 14 w 18"/>
                  <a:gd name="T11" fmla="*/ 4 h 12"/>
                  <a:gd name="T12" fmla="*/ 10 w 18"/>
                  <a:gd name="T13" fmla="*/ 7 h 12"/>
                  <a:gd name="T14" fmla="*/ 1 w 18"/>
                  <a:gd name="T15" fmla="*/ 12 h 12"/>
                  <a:gd name="T16" fmla="*/ 0 w 18"/>
                  <a:gd name="T1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2">
                    <a:moveTo>
                      <a:pt x="0" y="10"/>
                    </a:moveTo>
                    <a:cubicBezTo>
                      <a:pt x="3" y="9"/>
                      <a:pt x="6" y="8"/>
                      <a:pt x="9" y="6"/>
                    </a:cubicBezTo>
                    <a:cubicBezTo>
                      <a:pt x="10" y="5"/>
                      <a:pt x="12" y="4"/>
                      <a:pt x="13" y="3"/>
                    </a:cubicBezTo>
                    <a:cubicBezTo>
                      <a:pt x="14" y="2"/>
                      <a:pt x="16" y="1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2"/>
                      <a:pt x="15" y="3"/>
                      <a:pt x="14" y="4"/>
                    </a:cubicBezTo>
                    <a:cubicBezTo>
                      <a:pt x="13" y="5"/>
                      <a:pt x="11" y="6"/>
                      <a:pt x="10" y="7"/>
                    </a:cubicBezTo>
                    <a:cubicBezTo>
                      <a:pt x="7" y="9"/>
                      <a:pt x="4" y="11"/>
                      <a:pt x="1" y="12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5" name="Freeform 908"/>
              <p:cNvSpPr>
                <a:spLocks/>
              </p:cNvSpPr>
              <p:nvPr/>
            </p:nvSpPr>
            <p:spPr bwMode="auto">
              <a:xfrm>
                <a:off x="4541" y="1647"/>
                <a:ext cx="788" cy="649"/>
              </a:xfrm>
              <a:custGeom>
                <a:avLst/>
                <a:gdLst>
                  <a:gd name="T0" fmla="*/ 10 w 333"/>
                  <a:gd name="T1" fmla="*/ 171 h 273"/>
                  <a:gd name="T2" fmla="*/ 12 w 333"/>
                  <a:gd name="T3" fmla="*/ 201 h 273"/>
                  <a:gd name="T4" fmla="*/ 38 w 333"/>
                  <a:gd name="T5" fmla="*/ 202 h 273"/>
                  <a:gd name="T6" fmla="*/ 167 w 333"/>
                  <a:gd name="T7" fmla="*/ 272 h 273"/>
                  <a:gd name="T8" fmla="*/ 297 w 333"/>
                  <a:gd name="T9" fmla="*/ 191 h 273"/>
                  <a:gd name="T10" fmla="*/ 323 w 333"/>
                  <a:gd name="T11" fmla="*/ 180 h 273"/>
                  <a:gd name="T12" fmla="*/ 302 w 333"/>
                  <a:gd name="T13" fmla="*/ 159 h 273"/>
                  <a:gd name="T14" fmla="*/ 172 w 333"/>
                  <a:gd name="T15" fmla="*/ 4 h 273"/>
                  <a:gd name="T16" fmla="*/ 10 w 333"/>
                  <a:gd name="T17" fmla="*/ 17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273">
                    <a:moveTo>
                      <a:pt x="10" y="171"/>
                    </a:moveTo>
                    <a:cubicBezTo>
                      <a:pt x="0" y="175"/>
                      <a:pt x="1" y="192"/>
                      <a:pt x="12" y="201"/>
                    </a:cubicBezTo>
                    <a:cubicBezTo>
                      <a:pt x="22" y="208"/>
                      <a:pt x="36" y="207"/>
                      <a:pt x="38" y="202"/>
                    </a:cubicBezTo>
                    <a:cubicBezTo>
                      <a:pt x="38" y="202"/>
                      <a:pt x="65" y="271"/>
                      <a:pt x="167" y="272"/>
                    </a:cubicBezTo>
                    <a:cubicBezTo>
                      <a:pt x="269" y="273"/>
                      <a:pt x="297" y="191"/>
                      <a:pt x="297" y="191"/>
                    </a:cubicBezTo>
                    <a:cubicBezTo>
                      <a:pt x="297" y="191"/>
                      <a:pt x="313" y="201"/>
                      <a:pt x="323" y="180"/>
                    </a:cubicBezTo>
                    <a:cubicBezTo>
                      <a:pt x="333" y="158"/>
                      <a:pt x="312" y="147"/>
                      <a:pt x="302" y="159"/>
                    </a:cubicBezTo>
                    <a:cubicBezTo>
                      <a:pt x="302" y="159"/>
                      <a:pt x="300" y="6"/>
                      <a:pt x="172" y="4"/>
                    </a:cubicBezTo>
                    <a:cubicBezTo>
                      <a:pt x="23" y="0"/>
                      <a:pt x="10" y="171"/>
                      <a:pt x="10" y="171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6" name="Freeform 909"/>
              <p:cNvSpPr>
                <a:spLocks/>
              </p:cNvSpPr>
              <p:nvPr/>
            </p:nvSpPr>
            <p:spPr bwMode="auto">
              <a:xfrm>
                <a:off x="4541" y="1628"/>
                <a:ext cx="767" cy="668"/>
              </a:xfrm>
              <a:custGeom>
                <a:avLst/>
                <a:gdLst>
                  <a:gd name="T0" fmla="*/ 151 w 324"/>
                  <a:gd name="T1" fmla="*/ 15 h 281"/>
                  <a:gd name="T2" fmla="*/ 10 w 324"/>
                  <a:gd name="T3" fmla="*/ 179 h 281"/>
                  <a:gd name="T4" fmla="*/ 12 w 324"/>
                  <a:gd name="T5" fmla="*/ 209 h 281"/>
                  <a:gd name="T6" fmla="*/ 38 w 324"/>
                  <a:gd name="T7" fmla="*/ 210 h 281"/>
                  <a:gd name="T8" fmla="*/ 167 w 324"/>
                  <a:gd name="T9" fmla="*/ 280 h 281"/>
                  <a:gd name="T10" fmla="*/ 280 w 324"/>
                  <a:gd name="T11" fmla="*/ 228 h 281"/>
                  <a:gd name="T12" fmla="*/ 247 w 324"/>
                  <a:gd name="T13" fmla="*/ 215 h 281"/>
                  <a:gd name="T14" fmla="*/ 214 w 324"/>
                  <a:gd name="T15" fmla="*/ 249 h 281"/>
                  <a:gd name="T16" fmla="*/ 180 w 324"/>
                  <a:gd name="T17" fmla="*/ 273 h 281"/>
                  <a:gd name="T18" fmla="*/ 127 w 324"/>
                  <a:gd name="T19" fmla="*/ 267 h 281"/>
                  <a:gd name="T20" fmla="*/ 91 w 324"/>
                  <a:gd name="T21" fmla="*/ 239 h 281"/>
                  <a:gd name="T22" fmla="*/ 61 w 324"/>
                  <a:gd name="T23" fmla="*/ 193 h 281"/>
                  <a:gd name="T24" fmla="*/ 97 w 324"/>
                  <a:gd name="T25" fmla="*/ 118 h 281"/>
                  <a:gd name="T26" fmla="*/ 171 w 324"/>
                  <a:gd name="T27" fmla="*/ 73 h 281"/>
                  <a:gd name="T28" fmla="*/ 183 w 324"/>
                  <a:gd name="T29" fmla="*/ 57 h 281"/>
                  <a:gd name="T30" fmla="*/ 186 w 324"/>
                  <a:gd name="T31" fmla="*/ 105 h 281"/>
                  <a:gd name="T32" fmla="*/ 213 w 324"/>
                  <a:gd name="T33" fmla="*/ 73 h 281"/>
                  <a:gd name="T34" fmla="*/ 259 w 324"/>
                  <a:gd name="T35" fmla="*/ 115 h 281"/>
                  <a:gd name="T36" fmla="*/ 291 w 324"/>
                  <a:gd name="T37" fmla="*/ 183 h 281"/>
                  <a:gd name="T38" fmla="*/ 285 w 324"/>
                  <a:gd name="T39" fmla="*/ 197 h 281"/>
                  <a:gd name="T40" fmla="*/ 308 w 324"/>
                  <a:gd name="T41" fmla="*/ 184 h 281"/>
                  <a:gd name="T42" fmla="*/ 324 w 324"/>
                  <a:gd name="T43" fmla="*/ 174 h 281"/>
                  <a:gd name="T44" fmla="*/ 302 w 324"/>
                  <a:gd name="T45" fmla="*/ 167 h 281"/>
                  <a:gd name="T46" fmla="*/ 151 w 324"/>
                  <a:gd name="T47" fmla="*/ 15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4" h="281">
                    <a:moveTo>
                      <a:pt x="151" y="15"/>
                    </a:moveTo>
                    <a:cubicBezTo>
                      <a:pt x="40" y="36"/>
                      <a:pt x="10" y="179"/>
                      <a:pt x="10" y="179"/>
                    </a:cubicBezTo>
                    <a:cubicBezTo>
                      <a:pt x="0" y="183"/>
                      <a:pt x="1" y="200"/>
                      <a:pt x="12" y="209"/>
                    </a:cubicBezTo>
                    <a:cubicBezTo>
                      <a:pt x="22" y="216"/>
                      <a:pt x="36" y="215"/>
                      <a:pt x="38" y="210"/>
                    </a:cubicBezTo>
                    <a:cubicBezTo>
                      <a:pt x="38" y="210"/>
                      <a:pt x="65" y="279"/>
                      <a:pt x="167" y="280"/>
                    </a:cubicBezTo>
                    <a:cubicBezTo>
                      <a:pt x="228" y="281"/>
                      <a:pt x="262" y="252"/>
                      <a:pt x="280" y="228"/>
                    </a:cubicBezTo>
                    <a:cubicBezTo>
                      <a:pt x="282" y="217"/>
                      <a:pt x="275" y="200"/>
                      <a:pt x="247" y="215"/>
                    </a:cubicBezTo>
                    <a:cubicBezTo>
                      <a:pt x="215" y="233"/>
                      <a:pt x="218" y="247"/>
                      <a:pt x="214" y="249"/>
                    </a:cubicBezTo>
                    <a:cubicBezTo>
                      <a:pt x="193" y="259"/>
                      <a:pt x="188" y="272"/>
                      <a:pt x="180" y="273"/>
                    </a:cubicBezTo>
                    <a:cubicBezTo>
                      <a:pt x="156" y="277"/>
                      <a:pt x="137" y="273"/>
                      <a:pt x="127" y="267"/>
                    </a:cubicBezTo>
                    <a:cubicBezTo>
                      <a:pt x="112" y="259"/>
                      <a:pt x="112" y="253"/>
                      <a:pt x="91" y="239"/>
                    </a:cubicBezTo>
                    <a:cubicBezTo>
                      <a:pt x="72" y="228"/>
                      <a:pt x="64" y="211"/>
                      <a:pt x="61" y="193"/>
                    </a:cubicBezTo>
                    <a:cubicBezTo>
                      <a:pt x="57" y="173"/>
                      <a:pt x="59" y="138"/>
                      <a:pt x="97" y="118"/>
                    </a:cubicBezTo>
                    <a:cubicBezTo>
                      <a:pt x="145" y="93"/>
                      <a:pt x="163" y="81"/>
                      <a:pt x="171" y="73"/>
                    </a:cubicBezTo>
                    <a:cubicBezTo>
                      <a:pt x="181" y="63"/>
                      <a:pt x="183" y="57"/>
                      <a:pt x="183" y="57"/>
                    </a:cubicBezTo>
                    <a:cubicBezTo>
                      <a:pt x="192" y="74"/>
                      <a:pt x="186" y="105"/>
                      <a:pt x="186" y="105"/>
                    </a:cubicBezTo>
                    <a:cubicBezTo>
                      <a:pt x="209" y="90"/>
                      <a:pt x="213" y="73"/>
                      <a:pt x="213" y="73"/>
                    </a:cubicBezTo>
                    <a:cubicBezTo>
                      <a:pt x="222" y="87"/>
                      <a:pt x="234" y="94"/>
                      <a:pt x="259" y="115"/>
                    </a:cubicBezTo>
                    <a:cubicBezTo>
                      <a:pt x="291" y="142"/>
                      <a:pt x="295" y="167"/>
                      <a:pt x="291" y="183"/>
                    </a:cubicBezTo>
                    <a:cubicBezTo>
                      <a:pt x="289" y="195"/>
                      <a:pt x="280" y="196"/>
                      <a:pt x="285" y="197"/>
                    </a:cubicBezTo>
                    <a:cubicBezTo>
                      <a:pt x="290" y="198"/>
                      <a:pt x="300" y="193"/>
                      <a:pt x="308" y="184"/>
                    </a:cubicBezTo>
                    <a:cubicBezTo>
                      <a:pt x="315" y="175"/>
                      <a:pt x="319" y="171"/>
                      <a:pt x="324" y="174"/>
                    </a:cubicBezTo>
                    <a:cubicBezTo>
                      <a:pt x="324" y="163"/>
                      <a:pt x="310" y="159"/>
                      <a:pt x="302" y="167"/>
                    </a:cubicBezTo>
                    <a:cubicBezTo>
                      <a:pt x="302" y="167"/>
                      <a:pt x="278" y="0"/>
                      <a:pt x="151" y="15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7" name="Freeform 910"/>
              <p:cNvSpPr>
                <a:spLocks/>
              </p:cNvSpPr>
              <p:nvPr/>
            </p:nvSpPr>
            <p:spPr bwMode="auto">
              <a:xfrm>
                <a:off x="4749" y="2127"/>
                <a:ext cx="455" cy="169"/>
              </a:xfrm>
              <a:custGeom>
                <a:avLst/>
                <a:gdLst>
                  <a:gd name="T0" fmla="*/ 169 w 192"/>
                  <a:gd name="T1" fmla="*/ 5 h 71"/>
                  <a:gd name="T2" fmla="*/ 137 w 192"/>
                  <a:gd name="T3" fmla="*/ 28 h 71"/>
                  <a:gd name="T4" fmla="*/ 130 w 192"/>
                  <a:gd name="T5" fmla="*/ 43 h 71"/>
                  <a:gd name="T6" fmla="*/ 87 w 192"/>
                  <a:gd name="T7" fmla="*/ 67 h 71"/>
                  <a:gd name="T8" fmla="*/ 29 w 192"/>
                  <a:gd name="T9" fmla="*/ 57 h 71"/>
                  <a:gd name="T10" fmla="*/ 17 w 192"/>
                  <a:gd name="T11" fmla="*/ 44 h 71"/>
                  <a:gd name="T12" fmla="*/ 0 w 192"/>
                  <a:gd name="T13" fmla="*/ 51 h 71"/>
                  <a:gd name="T14" fmla="*/ 79 w 192"/>
                  <a:gd name="T15" fmla="*/ 70 h 71"/>
                  <a:gd name="T16" fmla="*/ 192 w 192"/>
                  <a:gd name="T17" fmla="*/ 16 h 71"/>
                  <a:gd name="T18" fmla="*/ 169 w 192"/>
                  <a:gd name="T19" fmla="*/ 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1">
                    <a:moveTo>
                      <a:pt x="169" y="5"/>
                    </a:moveTo>
                    <a:cubicBezTo>
                      <a:pt x="159" y="9"/>
                      <a:pt x="144" y="20"/>
                      <a:pt x="137" y="28"/>
                    </a:cubicBezTo>
                    <a:cubicBezTo>
                      <a:pt x="131" y="36"/>
                      <a:pt x="141" y="39"/>
                      <a:pt x="130" y="43"/>
                    </a:cubicBezTo>
                    <a:cubicBezTo>
                      <a:pt x="108" y="51"/>
                      <a:pt x="104" y="66"/>
                      <a:pt x="87" y="67"/>
                    </a:cubicBezTo>
                    <a:cubicBezTo>
                      <a:pt x="52" y="69"/>
                      <a:pt x="34" y="61"/>
                      <a:pt x="29" y="57"/>
                    </a:cubicBezTo>
                    <a:cubicBezTo>
                      <a:pt x="25" y="54"/>
                      <a:pt x="21" y="47"/>
                      <a:pt x="17" y="44"/>
                    </a:cubicBezTo>
                    <a:cubicBezTo>
                      <a:pt x="17" y="44"/>
                      <a:pt x="1" y="50"/>
                      <a:pt x="0" y="51"/>
                    </a:cubicBezTo>
                    <a:cubicBezTo>
                      <a:pt x="19" y="61"/>
                      <a:pt x="45" y="69"/>
                      <a:pt x="79" y="70"/>
                    </a:cubicBezTo>
                    <a:cubicBezTo>
                      <a:pt x="148" y="71"/>
                      <a:pt x="192" y="16"/>
                      <a:pt x="192" y="16"/>
                    </a:cubicBezTo>
                    <a:cubicBezTo>
                      <a:pt x="192" y="6"/>
                      <a:pt x="183" y="0"/>
                      <a:pt x="169" y="5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8" name="Freeform 911"/>
              <p:cNvSpPr>
                <a:spLocks/>
              </p:cNvSpPr>
              <p:nvPr/>
            </p:nvSpPr>
            <p:spPr bwMode="auto">
              <a:xfrm>
                <a:off x="4539" y="1662"/>
                <a:ext cx="419" cy="546"/>
              </a:xfrm>
              <a:custGeom>
                <a:avLst/>
                <a:gdLst>
                  <a:gd name="T0" fmla="*/ 49 w 177"/>
                  <a:gd name="T1" fmla="*/ 158 h 230"/>
                  <a:gd name="T2" fmla="*/ 129 w 177"/>
                  <a:gd name="T3" fmla="*/ 79 h 230"/>
                  <a:gd name="T4" fmla="*/ 177 w 177"/>
                  <a:gd name="T5" fmla="*/ 38 h 230"/>
                  <a:gd name="T6" fmla="*/ 168 w 177"/>
                  <a:gd name="T7" fmla="*/ 11 h 230"/>
                  <a:gd name="T8" fmla="*/ 4 w 177"/>
                  <a:gd name="T9" fmla="*/ 177 h 230"/>
                  <a:gd name="T10" fmla="*/ 33 w 177"/>
                  <a:gd name="T11" fmla="*/ 199 h 230"/>
                  <a:gd name="T12" fmla="*/ 39 w 177"/>
                  <a:gd name="T13" fmla="*/ 196 h 230"/>
                  <a:gd name="T14" fmla="*/ 65 w 177"/>
                  <a:gd name="T15" fmla="*/ 230 h 230"/>
                  <a:gd name="T16" fmla="*/ 72 w 177"/>
                  <a:gd name="T17" fmla="*/ 226 h 230"/>
                  <a:gd name="T18" fmla="*/ 49 w 177"/>
                  <a:gd name="T19" fmla="*/ 158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7" h="230">
                    <a:moveTo>
                      <a:pt x="49" y="158"/>
                    </a:moveTo>
                    <a:cubicBezTo>
                      <a:pt x="55" y="121"/>
                      <a:pt x="97" y="99"/>
                      <a:pt x="129" y="79"/>
                    </a:cubicBezTo>
                    <a:cubicBezTo>
                      <a:pt x="160" y="60"/>
                      <a:pt x="171" y="47"/>
                      <a:pt x="177" y="38"/>
                    </a:cubicBezTo>
                    <a:cubicBezTo>
                      <a:pt x="168" y="11"/>
                      <a:pt x="168" y="11"/>
                      <a:pt x="168" y="11"/>
                    </a:cubicBezTo>
                    <a:cubicBezTo>
                      <a:pt x="145" y="0"/>
                      <a:pt x="0" y="156"/>
                      <a:pt x="4" y="177"/>
                    </a:cubicBezTo>
                    <a:cubicBezTo>
                      <a:pt x="21" y="177"/>
                      <a:pt x="32" y="189"/>
                      <a:pt x="33" y="199"/>
                    </a:cubicBezTo>
                    <a:cubicBezTo>
                      <a:pt x="37" y="199"/>
                      <a:pt x="38" y="198"/>
                      <a:pt x="39" y="196"/>
                    </a:cubicBezTo>
                    <a:cubicBezTo>
                      <a:pt x="39" y="196"/>
                      <a:pt x="46" y="213"/>
                      <a:pt x="65" y="230"/>
                    </a:cubicBezTo>
                    <a:cubicBezTo>
                      <a:pt x="69" y="228"/>
                      <a:pt x="72" y="226"/>
                      <a:pt x="72" y="226"/>
                    </a:cubicBezTo>
                    <a:cubicBezTo>
                      <a:pt x="60" y="215"/>
                      <a:pt x="44" y="192"/>
                      <a:pt x="49" y="158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49" name="Freeform 912"/>
              <p:cNvSpPr>
                <a:spLocks/>
              </p:cNvSpPr>
              <p:nvPr/>
            </p:nvSpPr>
            <p:spPr bwMode="auto">
              <a:xfrm>
                <a:off x="4948" y="1662"/>
                <a:ext cx="114" cy="216"/>
              </a:xfrm>
              <a:custGeom>
                <a:avLst/>
                <a:gdLst>
                  <a:gd name="T0" fmla="*/ 6 w 48"/>
                  <a:gd name="T1" fmla="*/ 22 h 91"/>
                  <a:gd name="T2" fmla="*/ 14 w 48"/>
                  <a:gd name="T3" fmla="*/ 91 h 91"/>
                  <a:gd name="T4" fmla="*/ 0 w 48"/>
                  <a:gd name="T5" fmla="*/ 0 h 91"/>
                  <a:gd name="T6" fmla="*/ 6 w 48"/>
                  <a:gd name="T7" fmla="*/ 2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91">
                    <a:moveTo>
                      <a:pt x="6" y="22"/>
                    </a:moveTo>
                    <a:cubicBezTo>
                      <a:pt x="15" y="29"/>
                      <a:pt x="27" y="52"/>
                      <a:pt x="14" y="91"/>
                    </a:cubicBezTo>
                    <a:cubicBezTo>
                      <a:pt x="48" y="34"/>
                      <a:pt x="11" y="3"/>
                      <a:pt x="0" y="0"/>
                    </a:cubicBezTo>
                    <a:cubicBezTo>
                      <a:pt x="2" y="8"/>
                      <a:pt x="6" y="22"/>
                      <a:pt x="6" y="22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0" name="Freeform 913"/>
              <p:cNvSpPr>
                <a:spLocks/>
              </p:cNvSpPr>
              <p:nvPr/>
            </p:nvSpPr>
            <p:spPr bwMode="auto">
              <a:xfrm>
                <a:off x="5041" y="1683"/>
                <a:ext cx="213" cy="383"/>
              </a:xfrm>
              <a:custGeom>
                <a:avLst/>
                <a:gdLst>
                  <a:gd name="T0" fmla="*/ 2 w 90"/>
                  <a:gd name="T1" fmla="*/ 0 h 161"/>
                  <a:gd name="T2" fmla="*/ 0 w 90"/>
                  <a:gd name="T3" fmla="*/ 32 h 161"/>
                  <a:gd name="T4" fmla="*/ 34 w 90"/>
                  <a:gd name="T5" fmla="*/ 72 h 161"/>
                  <a:gd name="T6" fmla="*/ 82 w 90"/>
                  <a:gd name="T7" fmla="*/ 161 h 161"/>
                  <a:gd name="T8" fmla="*/ 89 w 90"/>
                  <a:gd name="T9" fmla="*/ 131 h 161"/>
                  <a:gd name="T10" fmla="*/ 2 w 90"/>
                  <a:gd name="T1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161">
                    <a:moveTo>
                      <a:pt x="2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2" y="44"/>
                      <a:pt x="15" y="55"/>
                      <a:pt x="34" y="72"/>
                    </a:cubicBezTo>
                    <a:cubicBezTo>
                      <a:pt x="60" y="93"/>
                      <a:pt x="90" y="124"/>
                      <a:pt x="82" y="161"/>
                    </a:cubicBezTo>
                    <a:cubicBezTo>
                      <a:pt x="82" y="161"/>
                      <a:pt x="90" y="153"/>
                      <a:pt x="89" y="131"/>
                    </a:cubicBezTo>
                    <a:cubicBezTo>
                      <a:pt x="82" y="100"/>
                      <a:pt x="60" y="27"/>
                      <a:pt x="2" y="0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1" name="Freeform 914"/>
              <p:cNvSpPr>
                <a:spLocks/>
              </p:cNvSpPr>
              <p:nvPr/>
            </p:nvSpPr>
            <p:spPr bwMode="auto">
              <a:xfrm>
                <a:off x="5223" y="2013"/>
                <a:ext cx="83" cy="83"/>
              </a:xfrm>
              <a:custGeom>
                <a:avLst/>
                <a:gdLst>
                  <a:gd name="T0" fmla="*/ 35 w 35"/>
                  <a:gd name="T1" fmla="*/ 8 h 35"/>
                  <a:gd name="T2" fmla="*/ 20 w 35"/>
                  <a:gd name="T3" fmla="*/ 17 h 35"/>
                  <a:gd name="T4" fmla="*/ 0 w 35"/>
                  <a:gd name="T5" fmla="*/ 35 h 35"/>
                  <a:gd name="T6" fmla="*/ 16 w 35"/>
                  <a:gd name="T7" fmla="*/ 18 h 35"/>
                  <a:gd name="T8" fmla="*/ 24 w 35"/>
                  <a:gd name="T9" fmla="*/ 0 h 35"/>
                  <a:gd name="T10" fmla="*/ 35 w 35"/>
                  <a:gd name="T11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35">
                    <a:moveTo>
                      <a:pt x="35" y="8"/>
                    </a:moveTo>
                    <a:cubicBezTo>
                      <a:pt x="30" y="6"/>
                      <a:pt x="27" y="8"/>
                      <a:pt x="20" y="17"/>
                    </a:cubicBezTo>
                    <a:cubicBezTo>
                      <a:pt x="14" y="26"/>
                      <a:pt x="8" y="31"/>
                      <a:pt x="0" y="35"/>
                    </a:cubicBezTo>
                    <a:cubicBezTo>
                      <a:pt x="0" y="35"/>
                      <a:pt x="10" y="27"/>
                      <a:pt x="16" y="18"/>
                    </a:cubicBezTo>
                    <a:cubicBezTo>
                      <a:pt x="21" y="10"/>
                      <a:pt x="22" y="4"/>
                      <a:pt x="24" y="0"/>
                    </a:cubicBezTo>
                    <a:cubicBezTo>
                      <a:pt x="25" y="0"/>
                      <a:pt x="32" y="0"/>
                      <a:pt x="35" y="8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2" name="Freeform 915"/>
              <p:cNvSpPr>
                <a:spLocks noEditPoints="1"/>
              </p:cNvSpPr>
              <p:nvPr/>
            </p:nvSpPr>
            <p:spPr bwMode="auto">
              <a:xfrm>
                <a:off x="4543" y="1650"/>
                <a:ext cx="777" cy="646"/>
              </a:xfrm>
              <a:custGeom>
                <a:avLst/>
                <a:gdLst>
                  <a:gd name="T0" fmla="*/ 169 w 328"/>
                  <a:gd name="T1" fmla="*/ 272 h 272"/>
                  <a:gd name="T2" fmla="*/ 166 w 328"/>
                  <a:gd name="T3" fmla="*/ 272 h 272"/>
                  <a:gd name="T4" fmla="*/ 37 w 328"/>
                  <a:gd name="T5" fmla="*/ 203 h 272"/>
                  <a:gd name="T6" fmla="*/ 27 w 328"/>
                  <a:gd name="T7" fmla="*/ 206 h 272"/>
                  <a:gd name="T8" fmla="*/ 11 w 328"/>
                  <a:gd name="T9" fmla="*/ 201 h 272"/>
                  <a:gd name="T10" fmla="*/ 1 w 328"/>
                  <a:gd name="T11" fmla="*/ 180 h 272"/>
                  <a:gd name="T12" fmla="*/ 8 w 328"/>
                  <a:gd name="T13" fmla="*/ 169 h 272"/>
                  <a:gd name="T14" fmla="*/ 32 w 328"/>
                  <a:gd name="T15" fmla="*/ 86 h 272"/>
                  <a:gd name="T16" fmla="*/ 171 w 328"/>
                  <a:gd name="T17" fmla="*/ 2 h 272"/>
                  <a:gd name="T18" fmla="*/ 285 w 328"/>
                  <a:gd name="T19" fmla="*/ 81 h 272"/>
                  <a:gd name="T20" fmla="*/ 302 w 328"/>
                  <a:gd name="T21" fmla="*/ 156 h 272"/>
                  <a:gd name="T22" fmla="*/ 311 w 328"/>
                  <a:gd name="T23" fmla="*/ 152 h 272"/>
                  <a:gd name="T24" fmla="*/ 323 w 328"/>
                  <a:gd name="T25" fmla="*/ 159 h 272"/>
                  <a:gd name="T26" fmla="*/ 323 w 328"/>
                  <a:gd name="T27" fmla="*/ 180 h 272"/>
                  <a:gd name="T28" fmla="*/ 305 w 328"/>
                  <a:gd name="T29" fmla="*/ 193 h 272"/>
                  <a:gd name="T30" fmla="*/ 297 w 328"/>
                  <a:gd name="T31" fmla="*/ 191 h 272"/>
                  <a:gd name="T32" fmla="*/ 169 w 328"/>
                  <a:gd name="T33" fmla="*/ 272 h 272"/>
                  <a:gd name="T34" fmla="*/ 38 w 328"/>
                  <a:gd name="T35" fmla="*/ 199 h 272"/>
                  <a:gd name="T36" fmla="*/ 38 w 328"/>
                  <a:gd name="T37" fmla="*/ 201 h 272"/>
                  <a:gd name="T38" fmla="*/ 166 w 328"/>
                  <a:gd name="T39" fmla="*/ 270 h 272"/>
                  <a:gd name="T40" fmla="*/ 169 w 328"/>
                  <a:gd name="T41" fmla="*/ 270 h 272"/>
                  <a:gd name="T42" fmla="*/ 295 w 328"/>
                  <a:gd name="T43" fmla="*/ 189 h 272"/>
                  <a:gd name="T44" fmla="*/ 296 w 328"/>
                  <a:gd name="T45" fmla="*/ 188 h 272"/>
                  <a:gd name="T46" fmla="*/ 297 w 328"/>
                  <a:gd name="T47" fmla="*/ 189 h 272"/>
                  <a:gd name="T48" fmla="*/ 305 w 328"/>
                  <a:gd name="T49" fmla="*/ 191 h 272"/>
                  <a:gd name="T50" fmla="*/ 321 w 328"/>
                  <a:gd name="T51" fmla="*/ 179 h 272"/>
                  <a:gd name="T52" fmla="*/ 321 w 328"/>
                  <a:gd name="T53" fmla="*/ 160 h 272"/>
                  <a:gd name="T54" fmla="*/ 311 w 328"/>
                  <a:gd name="T55" fmla="*/ 154 h 272"/>
                  <a:gd name="T56" fmla="*/ 302 w 328"/>
                  <a:gd name="T57" fmla="*/ 159 h 272"/>
                  <a:gd name="T58" fmla="*/ 300 w 328"/>
                  <a:gd name="T59" fmla="*/ 161 h 272"/>
                  <a:gd name="T60" fmla="*/ 300 w 328"/>
                  <a:gd name="T61" fmla="*/ 158 h 272"/>
                  <a:gd name="T62" fmla="*/ 283 w 328"/>
                  <a:gd name="T63" fmla="*/ 82 h 272"/>
                  <a:gd name="T64" fmla="*/ 171 w 328"/>
                  <a:gd name="T65" fmla="*/ 4 h 272"/>
                  <a:gd name="T66" fmla="*/ 34 w 328"/>
                  <a:gd name="T67" fmla="*/ 87 h 272"/>
                  <a:gd name="T68" fmla="*/ 10 w 328"/>
                  <a:gd name="T69" fmla="*/ 170 h 272"/>
                  <a:gd name="T70" fmla="*/ 10 w 328"/>
                  <a:gd name="T71" fmla="*/ 171 h 272"/>
                  <a:gd name="T72" fmla="*/ 9 w 328"/>
                  <a:gd name="T73" fmla="*/ 171 h 272"/>
                  <a:gd name="T74" fmla="*/ 3 w 328"/>
                  <a:gd name="T75" fmla="*/ 180 h 272"/>
                  <a:gd name="T76" fmla="*/ 12 w 328"/>
                  <a:gd name="T77" fmla="*/ 199 h 272"/>
                  <a:gd name="T78" fmla="*/ 27 w 328"/>
                  <a:gd name="T79" fmla="*/ 204 h 272"/>
                  <a:gd name="T80" fmla="*/ 36 w 328"/>
                  <a:gd name="T81" fmla="*/ 201 h 272"/>
                  <a:gd name="T82" fmla="*/ 38 w 328"/>
                  <a:gd name="T83" fmla="*/ 19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8" h="272">
                    <a:moveTo>
                      <a:pt x="169" y="272"/>
                    </a:moveTo>
                    <a:cubicBezTo>
                      <a:pt x="168" y="272"/>
                      <a:pt x="167" y="272"/>
                      <a:pt x="166" y="272"/>
                    </a:cubicBezTo>
                    <a:cubicBezTo>
                      <a:pt x="73" y="271"/>
                      <a:pt x="42" y="214"/>
                      <a:pt x="37" y="203"/>
                    </a:cubicBezTo>
                    <a:cubicBezTo>
                      <a:pt x="35" y="205"/>
                      <a:pt x="31" y="206"/>
                      <a:pt x="27" y="206"/>
                    </a:cubicBezTo>
                    <a:cubicBezTo>
                      <a:pt x="21" y="206"/>
                      <a:pt x="15" y="204"/>
                      <a:pt x="11" y="201"/>
                    </a:cubicBezTo>
                    <a:cubicBezTo>
                      <a:pt x="4" y="196"/>
                      <a:pt x="0" y="188"/>
                      <a:pt x="1" y="180"/>
                    </a:cubicBezTo>
                    <a:cubicBezTo>
                      <a:pt x="2" y="175"/>
                      <a:pt x="4" y="171"/>
                      <a:pt x="8" y="169"/>
                    </a:cubicBezTo>
                    <a:cubicBezTo>
                      <a:pt x="8" y="164"/>
                      <a:pt x="13" y="125"/>
                      <a:pt x="32" y="86"/>
                    </a:cubicBezTo>
                    <a:cubicBezTo>
                      <a:pt x="52" y="47"/>
                      <a:pt x="93" y="0"/>
                      <a:pt x="171" y="2"/>
                    </a:cubicBezTo>
                    <a:cubicBezTo>
                      <a:pt x="238" y="3"/>
                      <a:pt x="270" y="45"/>
                      <a:pt x="285" y="81"/>
                    </a:cubicBezTo>
                    <a:cubicBezTo>
                      <a:pt x="299" y="114"/>
                      <a:pt x="302" y="147"/>
                      <a:pt x="302" y="156"/>
                    </a:cubicBezTo>
                    <a:cubicBezTo>
                      <a:pt x="305" y="153"/>
                      <a:pt x="308" y="152"/>
                      <a:pt x="311" y="152"/>
                    </a:cubicBezTo>
                    <a:cubicBezTo>
                      <a:pt x="316" y="152"/>
                      <a:pt x="320" y="155"/>
                      <a:pt x="323" y="159"/>
                    </a:cubicBezTo>
                    <a:cubicBezTo>
                      <a:pt x="325" y="162"/>
                      <a:pt x="328" y="169"/>
                      <a:pt x="323" y="180"/>
                    </a:cubicBezTo>
                    <a:cubicBezTo>
                      <a:pt x="317" y="191"/>
                      <a:pt x="310" y="193"/>
                      <a:pt x="305" y="193"/>
                    </a:cubicBezTo>
                    <a:cubicBezTo>
                      <a:pt x="301" y="193"/>
                      <a:pt x="298" y="192"/>
                      <a:pt x="297" y="191"/>
                    </a:cubicBezTo>
                    <a:cubicBezTo>
                      <a:pt x="293" y="201"/>
                      <a:pt x="261" y="272"/>
                      <a:pt x="169" y="272"/>
                    </a:cubicBezTo>
                    <a:close/>
                    <a:moveTo>
                      <a:pt x="38" y="199"/>
                    </a:moveTo>
                    <a:cubicBezTo>
                      <a:pt x="38" y="201"/>
                      <a:pt x="38" y="201"/>
                      <a:pt x="38" y="201"/>
                    </a:cubicBezTo>
                    <a:cubicBezTo>
                      <a:pt x="39" y="202"/>
                      <a:pt x="66" y="268"/>
                      <a:pt x="166" y="270"/>
                    </a:cubicBezTo>
                    <a:cubicBezTo>
                      <a:pt x="167" y="270"/>
                      <a:pt x="168" y="270"/>
                      <a:pt x="169" y="270"/>
                    </a:cubicBezTo>
                    <a:cubicBezTo>
                      <a:pt x="266" y="270"/>
                      <a:pt x="295" y="190"/>
                      <a:pt x="295" y="189"/>
                    </a:cubicBezTo>
                    <a:cubicBezTo>
                      <a:pt x="296" y="188"/>
                      <a:pt x="296" y="188"/>
                      <a:pt x="296" y="188"/>
                    </a:cubicBezTo>
                    <a:cubicBezTo>
                      <a:pt x="297" y="189"/>
                      <a:pt x="297" y="189"/>
                      <a:pt x="297" y="189"/>
                    </a:cubicBezTo>
                    <a:cubicBezTo>
                      <a:pt x="297" y="189"/>
                      <a:pt x="300" y="191"/>
                      <a:pt x="305" y="191"/>
                    </a:cubicBezTo>
                    <a:cubicBezTo>
                      <a:pt x="312" y="191"/>
                      <a:pt x="317" y="187"/>
                      <a:pt x="321" y="179"/>
                    </a:cubicBezTo>
                    <a:cubicBezTo>
                      <a:pt x="324" y="172"/>
                      <a:pt x="324" y="165"/>
                      <a:pt x="321" y="160"/>
                    </a:cubicBezTo>
                    <a:cubicBezTo>
                      <a:pt x="319" y="157"/>
                      <a:pt x="315" y="154"/>
                      <a:pt x="311" y="154"/>
                    </a:cubicBezTo>
                    <a:cubicBezTo>
                      <a:pt x="308" y="154"/>
                      <a:pt x="305" y="156"/>
                      <a:pt x="302" y="159"/>
                    </a:cubicBezTo>
                    <a:cubicBezTo>
                      <a:pt x="300" y="161"/>
                      <a:pt x="300" y="161"/>
                      <a:pt x="300" y="161"/>
                    </a:cubicBezTo>
                    <a:cubicBezTo>
                      <a:pt x="300" y="158"/>
                      <a:pt x="300" y="158"/>
                      <a:pt x="300" y="158"/>
                    </a:cubicBezTo>
                    <a:cubicBezTo>
                      <a:pt x="300" y="158"/>
                      <a:pt x="299" y="120"/>
                      <a:pt x="283" y="82"/>
                    </a:cubicBezTo>
                    <a:cubicBezTo>
                      <a:pt x="268" y="47"/>
                      <a:pt x="237" y="5"/>
                      <a:pt x="171" y="4"/>
                    </a:cubicBezTo>
                    <a:cubicBezTo>
                      <a:pt x="94" y="2"/>
                      <a:pt x="54" y="48"/>
                      <a:pt x="34" y="87"/>
                    </a:cubicBezTo>
                    <a:cubicBezTo>
                      <a:pt x="13" y="128"/>
                      <a:pt x="10" y="170"/>
                      <a:pt x="10" y="170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9" y="171"/>
                      <a:pt x="9" y="171"/>
                      <a:pt x="9" y="171"/>
                    </a:cubicBezTo>
                    <a:cubicBezTo>
                      <a:pt x="6" y="172"/>
                      <a:pt x="4" y="176"/>
                      <a:pt x="3" y="180"/>
                    </a:cubicBezTo>
                    <a:cubicBezTo>
                      <a:pt x="3" y="187"/>
                      <a:pt x="6" y="194"/>
                      <a:pt x="12" y="199"/>
                    </a:cubicBezTo>
                    <a:cubicBezTo>
                      <a:pt x="16" y="202"/>
                      <a:pt x="22" y="204"/>
                      <a:pt x="27" y="204"/>
                    </a:cubicBezTo>
                    <a:cubicBezTo>
                      <a:pt x="32" y="204"/>
                      <a:pt x="36" y="202"/>
                      <a:pt x="36" y="201"/>
                    </a:cubicBezTo>
                    <a:lnTo>
                      <a:pt x="38" y="199"/>
                    </a:lnTo>
                    <a:close/>
                  </a:path>
                </a:pathLst>
              </a:custGeom>
              <a:solidFill>
                <a:srgbClr val="91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3" name="Freeform 916"/>
              <p:cNvSpPr>
                <a:spLocks/>
              </p:cNvSpPr>
              <p:nvPr/>
            </p:nvSpPr>
            <p:spPr bwMode="auto">
              <a:xfrm>
                <a:off x="4749" y="1883"/>
                <a:ext cx="57" cy="50"/>
              </a:xfrm>
              <a:custGeom>
                <a:avLst/>
                <a:gdLst>
                  <a:gd name="T0" fmla="*/ 24 w 24"/>
                  <a:gd name="T1" fmla="*/ 13 h 21"/>
                  <a:gd name="T2" fmla="*/ 8 w 24"/>
                  <a:gd name="T3" fmla="*/ 11 h 21"/>
                  <a:gd name="T4" fmla="*/ 9 w 24"/>
                  <a:gd name="T5" fmla="*/ 18 h 21"/>
                  <a:gd name="T6" fmla="*/ 24 w 24"/>
                  <a:gd name="T7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1">
                    <a:moveTo>
                      <a:pt x="24" y="13"/>
                    </a:moveTo>
                    <a:cubicBezTo>
                      <a:pt x="24" y="9"/>
                      <a:pt x="18" y="0"/>
                      <a:pt x="8" y="11"/>
                    </a:cubicBezTo>
                    <a:cubicBezTo>
                      <a:pt x="0" y="19"/>
                      <a:pt x="3" y="21"/>
                      <a:pt x="9" y="18"/>
                    </a:cubicBezTo>
                    <a:cubicBezTo>
                      <a:pt x="14" y="16"/>
                      <a:pt x="23" y="17"/>
                      <a:pt x="24" y="13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4" name="Freeform 917"/>
              <p:cNvSpPr>
                <a:spLocks/>
              </p:cNvSpPr>
              <p:nvPr/>
            </p:nvSpPr>
            <p:spPr bwMode="auto">
              <a:xfrm>
                <a:off x="4759" y="1890"/>
                <a:ext cx="42" cy="35"/>
              </a:xfrm>
              <a:custGeom>
                <a:avLst/>
                <a:gdLst>
                  <a:gd name="T0" fmla="*/ 18 w 18"/>
                  <a:gd name="T1" fmla="*/ 8 h 15"/>
                  <a:gd name="T2" fmla="*/ 6 w 18"/>
                  <a:gd name="T3" fmla="*/ 7 h 15"/>
                  <a:gd name="T4" fmla="*/ 7 w 18"/>
                  <a:gd name="T5" fmla="*/ 13 h 15"/>
                  <a:gd name="T6" fmla="*/ 18 w 18"/>
                  <a:gd name="T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5">
                    <a:moveTo>
                      <a:pt x="18" y="8"/>
                    </a:moveTo>
                    <a:cubicBezTo>
                      <a:pt x="18" y="5"/>
                      <a:pt x="14" y="0"/>
                      <a:pt x="6" y="7"/>
                    </a:cubicBezTo>
                    <a:cubicBezTo>
                      <a:pt x="0" y="14"/>
                      <a:pt x="2" y="15"/>
                      <a:pt x="7" y="13"/>
                    </a:cubicBezTo>
                    <a:cubicBezTo>
                      <a:pt x="12" y="10"/>
                      <a:pt x="18" y="11"/>
                      <a:pt x="18" y="8"/>
                    </a:cubicBezTo>
                    <a:close/>
                  </a:path>
                </a:pathLst>
              </a:custGeom>
              <a:solidFill>
                <a:srgbClr val="B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5" name="Freeform 918"/>
              <p:cNvSpPr>
                <a:spLocks/>
              </p:cNvSpPr>
              <p:nvPr/>
            </p:nvSpPr>
            <p:spPr bwMode="auto">
              <a:xfrm>
                <a:off x="4759" y="1909"/>
                <a:ext cx="42" cy="16"/>
              </a:xfrm>
              <a:custGeom>
                <a:avLst/>
                <a:gdLst>
                  <a:gd name="T0" fmla="*/ 9 w 18"/>
                  <a:gd name="T1" fmla="*/ 2 h 7"/>
                  <a:gd name="T2" fmla="*/ 5 w 18"/>
                  <a:gd name="T3" fmla="*/ 0 h 7"/>
                  <a:gd name="T4" fmla="*/ 7 w 18"/>
                  <a:gd name="T5" fmla="*/ 5 h 7"/>
                  <a:gd name="T6" fmla="*/ 18 w 18"/>
                  <a:gd name="T7" fmla="*/ 1 h 7"/>
                  <a:gd name="T8" fmla="*/ 9 w 18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9" y="2"/>
                    </a:moveTo>
                    <a:cubicBezTo>
                      <a:pt x="5" y="4"/>
                      <a:pt x="3" y="4"/>
                      <a:pt x="5" y="0"/>
                    </a:cubicBezTo>
                    <a:cubicBezTo>
                      <a:pt x="0" y="6"/>
                      <a:pt x="3" y="7"/>
                      <a:pt x="7" y="5"/>
                    </a:cubicBezTo>
                    <a:cubicBezTo>
                      <a:pt x="11" y="2"/>
                      <a:pt x="17" y="3"/>
                      <a:pt x="18" y="1"/>
                    </a:cubicBezTo>
                    <a:cubicBezTo>
                      <a:pt x="15" y="1"/>
                      <a:pt x="12" y="1"/>
                      <a:pt x="9" y="2"/>
                    </a:cubicBezTo>
                    <a:close/>
                  </a:path>
                </a:pathLst>
              </a:custGeom>
              <a:solidFill>
                <a:srgbClr val="87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6" name="Freeform 919"/>
              <p:cNvSpPr>
                <a:spLocks noEditPoints="1"/>
              </p:cNvSpPr>
              <p:nvPr/>
            </p:nvSpPr>
            <p:spPr bwMode="auto">
              <a:xfrm>
                <a:off x="4761" y="1897"/>
                <a:ext cx="40" cy="26"/>
              </a:xfrm>
              <a:custGeom>
                <a:avLst/>
                <a:gdLst>
                  <a:gd name="T0" fmla="*/ 1 w 17"/>
                  <a:gd name="T1" fmla="*/ 11 h 11"/>
                  <a:gd name="T2" fmla="*/ 5 w 17"/>
                  <a:gd name="T3" fmla="*/ 4 h 11"/>
                  <a:gd name="T4" fmla="*/ 11 w 17"/>
                  <a:gd name="T5" fmla="*/ 0 h 11"/>
                  <a:gd name="T6" fmla="*/ 16 w 17"/>
                  <a:gd name="T7" fmla="*/ 1 h 11"/>
                  <a:gd name="T8" fmla="*/ 17 w 17"/>
                  <a:gd name="T9" fmla="*/ 5 h 11"/>
                  <a:gd name="T10" fmla="*/ 12 w 17"/>
                  <a:gd name="T11" fmla="*/ 8 h 11"/>
                  <a:gd name="T12" fmla="*/ 6 w 17"/>
                  <a:gd name="T13" fmla="*/ 10 h 11"/>
                  <a:gd name="T14" fmla="*/ 3 w 17"/>
                  <a:gd name="T15" fmla="*/ 11 h 11"/>
                  <a:gd name="T16" fmla="*/ 1 w 17"/>
                  <a:gd name="T17" fmla="*/ 11 h 11"/>
                  <a:gd name="T18" fmla="*/ 5 w 17"/>
                  <a:gd name="T19" fmla="*/ 4 h 11"/>
                  <a:gd name="T20" fmla="*/ 2 w 17"/>
                  <a:gd name="T21" fmla="*/ 10 h 11"/>
                  <a:gd name="T22" fmla="*/ 3 w 17"/>
                  <a:gd name="T23" fmla="*/ 10 h 11"/>
                  <a:gd name="T24" fmla="*/ 6 w 17"/>
                  <a:gd name="T25" fmla="*/ 9 h 11"/>
                  <a:gd name="T26" fmla="*/ 12 w 17"/>
                  <a:gd name="T27" fmla="*/ 7 h 11"/>
                  <a:gd name="T28" fmla="*/ 17 w 17"/>
                  <a:gd name="T29" fmla="*/ 5 h 11"/>
                  <a:gd name="T30" fmla="*/ 15 w 17"/>
                  <a:gd name="T31" fmla="*/ 2 h 11"/>
                  <a:gd name="T32" fmla="*/ 11 w 17"/>
                  <a:gd name="T33" fmla="*/ 1 h 11"/>
                  <a:gd name="T34" fmla="*/ 5 w 17"/>
                  <a:gd name="T3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1">
                    <a:moveTo>
                      <a:pt x="1" y="11"/>
                    </a:moveTo>
                    <a:cubicBezTo>
                      <a:pt x="0" y="9"/>
                      <a:pt x="2" y="7"/>
                      <a:pt x="5" y="4"/>
                    </a:cubicBezTo>
                    <a:cubicBezTo>
                      <a:pt x="7" y="2"/>
                      <a:pt x="9" y="0"/>
                      <a:pt x="11" y="0"/>
                    </a:cubicBezTo>
                    <a:cubicBezTo>
                      <a:pt x="13" y="0"/>
                      <a:pt x="15" y="0"/>
                      <a:pt x="16" y="1"/>
                    </a:cubicBezTo>
                    <a:cubicBezTo>
                      <a:pt x="17" y="2"/>
                      <a:pt x="17" y="4"/>
                      <a:pt x="17" y="5"/>
                    </a:cubicBezTo>
                    <a:cubicBezTo>
                      <a:pt x="17" y="7"/>
                      <a:pt x="15" y="8"/>
                      <a:pt x="12" y="8"/>
                    </a:cubicBezTo>
                    <a:cubicBezTo>
                      <a:pt x="10" y="9"/>
                      <a:pt x="8" y="9"/>
                      <a:pt x="6" y="10"/>
                    </a:cubicBezTo>
                    <a:cubicBezTo>
                      <a:pt x="5" y="11"/>
                      <a:pt x="4" y="11"/>
                      <a:pt x="3" y="11"/>
                    </a:cubicBezTo>
                    <a:cubicBezTo>
                      <a:pt x="2" y="11"/>
                      <a:pt x="1" y="11"/>
                      <a:pt x="1" y="11"/>
                    </a:cubicBezTo>
                    <a:close/>
                    <a:moveTo>
                      <a:pt x="5" y="4"/>
                    </a:moveTo>
                    <a:cubicBezTo>
                      <a:pt x="1" y="9"/>
                      <a:pt x="1" y="10"/>
                      <a:pt x="2" y="10"/>
                    </a:cubicBezTo>
                    <a:cubicBezTo>
                      <a:pt x="2" y="10"/>
                      <a:pt x="2" y="11"/>
                      <a:pt x="3" y="10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8" y="8"/>
                      <a:pt x="10" y="8"/>
                      <a:pt x="12" y="7"/>
                    </a:cubicBezTo>
                    <a:cubicBezTo>
                      <a:pt x="15" y="7"/>
                      <a:pt x="17" y="6"/>
                      <a:pt x="17" y="5"/>
                    </a:cubicBezTo>
                    <a:cubicBezTo>
                      <a:pt x="17" y="4"/>
                      <a:pt x="16" y="3"/>
                      <a:pt x="15" y="2"/>
                    </a:cubicBezTo>
                    <a:cubicBezTo>
                      <a:pt x="14" y="1"/>
                      <a:pt x="13" y="0"/>
                      <a:pt x="11" y="1"/>
                    </a:cubicBezTo>
                    <a:cubicBezTo>
                      <a:pt x="10" y="1"/>
                      <a:pt x="8" y="2"/>
                      <a:pt x="5" y="4"/>
                    </a:cubicBezTo>
                    <a:close/>
                  </a:path>
                </a:pathLst>
              </a:custGeom>
              <a:solidFill>
                <a:srgbClr val="5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7" name="Freeform 920"/>
              <p:cNvSpPr>
                <a:spLocks/>
              </p:cNvSpPr>
              <p:nvPr/>
            </p:nvSpPr>
            <p:spPr bwMode="auto">
              <a:xfrm>
                <a:off x="4778" y="1899"/>
                <a:ext cx="21" cy="7"/>
              </a:xfrm>
              <a:custGeom>
                <a:avLst/>
                <a:gdLst>
                  <a:gd name="T0" fmla="*/ 1 w 9"/>
                  <a:gd name="T1" fmla="*/ 2 h 3"/>
                  <a:gd name="T2" fmla="*/ 8 w 9"/>
                  <a:gd name="T3" fmla="*/ 1 h 3"/>
                  <a:gd name="T4" fmla="*/ 4 w 9"/>
                  <a:gd name="T5" fmla="*/ 3 h 3"/>
                  <a:gd name="T6" fmla="*/ 1 w 9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1" y="2"/>
                    </a:moveTo>
                    <a:cubicBezTo>
                      <a:pt x="2" y="1"/>
                      <a:pt x="5" y="0"/>
                      <a:pt x="8" y="1"/>
                    </a:cubicBezTo>
                    <a:cubicBezTo>
                      <a:pt x="9" y="2"/>
                      <a:pt x="7" y="3"/>
                      <a:pt x="4" y="3"/>
                    </a:cubicBezTo>
                    <a:cubicBezTo>
                      <a:pt x="2" y="3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D1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8" name="Freeform 921"/>
              <p:cNvSpPr>
                <a:spLocks/>
              </p:cNvSpPr>
              <p:nvPr/>
            </p:nvSpPr>
            <p:spPr bwMode="auto">
              <a:xfrm>
                <a:off x="4759" y="1947"/>
                <a:ext cx="71" cy="57"/>
              </a:xfrm>
              <a:custGeom>
                <a:avLst/>
                <a:gdLst>
                  <a:gd name="T0" fmla="*/ 23 w 30"/>
                  <a:gd name="T1" fmla="*/ 9 h 24"/>
                  <a:gd name="T2" fmla="*/ 0 w 30"/>
                  <a:gd name="T3" fmla="*/ 15 h 24"/>
                  <a:gd name="T4" fmla="*/ 13 w 30"/>
                  <a:gd name="T5" fmla="*/ 21 h 24"/>
                  <a:gd name="T6" fmla="*/ 23 w 30"/>
                  <a:gd name="T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23" y="9"/>
                    </a:moveTo>
                    <a:cubicBezTo>
                      <a:pt x="16" y="0"/>
                      <a:pt x="2" y="4"/>
                      <a:pt x="0" y="15"/>
                    </a:cubicBezTo>
                    <a:cubicBezTo>
                      <a:pt x="0" y="24"/>
                      <a:pt x="6" y="21"/>
                      <a:pt x="13" y="21"/>
                    </a:cubicBezTo>
                    <a:cubicBezTo>
                      <a:pt x="21" y="20"/>
                      <a:pt x="30" y="18"/>
                      <a:pt x="23" y="9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59" name="Freeform 922"/>
              <p:cNvSpPr>
                <a:spLocks/>
              </p:cNvSpPr>
              <p:nvPr/>
            </p:nvSpPr>
            <p:spPr bwMode="auto">
              <a:xfrm>
                <a:off x="4775" y="1959"/>
                <a:ext cx="43" cy="33"/>
              </a:xfrm>
              <a:custGeom>
                <a:avLst/>
                <a:gdLst>
                  <a:gd name="T0" fmla="*/ 8 w 18"/>
                  <a:gd name="T1" fmla="*/ 12 h 14"/>
                  <a:gd name="T2" fmla="*/ 14 w 18"/>
                  <a:gd name="T3" fmla="*/ 5 h 14"/>
                  <a:gd name="T4" fmla="*/ 1 w 18"/>
                  <a:gd name="T5" fmla="*/ 9 h 14"/>
                  <a:gd name="T6" fmla="*/ 8 w 18"/>
                  <a:gd name="T7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4">
                    <a:moveTo>
                      <a:pt x="8" y="12"/>
                    </a:moveTo>
                    <a:cubicBezTo>
                      <a:pt x="12" y="11"/>
                      <a:pt x="18" y="10"/>
                      <a:pt x="14" y="5"/>
                    </a:cubicBezTo>
                    <a:cubicBezTo>
                      <a:pt x="10" y="0"/>
                      <a:pt x="1" y="2"/>
                      <a:pt x="1" y="9"/>
                    </a:cubicBezTo>
                    <a:cubicBezTo>
                      <a:pt x="0" y="14"/>
                      <a:pt x="4" y="12"/>
                      <a:pt x="8" y="12"/>
                    </a:cubicBezTo>
                    <a:close/>
                  </a:path>
                </a:pathLst>
              </a:custGeom>
              <a:solidFill>
                <a:srgbClr val="91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0" name="Freeform 923"/>
              <p:cNvSpPr>
                <a:spLocks noEditPoints="1"/>
              </p:cNvSpPr>
              <p:nvPr/>
            </p:nvSpPr>
            <p:spPr bwMode="auto">
              <a:xfrm>
                <a:off x="4775" y="1961"/>
                <a:ext cx="38" cy="29"/>
              </a:xfrm>
              <a:custGeom>
                <a:avLst/>
                <a:gdLst>
                  <a:gd name="T0" fmla="*/ 8 w 16"/>
                  <a:gd name="T1" fmla="*/ 11 h 12"/>
                  <a:gd name="T2" fmla="*/ 6 w 16"/>
                  <a:gd name="T3" fmla="*/ 12 h 12"/>
                  <a:gd name="T4" fmla="*/ 1 w 16"/>
                  <a:gd name="T5" fmla="*/ 11 h 12"/>
                  <a:gd name="T6" fmla="*/ 0 w 16"/>
                  <a:gd name="T7" fmla="*/ 8 h 12"/>
                  <a:gd name="T8" fmla="*/ 6 w 16"/>
                  <a:gd name="T9" fmla="*/ 1 h 12"/>
                  <a:gd name="T10" fmla="*/ 14 w 16"/>
                  <a:gd name="T11" fmla="*/ 4 h 12"/>
                  <a:gd name="T12" fmla="*/ 16 w 16"/>
                  <a:gd name="T13" fmla="*/ 8 h 12"/>
                  <a:gd name="T14" fmla="*/ 11 w 16"/>
                  <a:gd name="T15" fmla="*/ 11 h 12"/>
                  <a:gd name="T16" fmla="*/ 8 w 16"/>
                  <a:gd name="T17" fmla="*/ 11 h 12"/>
                  <a:gd name="T18" fmla="*/ 1 w 16"/>
                  <a:gd name="T19" fmla="*/ 8 h 12"/>
                  <a:gd name="T20" fmla="*/ 2 w 16"/>
                  <a:gd name="T21" fmla="*/ 11 h 12"/>
                  <a:gd name="T22" fmla="*/ 6 w 16"/>
                  <a:gd name="T23" fmla="*/ 11 h 12"/>
                  <a:gd name="T24" fmla="*/ 8 w 16"/>
                  <a:gd name="T25" fmla="*/ 11 h 12"/>
                  <a:gd name="T26" fmla="*/ 11 w 16"/>
                  <a:gd name="T27" fmla="*/ 10 h 12"/>
                  <a:gd name="T28" fmla="*/ 15 w 16"/>
                  <a:gd name="T29" fmla="*/ 8 h 12"/>
                  <a:gd name="T30" fmla="*/ 14 w 16"/>
                  <a:gd name="T31" fmla="*/ 4 h 12"/>
                  <a:gd name="T32" fmla="*/ 6 w 16"/>
                  <a:gd name="T33" fmla="*/ 2 h 12"/>
                  <a:gd name="T34" fmla="*/ 1 w 16"/>
                  <a:gd name="T3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2">
                    <a:moveTo>
                      <a:pt x="8" y="11"/>
                    </a:moveTo>
                    <a:cubicBezTo>
                      <a:pt x="8" y="11"/>
                      <a:pt x="7" y="12"/>
                      <a:pt x="6" y="12"/>
                    </a:cubicBezTo>
                    <a:cubicBezTo>
                      <a:pt x="4" y="12"/>
                      <a:pt x="2" y="12"/>
                      <a:pt x="1" y="11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1" y="4"/>
                      <a:pt x="3" y="2"/>
                      <a:pt x="6" y="1"/>
                    </a:cubicBezTo>
                    <a:cubicBezTo>
                      <a:pt x="9" y="0"/>
                      <a:pt x="12" y="1"/>
                      <a:pt x="14" y="4"/>
                    </a:cubicBezTo>
                    <a:cubicBezTo>
                      <a:pt x="16" y="5"/>
                      <a:pt x="16" y="7"/>
                      <a:pt x="16" y="8"/>
                    </a:cubicBezTo>
                    <a:cubicBezTo>
                      <a:pt x="15" y="9"/>
                      <a:pt x="14" y="10"/>
                      <a:pt x="11" y="11"/>
                    </a:cubicBezTo>
                    <a:cubicBezTo>
                      <a:pt x="10" y="11"/>
                      <a:pt x="9" y="11"/>
                      <a:pt x="8" y="11"/>
                    </a:cubicBezTo>
                    <a:close/>
                    <a:moveTo>
                      <a:pt x="1" y="8"/>
                    </a:moveTo>
                    <a:cubicBezTo>
                      <a:pt x="1" y="9"/>
                      <a:pt x="1" y="10"/>
                      <a:pt x="2" y="11"/>
                    </a:cubicBezTo>
                    <a:cubicBezTo>
                      <a:pt x="2" y="11"/>
                      <a:pt x="4" y="11"/>
                      <a:pt x="6" y="11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9" y="10"/>
                      <a:pt x="10" y="10"/>
                      <a:pt x="11" y="10"/>
                    </a:cubicBezTo>
                    <a:cubicBezTo>
                      <a:pt x="13" y="10"/>
                      <a:pt x="15" y="9"/>
                      <a:pt x="15" y="8"/>
                    </a:cubicBezTo>
                    <a:cubicBezTo>
                      <a:pt x="15" y="7"/>
                      <a:pt x="15" y="6"/>
                      <a:pt x="14" y="4"/>
                    </a:cubicBezTo>
                    <a:cubicBezTo>
                      <a:pt x="12" y="2"/>
                      <a:pt x="9" y="1"/>
                      <a:pt x="6" y="2"/>
                    </a:cubicBezTo>
                    <a:cubicBezTo>
                      <a:pt x="4" y="2"/>
                      <a:pt x="1" y="4"/>
                      <a:pt x="1" y="8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1" name="Freeform 924"/>
              <p:cNvSpPr>
                <a:spLocks/>
              </p:cNvSpPr>
              <p:nvPr/>
            </p:nvSpPr>
            <p:spPr bwMode="auto">
              <a:xfrm>
                <a:off x="4780" y="1966"/>
                <a:ext cx="19" cy="14"/>
              </a:xfrm>
              <a:custGeom>
                <a:avLst/>
                <a:gdLst>
                  <a:gd name="T0" fmla="*/ 6 w 8"/>
                  <a:gd name="T1" fmla="*/ 3 h 6"/>
                  <a:gd name="T2" fmla="*/ 1 w 8"/>
                  <a:gd name="T3" fmla="*/ 4 h 6"/>
                  <a:gd name="T4" fmla="*/ 4 w 8"/>
                  <a:gd name="T5" fmla="*/ 6 h 6"/>
                  <a:gd name="T6" fmla="*/ 6 w 8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6" y="3"/>
                    </a:moveTo>
                    <a:cubicBezTo>
                      <a:pt x="5" y="0"/>
                      <a:pt x="1" y="1"/>
                      <a:pt x="1" y="4"/>
                    </a:cubicBezTo>
                    <a:cubicBezTo>
                      <a:pt x="0" y="6"/>
                      <a:pt x="2" y="6"/>
                      <a:pt x="4" y="6"/>
                    </a:cubicBezTo>
                    <a:cubicBezTo>
                      <a:pt x="6" y="5"/>
                      <a:pt x="8" y="5"/>
                      <a:pt x="6" y="3"/>
                    </a:cubicBezTo>
                    <a:close/>
                  </a:path>
                </a:pathLst>
              </a:custGeom>
              <a:solidFill>
                <a:srgbClr val="C4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2" name="Freeform 925"/>
              <p:cNvSpPr>
                <a:spLocks/>
              </p:cNvSpPr>
              <p:nvPr/>
            </p:nvSpPr>
            <p:spPr bwMode="auto">
              <a:xfrm>
                <a:off x="4785" y="1971"/>
                <a:ext cx="7" cy="4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3" name="Freeform 926"/>
              <p:cNvSpPr>
                <a:spLocks/>
              </p:cNvSpPr>
              <p:nvPr/>
            </p:nvSpPr>
            <p:spPr bwMode="auto">
              <a:xfrm>
                <a:off x="5062" y="1895"/>
                <a:ext cx="61" cy="42"/>
              </a:xfrm>
              <a:custGeom>
                <a:avLst/>
                <a:gdLst>
                  <a:gd name="T0" fmla="*/ 1 w 26"/>
                  <a:gd name="T1" fmla="*/ 13 h 18"/>
                  <a:gd name="T2" fmla="*/ 16 w 26"/>
                  <a:gd name="T3" fmla="*/ 9 h 18"/>
                  <a:gd name="T4" fmla="*/ 16 w 26"/>
                  <a:gd name="T5" fmla="*/ 16 h 18"/>
                  <a:gd name="T6" fmla="*/ 1 w 26"/>
                  <a:gd name="T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8">
                    <a:moveTo>
                      <a:pt x="1" y="13"/>
                    </a:moveTo>
                    <a:cubicBezTo>
                      <a:pt x="0" y="10"/>
                      <a:pt x="5" y="0"/>
                      <a:pt x="16" y="9"/>
                    </a:cubicBezTo>
                    <a:cubicBezTo>
                      <a:pt x="26" y="16"/>
                      <a:pt x="22" y="18"/>
                      <a:pt x="16" y="16"/>
                    </a:cubicBezTo>
                    <a:cubicBezTo>
                      <a:pt x="11" y="15"/>
                      <a:pt x="2" y="17"/>
                      <a:pt x="1" y="13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4" name="Freeform 927"/>
              <p:cNvSpPr>
                <a:spLocks/>
              </p:cNvSpPr>
              <p:nvPr/>
            </p:nvSpPr>
            <p:spPr bwMode="auto">
              <a:xfrm>
                <a:off x="5071" y="1902"/>
                <a:ext cx="48" cy="31"/>
              </a:xfrm>
              <a:custGeom>
                <a:avLst/>
                <a:gdLst>
                  <a:gd name="T0" fmla="*/ 1 w 20"/>
                  <a:gd name="T1" fmla="*/ 9 h 13"/>
                  <a:gd name="T2" fmla="*/ 12 w 20"/>
                  <a:gd name="T3" fmla="*/ 6 h 13"/>
                  <a:gd name="T4" fmla="*/ 13 w 20"/>
                  <a:gd name="T5" fmla="*/ 12 h 13"/>
                  <a:gd name="T6" fmla="*/ 1 w 20"/>
                  <a:gd name="T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3">
                    <a:moveTo>
                      <a:pt x="1" y="9"/>
                    </a:moveTo>
                    <a:cubicBezTo>
                      <a:pt x="0" y="6"/>
                      <a:pt x="4" y="0"/>
                      <a:pt x="12" y="6"/>
                    </a:cubicBezTo>
                    <a:cubicBezTo>
                      <a:pt x="20" y="12"/>
                      <a:pt x="17" y="13"/>
                      <a:pt x="13" y="12"/>
                    </a:cubicBezTo>
                    <a:cubicBezTo>
                      <a:pt x="7" y="10"/>
                      <a:pt x="2" y="12"/>
                      <a:pt x="1" y="9"/>
                    </a:cubicBezTo>
                    <a:close/>
                  </a:path>
                </a:pathLst>
              </a:custGeom>
              <a:solidFill>
                <a:srgbClr val="B0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5" name="Freeform 928"/>
              <p:cNvSpPr>
                <a:spLocks/>
              </p:cNvSpPr>
              <p:nvPr/>
            </p:nvSpPr>
            <p:spPr bwMode="auto">
              <a:xfrm>
                <a:off x="5074" y="1918"/>
                <a:ext cx="45" cy="15"/>
              </a:xfrm>
              <a:custGeom>
                <a:avLst/>
                <a:gdLst>
                  <a:gd name="T0" fmla="*/ 9 w 19"/>
                  <a:gd name="T1" fmla="*/ 3 h 6"/>
                  <a:gd name="T2" fmla="*/ 13 w 19"/>
                  <a:gd name="T3" fmla="*/ 0 h 6"/>
                  <a:gd name="T4" fmla="*/ 12 w 19"/>
                  <a:gd name="T5" fmla="*/ 5 h 6"/>
                  <a:gd name="T6" fmla="*/ 0 w 19"/>
                  <a:gd name="T7" fmla="*/ 3 h 6"/>
                  <a:gd name="T8" fmla="*/ 9 w 19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9" y="3"/>
                    </a:moveTo>
                    <a:cubicBezTo>
                      <a:pt x="13" y="4"/>
                      <a:pt x="16" y="3"/>
                      <a:pt x="13" y="0"/>
                    </a:cubicBezTo>
                    <a:cubicBezTo>
                      <a:pt x="19" y="5"/>
                      <a:pt x="16" y="6"/>
                      <a:pt x="12" y="5"/>
                    </a:cubicBezTo>
                    <a:cubicBezTo>
                      <a:pt x="7" y="3"/>
                      <a:pt x="2" y="5"/>
                      <a:pt x="0" y="3"/>
                    </a:cubicBezTo>
                    <a:cubicBezTo>
                      <a:pt x="3" y="3"/>
                      <a:pt x="6" y="2"/>
                      <a:pt x="9" y="3"/>
                    </a:cubicBezTo>
                    <a:close/>
                  </a:path>
                </a:pathLst>
              </a:custGeom>
              <a:solidFill>
                <a:srgbClr val="87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6" name="Freeform 929"/>
              <p:cNvSpPr>
                <a:spLocks noEditPoints="1"/>
              </p:cNvSpPr>
              <p:nvPr/>
            </p:nvSpPr>
            <p:spPr bwMode="auto">
              <a:xfrm>
                <a:off x="5071" y="1909"/>
                <a:ext cx="43" cy="24"/>
              </a:xfrm>
              <a:custGeom>
                <a:avLst/>
                <a:gdLst>
                  <a:gd name="T0" fmla="*/ 16 w 18"/>
                  <a:gd name="T1" fmla="*/ 10 h 10"/>
                  <a:gd name="T2" fmla="*/ 12 w 18"/>
                  <a:gd name="T3" fmla="*/ 9 h 10"/>
                  <a:gd name="T4" fmla="*/ 6 w 18"/>
                  <a:gd name="T5" fmla="*/ 8 h 10"/>
                  <a:gd name="T6" fmla="*/ 0 w 18"/>
                  <a:gd name="T7" fmla="*/ 6 h 10"/>
                  <a:gd name="T8" fmla="*/ 2 w 18"/>
                  <a:gd name="T9" fmla="*/ 2 h 10"/>
                  <a:gd name="T10" fmla="*/ 6 w 18"/>
                  <a:gd name="T11" fmla="*/ 0 h 10"/>
                  <a:gd name="T12" fmla="*/ 13 w 18"/>
                  <a:gd name="T13" fmla="*/ 3 h 10"/>
                  <a:gd name="T14" fmla="*/ 18 w 18"/>
                  <a:gd name="T15" fmla="*/ 9 h 10"/>
                  <a:gd name="T16" fmla="*/ 16 w 18"/>
                  <a:gd name="T17" fmla="*/ 10 h 10"/>
                  <a:gd name="T18" fmla="*/ 6 w 18"/>
                  <a:gd name="T19" fmla="*/ 1 h 10"/>
                  <a:gd name="T20" fmla="*/ 2 w 18"/>
                  <a:gd name="T21" fmla="*/ 2 h 10"/>
                  <a:gd name="T22" fmla="*/ 1 w 18"/>
                  <a:gd name="T23" fmla="*/ 6 h 10"/>
                  <a:gd name="T24" fmla="*/ 6 w 18"/>
                  <a:gd name="T25" fmla="*/ 8 h 10"/>
                  <a:gd name="T26" fmla="*/ 13 w 18"/>
                  <a:gd name="T27" fmla="*/ 8 h 10"/>
                  <a:gd name="T28" fmla="*/ 16 w 18"/>
                  <a:gd name="T29" fmla="*/ 9 h 10"/>
                  <a:gd name="T30" fmla="*/ 17 w 18"/>
                  <a:gd name="T31" fmla="*/ 9 h 10"/>
                  <a:gd name="T32" fmla="*/ 12 w 18"/>
                  <a:gd name="T33" fmla="*/ 4 h 10"/>
                  <a:gd name="T34" fmla="*/ 6 w 18"/>
                  <a:gd name="T3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10">
                    <a:moveTo>
                      <a:pt x="16" y="10"/>
                    </a:moveTo>
                    <a:cubicBezTo>
                      <a:pt x="15" y="10"/>
                      <a:pt x="14" y="9"/>
                      <a:pt x="12" y="9"/>
                    </a:cubicBezTo>
                    <a:cubicBezTo>
                      <a:pt x="10" y="8"/>
                      <a:pt x="8" y="8"/>
                      <a:pt x="6" y="8"/>
                    </a:cubicBezTo>
                    <a:cubicBezTo>
                      <a:pt x="3" y="8"/>
                      <a:pt x="1" y="8"/>
                      <a:pt x="0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8" y="0"/>
                      <a:pt x="10" y="1"/>
                      <a:pt x="13" y="3"/>
                    </a:cubicBezTo>
                    <a:cubicBezTo>
                      <a:pt x="16" y="6"/>
                      <a:pt x="18" y="8"/>
                      <a:pt x="18" y="9"/>
                    </a:cubicBezTo>
                    <a:cubicBezTo>
                      <a:pt x="17" y="9"/>
                      <a:pt x="17" y="10"/>
                      <a:pt x="16" y="10"/>
                    </a:cubicBezTo>
                    <a:close/>
                    <a:moveTo>
                      <a:pt x="6" y="1"/>
                    </a:moveTo>
                    <a:cubicBezTo>
                      <a:pt x="4" y="1"/>
                      <a:pt x="3" y="2"/>
                      <a:pt x="2" y="2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7"/>
                      <a:pt x="3" y="7"/>
                      <a:pt x="6" y="8"/>
                    </a:cubicBezTo>
                    <a:cubicBezTo>
                      <a:pt x="8" y="8"/>
                      <a:pt x="10" y="8"/>
                      <a:pt x="13" y="8"/>
                    </a:cubicBezTo>
                    <a:cubicBezTo>
                      <a:pt x="14" y="9"/>
                      <a:pt x="15" y="9"/>
                      <a:pt x="16" y="9"/>
                    </a:cubicBezTo>
                    <a:cubicBezTo>
                      <a:pt x="16" y="9"/>
                      <a:pt x="17" y="9"/>
                      <a:pt x="17" y="9"/>
                    </a:cubicBezTo>
                    <a:cubicBezTo>
                      <a:pt x="17" y="8"/>
                      <a:pt x="17" y="7"/>
                      <a:pt x="12" y="4"/>
                    </a:cubicBezTo>
                    <a:cubicBezTo>
                      <a:pt x="10" y="2"/>
                      <a:pt x="7" y="1"/>
                      <a:pt x="6" y="1"/>
                    </a:cubicBezTo>
                    <a:close/>
                  </a:path>
                </a:pathLst>
              </a:custGeom>
              <a:solidFill>
                <a:srgbClr val="5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7" name="Freeform 930"/>
              <p:cNvSpPr>
                <a:spLocks/>
              </p:cNvSpPr>
              <p:nvPr/>
            </p:nvSpPr>
            <p:spPr bwMode="auto">
              <a:xfrm>
                <a:off x="5074" y="1911"/>
                <a:ext cx="23" cy="10"/>
              </a:xfrm>
              <a:custGeom>
                <a:avLst/>
                <a:gdLst>
                  <a:gd name="T0" fmla="*/ 8 w 10"/>
                  <a:gd name="T1" fmla="*/ 2 h 4"/>
                  <a:gd name="T2" fmla="*/ 2 w 10"/>
                  <a:gd name="T3" fmla="*/ 2 h 4"/>
                  <a:gd name="T4" fmla="*/ 5 w 10"/>
                  <a:gd name="T5" fmla="*/ 3 h 4"/>
                  <a:gd name="T6" fmla="*/ 8 w 10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4">
                    <a:moveTo>
                      <a:pt x="8" y="2"/>
                    </a:moveTo>
                    <a:cubicBezTo>
                      <a:pt x="7" y="1"/>
                      <a:pt x="4" y="0"/>
                      <a:pt x="2" y="2"/>
                    </a:cubicBezTo>
                    <a:cubicBezTo>
                      <a:pt x="0" y="3"/>
                      <a:pt x="2" y="4"/>
                      <a:pt x="5" y="3"/>
                    </a:cubicBezTo>
                    <a:cubicBezTo>
                      <a:pt x="8" y="2"/>
                      <a:pt x="10" y="3"/>
                      <a:pt x="8" y="2"/>
                    </a:cubicBezTo>
                    <a:close/>
                  </a:path>
                </a:pathLst>
              </a:custGeom>
              <a:solidFill>
                <a:srgbClr val="D1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8" name="Freeform 931"/>
              <p:cNvSpPr>
                <a:spLocks/>
              </p:cNvSpPr>
              <p:nvPr/>
            </p:nvSpPr>
            <p:spPr bwMode="auto">
              <a:xfrm>
                <a:off x="5048" y="1956"/>
                <a:ext cx="73" cy="55"/>
              </a:xfrm>
              <a:custGeom>
                <a:avLst/>
                <a:gdLst>
                  <a:gd name="T0" fmla="*/ 27 w 31"/>
                  <a:gd name="T1" fmla="*/ 12 h 23"/>
                  <a:gd name="T2" fmla="*/ 4 w 31"/>
                  <a:gd name="T3" fmla="*/ 11 h 23"/>
                  <a:gd name="T4" fmla="*/ 14 w 31"/>
                  <a:gd name="T5" fmla="*/ 20 h 23"/>
                  <a:gd name="T6" fmla="*/ 27 w 31"/>
                  <a:gd name="T7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3">
                    <a:moveTo>
                      <a:pt x="27" y="12"/>
                    </a:moveTo>
                    <a:cubicBezTo>
                      <a:pt x="23" y="2"/>
                      <a:pt x="8" y="0"/>
                      <a:pt x="4" y="11"/>
                    </a:cubicBezTo>
                    <a:cubicBezTo>
                      <a:pt x="0" y="19"/>
                      <a:pt x="7" y="18"/>
                      <a:pt x="14" y="20"/>
                    </a:cubicBezTo>
                    <a:cubicBezTo>
                      <a:pt x="21" y="22"/>
                      <a:pt x="31" y="23"/>
                      <a:pt x="27" y="12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69" name="Freeform 932"/>
              <p:cNvSpPr>
                <a:spLocks/>
              </p:cNvSpPr>
              <p:nvPr/>
            </p:nvSpPr>
            <p:spPr bwMode="auto">
              <a:xfrm>
                <a:off x="5069" y="1971"/>
                <a:ext cx="43" cy="30"/>
              </a:xfrm>
              <a:custGeom>
                <a:avLst/>
                <a:gdLst>
                  <a:gd name="T0" fmla="*/ 8 w 18"/>
                  <a:gd name="T1" fmla="*/ 11 h 13"/>
                  <a:gd name="T2" fmla="*/ 16 w 18"/>
                  <a:gd name="T3" fmla="*/ 7 h 13"/>
                  <a:gd name="T4" fmla="*/ 2 w 18"/>
                  <a:gd name="T5" fmla="*/ 6 h 13"/>
                  <a:gd name="T6" fmla="*/ 8 w 18"/>
                  <a:gd name="T7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3">
                    <a:moveTo>
                      <a:pt x="8" y="11"/>
                    </a:moveTo>
                    <a:cubicBezTo>
                      <a:pt x="12" y="12"/>
                      <a:pt x="18" y="13"/>
                      <a:pt x="16" y="7"/>
                    </a:cubicBezTo>
                    <a:cubicBezTo>
                      <a:pt x="14" y="1"/>
                      <a:pt x="5" y="0"/>
                      <a:pt x="2" y="6"/>
                    </a:cubicBezTo>
                    <a:cubicBezTo>
                      <a:pt x="0" y="10"/>
                      <a:pt x="4" y="10"/>
                      <a:pt x="8" y="11"/>
                    </a:cubicBezTo>
                    <a:close/>
                  </a:path>
                </a:pathLst>
              </a:custGeom>
              <a:solidFill>
                <a:srgbClr val="91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0" name="Freeform 933"/>
              <p:cNvSpPr>
                <a:spLocks noEditPoints="1"/>
              </p:cNvSpPr>
              <p:nvPr/>
            </p:nvSpPr>
            <p:spPr bwMode="auto">
              <a:xfrm>
                <a:off x="5071" y="1973"/>
                <a:ext cx="38" cy="28"/>
              </a:xfrm>
              <a:custGeom>
                <a:avLst/>
                <a:gdLst>
                  <a:gd name="T0" fmla="*/ 7 w 16"/>
                  <a:gd name="T1" fmla="*/ 11 h 12"/>
                  <a:gd name="T2" fmla="*/ 5 w 16"/>
                  <a:gd name="T3" fmla="*/ 10 h 12"/>
                  <a:gd name="T4" fmla="*/ 0 w 16"/>
                  <a:gd name="T5" fmla="*/ 8 h 12"/>
                  <a:gd name="T6" fmla="*/ 1 w 16"/>
                  <a:gd name="T7" fmla="*/ 5 h 12"/>
                  <a:gd name="T8" fmla="*/ 8 w 16"/>
                  <a:gd name="T9" fmla="*/ 0 h 12"/>
                  <a:gd name="T10" fmla="*/ 15 w 16"/>
                  <a:gd name="T11" fmla="*/ 6 h 12"/>
                  <a:gd name="T12" fmla="*/ 15 w 16"/>
                  <a:gd name="T13" fmla="*/ 10 h 12"/>
                  <a:gd name="T14" fmla="*/ 10 w 16"/>
                  <a:gd name="T15" fmla="*/ 11 h 12"/>
                  <a:gd name="T16" fmla="*/ 7 w 16"/>
                  <a:gd name="T17" fmla="*/ 11 h 12"/>
                  <a:gd name="T18" fmla="*/ 1 w 16"/>
                  <a:gd name="T19" fmla="*/ 5 h 12"/>
                  <a:gd name="T20" fmla="*/ 1 w 16"/>
                  <a:gd name="T21" fmla="*/ 8 h 12"/>
                  <a:gd name="T22" fmla="*/ 5 w 16"/>
                  <a:gd name="T23" fmla="*/ 10 h 12"/>
                  <a:gd name="T24" fmla="*/ 7 w 16"/>
                  <a:gd name="T25" fmla="*/ 10 h 12"/>
                  <a:gd name="T26" fmla="*/ 10 w 16"/>
                  <a:gd name="T27" fmla="*/ 10 h 12"/>
                  <a:gd name="T28" fmla="*/ 14 w 16"/>
                  <a:gd name="T29" fmla="*/ 10 h 12"/>
                  <a:gd name="T30" fmla="*/ 14 w 16"/>
                  <a:gd name="T31" fmla="*/ 6 h 12"/>
                  <a:gd name="T32" fmla="*/ 8 w 16"/>
                  <a:gd name="T33" fmla="*/ 1 h 12"/>
                  <a:gd name="T34" fmla="*/ 1 w 16"/>
                  <a:gd name="T3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2">
                    <a:moveTo>
                      <a:pt x="7" y="11"/>
                    </a:moveTo>
                    <a:cubicBezTo>
                      <a:pt x="6" y="11"/>
                      <a:pt x="6" y="10"/>
                      <a:pt x="5" y="10"/>
                    </a:cubicBezTo>
                    <a:cubicBezTo>
                      <a:pt x="3" y="10"/>
                      <a:pt x="1" y="10"/>
                      <a:pt x="0" y="8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2" y="2"/>
                      <a:pt x="5" y="0"/>
                      <a:pt x="8" y="0"/>
                    </a:cubicBezTo>
                    <a:cubicBezTo>
                      <a:pt x="12" y="1"/>
                      <a:pt x="14" y="3"/>
                      <a:pt x="15" y="6"/>
                    </a:cubicBezTo>
                    <a:cubicBezTo>
                      <a:pt x="16" y="8"/>
                      <a:pt x="16" y="9"/>
                      <a:pt x="15" y="10"/>
                    </a:cubicBezTo>
                    <a:cubicBezTo>
                      <a:pt x="14" y="11"/>
                      <a:pt x="12" y="12"/>
                      <a:pt x="10" y="11"/>
                    </a:cubicBezTo>
                    <a:cubicBezTo>
                      <a:pt x="9" y="11"/>
                      <a:pt x="8" y="11"/>
                      <a:pt x="7" y="11"/>
                    </a:cubicBezTo>
                    <a:close/>
                    <a:moveTo>
                      <a:pt x="1" y="5"/>
                    </a:moveTo>
                    <a:cubicBezTo>
                      <a:pt x="1" y="6"/>
                      <a:pt x="1" y="7"/>
                      <a:pt x="1" y="8"/>
                    </a:cubicBezTo>
                    <a:cubicBezTo>
                      <a:pt x="1" y="9"/>
                      <a:pt x="3" y="9"/>
                      <a:pt x="5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8" y="10"/>
                      <a:pt x="9" y="10"/>
                      <a:pt x="10" y="10"/>
                    </a:cubicBezTo>
                    <a:cubicBezTo>
                      <a:pt x="12" y="11"/>
                      <a:pt x="14" y="10"/>
                      <a:pt x="14" y="10"/>
                    </a:cubicBezTo>
                    <a:cubicBezTo>
                      <a:pt x="15" y="9"/>
                      <a:pt x="15" y="8"/>
                      <a:pt x="14" y="6"/>
                    </a:cubicBezTo>
                    <a:cubicBezTo>
                      <a:pt x="13" y="3"/>
                      <a:pt x="11" y="2"/>
                      <a:pt x="8" y="1"/>
                    </a:cubicBezTo>
                    <a:cubicBezTo>
                      <a:pt x="6" y="1"/>
                      <a:pt x="3" y="2"/>
                      <a:pt x="1" y="5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1" name="Freeform 934"/>
              <p:cNvSpPr>
                <a:spLocks/>
              </p:cNvSpPr>
              <p:nvPr/>
            </p:nvSpPr>
            <p:spPr bwMode="auto">
              <a:xfrm>
                <a:off x="5076" y="1978"/>
                <a:ext cx="19" cy="12"/>
              </a:xfrm>
              <a:custGeom>
                <a:avLst/>
                <a:gdLst>
                  <a:gd name="T0" fmla="*/ 7 w 8"/>
                  <a:gd name="T1" fmla="*/ 2 h 5"/>
                  <a:gd name="T2" fmla="*/ 1 w 8"/>
                  <a:gd name="T3" fmla="*/ 2 h 5"/>
                  <a:gd name="T4" fmla="*/ 4 w 8"/>
                  <a:gd name="T5" fmla="*/ 4 h 5"/>
                  <a:gd name="T6" fmla="*/ 7 w 8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7" y="2"/>
                    </a:moveTo>
                    <a:cubicBezTo>
                      <a:pt x="6" y="0"/>
                      <a:pt x="3" y="0"/>
                      <a:pt x="1" y="2"/>
                    </a:cubicBezTo>
                    <a:cubicBezTo>
                      <a:pt x="0" y="4"/>
                      <a:pt x="2" y="4"/>
                      <a:pt x="4" y="4"/>
                    </a:cubicBezTo>
                    <a:cubicBezTo>
                      <a:pt x="6" y="5"/>
                      <a:pt x="8" y="5"/>
                      <a:pt x="7" y="2"/>
                    </a:cubicBezTo>
                    <a:close/>
                  </a:path>
                </a:pathLst>
              </a:custGeom>
              <a:solidFill>
                <a:srgbClr val="C4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2" name="Freeform 935"/>
              <p:cNvSpPr>
                <a:spLocks/>
              </p:cNvSpPr>
              <p:nvPr/>
            </p:nvSpPr>
            <p:spPr bwMode="auto">
              <a:xfrm>
                <a:off x="5083" y="1980"/>
                <a:ext cx="7" cy="5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1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3" name="Freeform 936"/>
              <p:cNvSpPr>
                <a:spLocks/>
              </p:cNvSpPr>
              <p:nvPr/>
            </p:nvSpPr>
            <p:spPr bwMode="auto">
              <a:xfrm>
                <a:off x="4910" y="2011"/>
                <a:ext cx="57" cy="40"/>
              </a:xfrm>
              <a:custGeom>
                <a:avLst/>
                <a:gdLst>
                  <a:gd name="T0" fmla="*/ 1 w 24"/>
                  <a:gd name="T1" fmla="*/ 2 h 17"/>
                  <a:gd name="T2" fmla="*/ 15 w 24"/>
                  <a:gd name="T3" fmla="*/ 14 h 17"/>
                  <a:gd name="T4" fmla="*/ 22 w 24"/>
                  <a:gd name="T5" fmla="*/ 0 h 17"/>
                  <a:gd name="T6" fmla="*/ 12 w 24"/>
                  <a:gd name="T7" fmla="*/ 8 h 17"/>
                  <a:gd name="T8" fmla="*/ 1 w 24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1" y="2"/>
                    </a:moveTo>
                    <a:cubicBezTo>
                      <a:pt x="0" y="8"/>
                      <a:pt x="4" y="17"/>
                      <a:pt x="15" y="14"/>
                    </a:cubicBezTo>
                    <a:cubicBezTo>
                      <a:pt x="23" y="12"/>
                      <a:pt x="24" y="3"/>
                      <a:pt x="22" y="0"/>
                    </a:cubicBezTo>
                    <a:cubicBezTo>
                      <a:pt x="21" y="3"/>
                      <a:pt x="18" y="7"/>
                      <a:pt x="12" y="8"/>
                    </a:cubicBezTo>
                    <a:cubicBezTo>
                      <a:pt x="7" y="8"/>
                      <a:pt x="2" y="6"/>
                      <a:pt x="1" y="2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4" name="Freeform 937"/>
              <p:cNvSpPr>
                <a:spLocks/>
              </p:cNvSpPr>
              <p:nvPr/>
            </p:nvSpPr>
            <p:spPr bwMode="auto">
              <a:xfrm>
                <a:off x="4908" y="1990"/>
                <a:ext cx="54" cy="57"/>
              </a:xfrm>
              <a:custGeom>
                <a:avLst/>
                <a:gdLst>
                  <a:gd name="T0" fmla="*/ 12 w 23"/>
                  <a:gd name="T1" fmla="*/ 1 h 24"/>
                  <a:gd name="T2" fmla="*/ 7 w 23"/>
                  <a:gd name="T3" fmla="*/ 3 h 24"/>
                  <a:gd name="T4" fmla="*/ 3 w 23"/>
                  <a:gd name="T5" fmla="*/ 7 h 24"/>
                  <a:gd name="T6" fmla="*/ 2 w 23"/>
                  <a:gd name="T7" fmla="*/ 12 h 24"/>
                  <a:gd name="T8" fmla="*/ 4 w 23"/>
                  <a:gd name="T9" fmla="*/ 18 h 24"/>
                  <a:gd name="T10" fmla="*/ 13 w 23"/>
                  <a:gd name="T11" fmla="*/ 23 h 24"/>
                  <a:gd name="T12" fmla="*/ 18 w 23"/>
                  <a:gd name="T13" fmla="*/ 22 h 24"/>
                  <a:gd name="T14" fmla="*/ 23 w 23"/>
                  <a:gd name="T15" fmla="*/ 18 h 24"/>
                  <a:gd name="T16" fmla="*/ 19 w 23"/>
                  <a:gd name="T17" fmla="*/ 23 h 24"/>
                  <a:gd name="T18" fmla="*/ 13 w 23"/>
                  <a:gd name="T19" fmla="*/ 24 h 24"/>
                  <a:gd name="T20" fmla="*/ 6 w 23"/>
                  <a:gd name="T21" fmla="*/ 23 h 24"/>
                  <a:gd name="T22" fmla="*/ 2 w 23"/>
                  <a:gd name="T23" fmla="*/ 18 h 24"/>
                  <a:gd name="T24" fmla="*/ 0 w 23"/>
                  <a:gd name="T25" fmla="*/ 12 h 24"/>
                  <a:gd name="T26" fmla="*/ 2 w 23"/>
                  <a:gd name="T27" fmla="*/ 6 h 24"/>
                  <a:gd name="T28" fmla="*/ 6 w 23"/>
                  <a:gd name="T29" fmla="*/ 2 h 24"/>
                  <a:gd name="T30" fmla="*/ 12 w 23"/>
                  <a:gd name="T31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24">
                    <a:moveTo>
                      <a:pt x="12" y="1"/>
                    </a:moveTo>
                    <a:cubicBezTo>
                      <a:pt x="10" y="1"/>
                      <a:pt x="8" y="2"/>
                      <a:pt x="7" y="3"/>
                    </a:cubicBezTo>
                    <a:cubicBezTo>
                      <a:pt x="5" y="4"/>
                      <a:pt x="4" y="5"/>
                      <a:pt x="3" y="7"/>
                    </a:cubicBezTo>
                    <a:cubicBezTo>
                      <a:pt x="2" y="9"/>
                      <a:pt x="2" y="11"/>
                      <a:pt x="2" y="12"/>
                    </a:cubicBezTo>
                    <a:cubicBezTo>
                      <a:pt x="2" y="14"/>
                      <a:pt x="3" y="16"/>
                      <a:pt x="4" y="18"/>
                    </a:cubicBezTo>
                    <a:cubicBezTo>
                      <a:pt x="5" y="21"/>
                      <a:pt x="9" y="23"/>
                      <a:pt x="13" y="23"/>
                    </a:cubicBezTo>
                    <a:cubicBezTo>
                      <a:pt x="14" y="23"/>
                      <a:pt x="16" y="23"/>
                      <a:pt x="18" y="22"/>
                    </a:cubicBezTo>
                    <a:cubicBezTo>
                      <a:pt x="20" y="21"/>
                      <a:pt x="21" y="20"/>
                      <a:pt x="23" y="18"/>
                    </a:cubicBezTo>
                    <a:cubicBezTo>
                      <a:pt x="22" y="20"/>
                      <a:pt x="20" y="22"/>
                      <a:pt x="19" y="23"/>
                    </a:cubicBezTo>
                    <a:cubicBezTo>
                      <a:pt x="17" y="24"/>
                      <a:pt x="15" y="24"/>
                      <a:pt x="13" y="24"/>
                    </a:cubicBezTo>
                    <a:cubicBezTo>
                      <a:pt x="10" y="24"/>
                      <a:pt x="8" y="24"/>
                      <a:pt x="6" y="23"/>
                    </a:cubicBezTo>
                    <a:cubicBezTo>
                      <a:pt x="5" y="22"/>
                      <a:pt x="3" y="20"/>
                      <a:pt x="2" y="18"/>
                    </a:cubicBezTo>
                    <a:cubicBezTo>
                      <a:pt x="1" y="17"/>
                      <a:pt x="0" y="15"/>
                      <a:pt x="0" y="12"/>
                    </a:cubicBezTo>
                    <a:cubicBezTo>
                      <a:pt x="0" y="10"/>
                      <a:pt x="1" y="8"/>
                      <a:pt x="2" y="6"/>
                    </a:cubicBezTo>
                    <a:cubicBezTo>
                      <a:pt x="3" y="5"/>
                      <a:pt x="4" y="3"/>
                      <a:pt x="6" y="2"/>
                    </a:cubicBezTo>
                    <a:cubicBezTo>
                      <a:pt x="8" y="1"/>
                      <a:pt x="10" y="0"/>
                      <a:pt x="12" y="1"/>
                    </a:cubicBezTo>
                    <a:close/>
                  </a:path>
                </a:pathLst>
              </a:custGeom>
              <a:solidFill>
                <a:srgbClr val="D67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5" name="Freeform 938"/>
              <p:cNvSpPr>
                <a:spLocks/>
              </p:cNvSpPr>
              <p:nvPr/>
            </p:nvSpPr>
            <p:spPr bwMode="auto">
              <a:xfrm>
                <a:off x="4920" y="1999"/>
                <a:ext cx="23" cy="19"/>
              </a:xfrm>
              <a:custGeom>
                <a:avLst/>
                <a:gdLst>
                  <a:gd name="T0" fmla="*/ 10 w 10"/>
                  <a:gd name="T1" fmla="*/ 3 h 8"/>
                  <a:gd name="T2" fmla="*/ 6 w 10"/>
                  <a:gd name="T3" fmla="*/ 7 h 8"/>
                  <a:gd name="T4" fmla="*/ 1 w 10"/>
                  <a:gd name="T5" fmla="*/ 5 h 8"/>
                  <a:gd name="T6" fmla="*/ 5 w 10"/>
                  <a:gd name="T7" fmla="*/ 0 h 8"/>
                  <a:gd name="T8" fmla="*/ 10 w 10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10" y="3"/>
                    </a:moveTo>
                    <a:cubicBezTo>
                      <a:pt x="10" y="5"/>
                      <a:pt x="9" y="7"/>
                      <a:pt x="6" y="7"/>
                    </a:cubicBezTo>
                    <a:cubicBezTo>
                      <a:pt x="3" y="8"/>
                      <a:pt x="1" y="6"/>
                      <a:pt x="1" y="5"/>
                    </a:cubicBezTo>
                    <a:cubicBezTo>
                      <a:pt x="0" y="3"/>
                      <a:pt x="2" y="1"/>
                      <a:pt x="5" y="0"/>
                    </a:cubicBezTo>
                    <a:cubicBezTo>
                      <a:pt x="7" y="0"/>
                      <a:pt x="10" y="1"/>
                      <a:pt x="10" y="3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6" name="Freeform 939"/>
              <p:cNvSpPr>
                <a:spLocks/>
              </p:cNvSpPr>
              <p:nvPr/>
            </p:nvSpPr>
            <p:spPr bwMode="auto">
              <a:xfrm>
                <a:off x="4771" y="2068"/>
                <a:ext cx="307" cy="150"/>
              </a:xfrm>
              <a:custGeom>
                <a:avLst/>
                <a:gdLst>
                  <a:gd name="T0" fmla="*/ 4 w 130"/>
                  <a:gd name="T1" fmla="*/ 6 h 63"/>
                  <a:gd name="T2" fmla="*/ 14 w 130"/>
                  <a:gd name="T3" fmla="*/ 6 h 63"/>
                  <a:gd name="T4" fmla="*/ 14 w 130"/>
                  <a:gd name="T5" fmla="*/ 10 h 63"/>
                  <a:gd name="T6" fmla="*/ 67 w 130"/>
                  <a:gd name="T7" fmla="*/ 23 h 63"/>
                  <a:gd name="T8" fmla="*/ 130 w 130"/>
                  <a:gd name="T9" fmla="*/ 13 h 63"/>
                  <a:gd name="T10" fmla="*/ 70 w 130"/>
                  <a:gd name="T11" fmla="*/ 62 h 63"/>
                  <a:gd name="T12" fmla="*/ 4 w 130"/>
                  <a:gd name="T13" fmla="*/ 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63">
                    <a:moveTo>
                      <a:pt x="4" y="6"/>
                    </a:moveTo>
                    <a:cubicBezTo>
                      <a:pt x="7" y="0"/>
                      <a:pt x="16" y="4"/>
                      <a:pt x="14" y="6"/>
                    </a:cubicBezTo>
                    <a:cubicBezTo>
                      <a:pt x="12" y="9"/>
                      <a:pt x="14" y="10"/>
                      <a:pt x="14" y="10"/>
                    </a:cubicBezTo>
                    <a:cubicBezTo>
                      <a:pt x="30" y="17"/>
                      <a:pt x="48" y="22"/>
                      <a:pt x="67" y="23"/>
                    </a:cubicBezTo>
                    <a:cubicBezTo>
                      <a:pt x="87" y="25"/>
                      <a:pt x="110" y="21"/>
                      <a:pt x="130" y="13"/>
                    </a:cubicBezTo>
                    <a:cubicBezTo>
                      <a:pt x="130" y="13"/>
                      <a:pt x="118" y="62"/>
                      <a:pt x="70" y="62"/>
                    </a:cubicBezTo>
                    <a:cubicBezTo>
                      <a:pt x="21" y="63"/>
                      <a:pt x="0" y="15"/>
                      <a:pt x="4" y="6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7" name="Freeform 940"/>
              <p:cNvSpPr>
                <a:spLocks/>
              </p:cNvSpPr>
              <p:nvPr/>
            </p:nvSpPr>
            <p:spPr bwMode="auto">
              <a:xfrm>
                <a:off x="4799" y="2089"/>
                <a:ext cx="279" cy="129"/>
              </a:xfrm>
              <a:custGeom>
                <a:avLst/>
                <a:gdLst>
                  <a:gd name="T0" fmla="*/ 57 w 118"/>
                  <a:gd name="T1" fmla="*/ 14 h 54"/>
                  <a:gd name="T2" fmla="*/ 0 w 118"/>
                  <a:gd name="T3" fmla="*/ 0 h 54"/>
                  <a:gd name="T4" fmla="*/ 61 w 118"/>
                  <a:gd name="T5" fmla="*/ 52 h 54"/>
                  <a:gd name="T6" fmla="*/ 118 w 118"/>
                  <a:gd name="T7" fmla="*/ 3 h 54"/>
                  <a:gd name="T8" fmla="*/ 57 w 118"/>
                  <a:gd name="T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4">
                    <a:moveTo>
                      <a:pt x="57" y="14"/>
                    </a:moveTo>
                    <a:cubicBezTo>
                      <a:pt x="39" y="14"/>
                      <a:pt x="12" y="9"/>
                      <a:pt x="0" y="0"/>
                    </a:cubicBezTo>
                    <a:cubicBezTo>
                      <a:pt x="0" y="0"/>
                      <a:pt x="13" y="54"/>
                      <a:pt x="61" y="52"/>
                    </a:cubicBezTo>
                    <a:cubicBezTo>
                      <a:pt x="109" y="49"/>
                      <a:pt x="118" y="3"/>
                      <a:pt x="118" y="3"/>
                    </a:cubicBezTo>
                    <a:cubicBezTo>
                      <a:pt x="103" y="11"/>
                      <a:pt x="75" y="15"/>
                      <a:pt x="57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8" name="Freeform 941"/>
              <p:cNvSpPr>
                <a:spLocks/>
              </p:cNvSpPr>
              <p:nvPr/>
            </p:nvSpPr>
            <p:spPr bwMode="auto">
              <a:xfrm>
                <a:off x="4799" y="2089"/>
                <a:ext cx="133" cy="122"/>
              </a:xfrm>
              <a:custGeom>
                <a:avLst/>
                <a:gdLst>
                  <a:gd name="T0" fmla="*/ 0 w 56"/>
                  <a:gd name="T1" fmla="*/ 0 h 51"/>
                  <a:gd name="T2" fmla="*/ 8 w 56"/>
                  <a:gd name="T3" fmla="*/ 4 h 51"/>
                  <a:gd name="T4" fmla="*/ 10 w 56"/>
                  <a:gd name="T5" fmla="*/ 9 h 51"/>
                  <a:gd name="T6" fmla="*/ 22 w 56"/>
                  <a:gd name="T7" fmla="*/ 34 h 51"/>
                  <a:gd name="T8" fmla="*/ 56 w 56"/>
                  <a:gd name="T9" fmla="*/ 50 h 51"/>
                  <a:gd name="T10" fmla="*/ 51 w 56"/>
                  <a:gd name="T11" fmla="*/ 51 h 51"/>
                  <a:gd name="T12" fmla="*/ 0 w 56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1">
                    <a:moveTo>
                      <a:pt x="0" y="0"/>
                    </a:moveTo>
                    <a:cubicBezTo>
                      <a:pt x="2" y="2"/>
                      <a:pt x="5" y="3"/>
                      <a:pt x="8" y="4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4" y="6"/>
                      <a:pt x="13" y="24"/>
                      <a:pt x="22" y="34"/>
                    </a:cubicBezTo>
                    <a:cubicBezTo>
                      <a:pt x="32" y="45"/>
                      <a:pt x="44" y="49"/>
                      <a:pt x="56" y="50"/>
                    </a:cubicBezTo>
                    <a:cubicBezTo>
                      <a:pt x="56" y="50"/>
                      <a:pt x="54" y="51"/>
                      <a:pt x="51" y="51"/>
                    </a:cubicBezTo>
                    <a:cubicBezTo>
                      <a:pt x="10" y="4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79" name="Freeform 942"/>
              <p:cNvSpPr>
                <a:spLocks/>
              </p:cNvSpPr>
              <p:nvPr/>
            </p:nvSpPr>
            <p:spPr bwMode="auto">
              <a:xfrm>
                <a:off x="4799" y="2089"/>
                <a:ext cx="279" cy="126"/>
              </a:xfrm>
              <a:custGeom>
                <a:avLst/>
                <a:gdLst>
                  <a:gd name="T0" fmla="*/ 67 w 118"/>
                  <a:gd name="T1" fmla="*/ 21 h 53"/>
                  <a:gd name="T2" fmla="*/ 1 w 118"/>
                  <a:gd name="T3" fmla="*/ 4 h 53"/>
                  <a:gd name="T4" fmla="*/ 0 w 118"/>
                  <a:gd name="T5" fmla="*/ 0 h 53"/>
                  <a:gd name="T6" fmla="*/ 57 w 118"/>
                  <a:gd name="T7" fmla="*/ 14 h 53"/>
                  <a:gd name="T8" fmla="*/ 118 w 118"/>
                  <a:gd name="T9" fmla="*/ 3 h 53"/>
                  <a:gd name="T10" fmla="*/ 65 w 118"/>
                  <a:gd name="T11" fmla="*/ 51 h 53"/>
                  <a:gd name="T12" fmla="*/ 46 w 118"/>
                  <a:gd name="T13" fmla="*/ 49 h 53"/>
                  <a:gd name="T14" fmla="*/ 102 w 118"/>
                  <a:gd name="T15" fmla="*/ 19 h 53"/>
                  <a:gd name="T16" fmla="*/ 67 w 118"/>
                  <a:gd name="T17" fmla="*/ 2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53">
                    <a:moveTo>
                      <a:pt x="67" y="21"/>
                    </a:moveTo>
                    <a:cubicBezTo>
                      <a:pt x="36" y="21"/>
                      <a:pt x="15" y="12"/>
                      <a:pt x="1" y="4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2" y="9"/>
                      <a:pt x="39" y="14"/>
                      <a:pt x="57" y="14"/>
                    </a:cubicBezTo>
                    <a:cubicBezTo>
                      <a:pt x="75" y="15"/>
                      <a:pt x="103" y="11"/>
                      <a:pt x="118" y="3"/>
                    </a:cubicBezTo>
                    <a:cubicBezTo>
                      <a:pt x="118" y="3"/>
                      <a:pt x="109" y="47"/>
                      <a:pt x="65" y="51"/>
                    </a:cubicBezTo>
                    <a:cubicBezTo>
                      <a:pt x="49" y="51"/>
                      <a:pt x="46" y="49"/>
                      <a:pt x="46" y="49"/>
                    </a:cubicBezTo>
                    <a:cubicBezTo>
                      <a:pt x="81" y="53"/>
                      <a:pt x="100" y="28"/>
                      <a:pt x="102" y="19"/>
                    </a:cubicBezTo>
                    <a:cubicBezTo>
                      <a:pt x="103" y="13"/>
                      <a:pt x="99" y="20"/>
                      <a:pt x="67" y="2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0" name="Freeform 943"/>
              <p:cNvSpPr>
                <a:spLocks/>
              </p:cNvSpPr>
              <p:nvPr/>
            </p:nvSpPr>
            <p:spPr bwMode="auto">
              <a:xfrm>
                <a:off x="4799" y="2089"/>
                <a:ext cx="279" cy="119"/>
              </a:xfrm>
              <a:custGeom>
                <a:avLst/>
                <a:gdLst>
                  <a:gd name="T0" fmla="*/ 1 w 118"/>
                  <a:gd name="T1" fmla="*/ 3 h 50"/>
                  <a:gd name="T2" fmla="*/ 0 w 118"/>
                  <a:gd name="T3" fmla="*/ 0 h 50"/>
                  <a:gd name="T4" fmla="*/ 57 w 118"/>
                  <a:gd name="T5" fmla="*/ 14 h 50"/>
                  <a:gd name="T6" fmla="*/ 118 w 118"/>
                  <a:gd name="T7" fmla="*/ 3 h 50"/>
                  <a:gd name="T8" fmla="*/ 59 w 118"/>
                  <a:gd name="T9" fmla="*/ 50 h 50"/>
                  <a:gd name="T10" fmla="*/ 106 w 118"/>
                  <a:gd name="T11" fmla="*/ 21 h 50"/>
                  <a:gd name="T12" fmla="*/ 66 w 118"/>
                  <a:gd name="T13" fmla="*/ 18 h 50"/>
                  <a:gd name="T14" fmla="*/ 1 w 118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" h="50">
                    <a:moveTo>
                      <a:pt x="1" y="3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2" y="9"/>
                      <a:pt x="39" y="14"/>
                      <a:pt x="57" y="14"/>
                    </a:cubicBezTo>
                    <a:cubicBezTo>
                      <a:pt x="75" y="15"/>
                      <a:pt x="103" y="11"/>
                      <a:pt x="118" y="3"/>
                    </a:cubicBezTo>
                    <a:cubicBezTo>
                      <a:pt x="118" y="3"/>
                      <a:pt x="109" y="50"/>
                      <a:pt x="59" y="50"/>
                    </a:cubicBezTo>
                    <a:cubicBezTo>
                      <a:pt x="87" y="48"/>
                      <a:pt x="101" y="31"/>
                      <a:pt x="106" y="21"/>
                    </a:cubicBezTo>
                    <a:cubicBezTo>
                      <a:pt x="113" y="6"/>
                      <a:pt x="103" y="17"/>
                      <a:pt x="66" y="18"/>
                    </a:cubicBezTo>
                    <a:cubicBezTo>
                      <a:pt x="33" y="19"/>
                      <a:pt x="11" y="9"/>
                      <a:pt x="1" y="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1" name="Freeform 944"/>
              <p:cNvSpPr>
                <a:spLocks noEditPoints="1"/>
              </p:cNvSpPr>
              <p:nvPr/>
            </p:nvSpPr>
            <p:spPr bwMode="auto">
              <a:xfrm>
                <a:off x="4794" y="2085"/>
                <a:ext cx="287" cy="130"/>
              </a:xfrm>
              <a:custGeom>
                <a:avLst/>
                <a:gdLst>
                  <a:gd name="T0" fmla="*/ 0 w 121"/>
                  <a:gd name="T1" fmla="*/ 0 h 55"/>
                  <a:gd name="T2" fmla="*/ 1 w 121"/>
                  <a:gd name="T3" fmla="*/ 2 h 55"/>
                  <a:gd name="T4" fmla="*/ 1 w 121"/>
                  <a:gd name="T5" fmla="*/ 2 h 55"/>
                  <a:gd name="T6" fmla="*/ 4 w 121"/>
                  <a:gd name="T7" fmla="*/ 12 h 55"/>
                  <a:gd name="T8" fmla="*/ 9 w 121"/>
                  <a:gd name="T9" fmla="*/ 21 h 55"/>
                  <a:gd name="T10" fmla="*/ 22 w 121"/>
                  <a:gd name="T11" fmla="*/ 39 h 55"/>
                  <a:gd name="T12" fmla="*/ 40 w 121"/>
                  <a:gd name="T13" fmla="*/ 51 h 55"/>
                  <a:gd name="T14" fmla="*/ 62 w 121"/>
                  <a:gd name="T15" fmla="*/ 55 h 55"/>
                  <a:gd name="T16" fmla="*/ 83 w 121"/>
                  <a:gd name="T17" fmla="*/ 51 h 55"/>
                  <a:gd name="T18" fmla="*/ 101 w 121"/>
                  <a:gd name="T19" fmla="*/ 40 h 55"/>
                  <a:gd name="T20" fmla="*/ 113 w 121"/>
                  <a:gd name="T21" fmla="*/ 24 h 55"/>
                  <a:gd name="T22" fmla="*/ 120 w 121"/>
                  <a:gd name="T23" fmla="*/ 5 h 55"/>
                  <a:gd name="T24" fmla="*/ 120 w 121"/>
                  <a:gd name="T25" fmla="*/ 5 h 55"/>
                  <a:gd name="T26" fmla="*/ 121 w 121"/>
                  <a:gd name="T27" fmla="*/ 4 h 55"/>
                  <a:gd name="T28" fmla="*/ 119 w 121"/>
                  <a:gd name="T29" fmla="*/ 5 h 55"/>
                  <a:gd name="T30" fmla="*/ 105 w 121"/>
                  <a:gd name="T31" fmla="*/ 10 h 55"/>
                  <a:gd name="T32" fmla="*/ 90 w 121"/>
                  <a:gd name="T33" fmla="*/ 13 h 55"/>
                  <a:gd name="T34" fmla="*/ 59 w 121"/>
                  <a:gd name="T35" fmla="*/ 15 h 55"/>
                  <a:gd name="T36" fmla="*/ 30 w 121"/>
                  <a:gd name="T37" fmla="*/ 11 h 55"/>
                  <a:gd name="T38" fmla="*/ 16 w 121"/>
                  <a:gd name="T39" fmla="*/ 7 h 55"/>
                  <a:gd name="T40" fmla="*/ 3 w 121"/>
                  <a:gd name="T41" fmla="*/ 1 h 55"/>
                  <a:gd name="T42" fmla="*/ 0 w 121"/>
                  <a:gd name="T43" fmla="*/ 0 h 55"/>
                  <a:gd name="T44" fmla="*/ 4 w 121"/>
                  <a:gd name="T45" fmla="*/ 4 h 55"/>
                  <a:gd name="T46" fmla="*/ 15 w 121"/>
                  <a:gd name="T47" fmla="*/ 10 h 55"/>
                  <a:gd name="T48" fmla="*/ 29 w 121"/>
                  <a:gd name="T49" fmla="*/ 14 h 55"/>
                  <a:gd name="T50" fmla="*/ 44 w 121"/>
                  <a:gd name="T51" fmla="*/ 16 h 55"/>
                  <a:gd name="T52" fmla="*/ 59 w 121"/>
                  <a:gd name="T53" fmla="*/ 18 h 55"/>
                  <a:gd name="T54" fmla="*/ 75 w 121"/>
                  <a:gd name="T55" fmla="*/ 17 h 55"/>
                  <a:gd name="T56" fmla="*/ 90 w 121"/>
                  <a:gd name="T57" fmla="*/ 15 h 55"/>
                  <a:gd name="T58" fmla="*/ 106 w 121"/>
                  <a:gd name="T59" fmla="*/ 12 h 55"/>
                  <a:gd name="T60" fmla="*/ 118 w 121"/>
                  <a:gd name="T61" fmla="*/ 7 h 55"/>
                  <a:gd name="T62" fmla="*/ 112 w 121"/>
                  <a:gd name="T63" fmla="*/ 23 h 55"/>
                  <a:gd name="T64" fmla="*/ 99 w 121"/>
                  <a:gd name="T65" fmla="*/ 38 h 55"/>
                  <a:gd name="T66" fmla="*/ 82 w 121"/>
                  <a:gd name="T67" fmla="*/ 48 h 55"/>
                  <a:gd name="T68" fmla="*/ 62 w 121"/>
                  <a:gd name="T69" fmla="*/ 52 h 55"/>
                  <a:gd name="T70" fmla="*/ 41 w 121"/>
                  <a:gd name="T71" fmla="*/ 49 h 55"/>
                  <a:gd name="T72" fmla="*/ 23 w 121"/>
                  <a:gd name="T73" fmla="*/ 37 h 55"/>
                  <a:gd name="T74" fmla="*/ 11 w 121"/>
                  <a:gd name="T75" fmla="*/ 21 h 55"/>
                  <a:gd name="T76" fmla="*/ 4 w 121"/>
                  <a:gd name="T77" fmla="*/ 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" h="55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5"/>
                      <a:pt x="3" y="9"/>
                      <a:pt x="4" y="12"/>
                    </a:cubicBezTo>
                    <a:cubicBezTo>
                      <a:pt x="6" y="15"/>
                      <a:pt x="7" y="18"/>
                      <a:pt x="9" y="21"/>
                    </a:cubicBezTo>
                    <a:cubicBezTo>
                      <a:pt x="12" y="28"/>
                      <a:pt x="16" y="34"/>
                      <a:pt x="22" y="39"/>
                    </a:cubicBezTo>
                    <a:cubicBezTo>
                      <a:pt x="27" y="44"/>
                      <a:pt x="33" y="48"/>
                      <a:pt x="40" y="51"/>
                    </a:cubicBezTo>
                    <a:cubicBezTo>
                      <a:pt x="47" y="54"/>
                      <a:pt x="55" y="55"/>
                      <a:pt x="62" y="55"/>
                    </a:cubicBezTo>
                    <a:cubicBezTo>
                      <a:pt x="70" y="55"/>
                      <a:pt x="77" y="54"/>
                      <a:pt x="83" y="51"/>
                    </a:cubicBezTo>
                    <a:cubicBezTo>
                      <a:pt x="90" y="48"/>
                      <a:pt x="96" y="45"/>
                      <a:pt x="101" y="40"/>
                    </a:cubicBezTo>
                    <a:cubicBezTo>
                      <a:pt x="106" y="35"/>
                      <a:pt x="110" y="30"/>
                      <a:pt x="113" y="24"/>
                    </a:cubicBezTo>
                    <a:cubicBezTo>
                      <a:pt x="117" y="18"/>
                      <a:pt x="119" y="12"/>
                      <a:pt x="120" y="5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21" y="4"/>
                      <a:pt x="121" y="4"/>
                      <a:pt x="121" y="4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5" y="7"/>
                      <a:pt x="110" y="8"/>
                      <a:pt x="105" y="10"/>
                    </a:cubicBezTo>
                    <a:cubicBezTo>
                      <a:pt x="100" y="11"/>
                      <a:pt x="95" y="12"/>
                      <a:pt x="90" y="13"/>
                    </a:cubicBezTo>
                    <a:cubicBezTo>
                      <a:pt x="80" y="14"/>
                      <a:pt x="69" y="15"/>
                      <a:pt x="59" y="15"/>
                    </a:cubicBezTo>
                    <a:cubicBezTo>
                      <a:pt x="49" y="14"/>
                      <a:pt x="39" y="13"/>
                      <a:pt x="30" y="11"/>
                    </a:cubicBezTo>
                    <a:cubicBezTo>
                      <a:pt x="25" y="10"/>
                      <a:pt x="20" y="9"/>
                      <a:pt x="16" y="7"/>
                    </a:cubicBezTo>
                    <a:cubicBezTo>
                      <a:pt x="11" y="6"/>
                      <a:pt x="6" y="4"/>
                      <a:pt x="3" y="1"/>
                    </a:cubicBezTo>
                    <a:lnTo>
                      <a:pt x="0" y="0"/>
                    </a:lnTo>
                    <a:close/>
                    <a:moveTo>
                      <a:pt x="4" y="4"/>
                    </a:moveTo>
                    <a:cubicBezTo>
                      <a:pt x="7" y="6"/>
                      <a:pt x="11" y="8"/>
                      <a:pt x="15" y="10"/>
                    </a:cubicBezTo>
                    <a:cubicBezTo>
                      <a:pt x="20" y="11"/>
                      <a:pt x="24" y="13"/>
                      <a:pt x="29" y="14"/>
                    </a:cubicBezTo>
                    <a:cubicBezTo>
                      <a:pt x="34" y="15"/>
                      <a:pt x="39" y="16"/>
                      <a:pt x="44" y="16"/>
                    </a:cubicBezTo>
                    <a:cubicBezTo>
                      <a:pt x="49" y="17"/>
                      <a:pt x="54" y="17"/>
                      <a:pt x="59" y="18"/>
                    </a:cubicBezTo>
                    <a:cubicBezTo>
                      <a:pt x="64" y="18"/>
                      <a:pt x="70" y="18"/>
                      <a:pt x="75" y="17"/>
                    </a:cubicBezTo>
                    <a:cubicBezTo>
                      <a:pt x="80" y="17"/>
                      <a:pt x="85" y="16"/>
                      <a:pt x="90" y="15"/>
                    </a:cubicBezTo>
                    <a:cubicBezTo>
                      <a:pt x="96" y="14"/>
                      <a:pt x="101" y="13"/>
                      <a:pt x="106" y="12"/>
                    </a:cubicBezTo>
                    <a:cubicBezTo>
                      <a:pt x="110" y="11"/>
                      <a:pt x="114" y="9"/>
                      <a:pt x="118" y="7"/>
                    </a:cubicBezTo>
                    <a:cubicBezTo>
                      <a:pt x="117" y="13"/>
                      <a:pt x="114" y="18"/>
                      <a:pt x="112" y="23"/>
                    </a:cubicBezTo>
                    <a:cubicBezTo>
                      <a:pt x="108" y="29"/>
                      <a:pt x="104" y="34"/>
                      <a:pt x="99" y="38"/>
                    </a:cubicBezTo>
                    <a:cubicBezTo>
                      <a:pt x="94" y="43"/>
                      <a:pt x="89" y="46"/>
                      <a:pt x="82" y="48"/>
                    </a:cubicBezTo>
                    <a:cubicBezTo>
                      <a:pt x="76" y="51"/>
                      <a:pt x="69" y="52"/>
                      <a:pt x="62" y="52"/>
                    </a:cubicBezTo>
                    <a:cubicBezTo>
                      <a:pt x="55" y="52"/>
                      <a:pt x="48" y="51"/>
                      <a:pt x="41" y="49"/>
                    </a:cubicBezTo>
                    <a:cubicBezTo>
                      <a:pt x="34" y="46"/>
                      <a:pt x="28" y="42"/>
                      <a:pt x="23" y="37"/>
                    </a:cubicBezTo>
                    <a:cubicBezTo>
                      <a:pt x="18" y="32"/>
                      <a:pt x="14" y="27"/>
                      <a:pt x="11" y="21"/>
                    </a:cubicBezTo>
                    <a:cubicBezTo>
                      <a:pt x="8" y="15"/>
                      <a:pt x="5" y="10"/>
                      <a:pt x="4" y="4"/>
                    </a:cubicBezTo>
                    <a:close/>
                  </a:path>
                </a:pathLst>
              </a:custGeom>
              <a:solidFill>
                <a:srgbClr val="D67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2" name="Freeform 945"/>
              <p:cNvSpPr>
                <a:spLocks/>
              </p:cNvSpPr>
              <p:nvPr/>
            </p:nvSpPr>
            <p:spPr bwMode="auto">
              <a:xfrm>
                <a:off x="5067" y="2087"/>
                <a:ext cx="26" cy="24"/>
              </a:xfrm>
              <a:custGeom>
                <a:avLst/>
                <a:gdLst>
                  <a:gd name="T0" fmla="*/ 0 w 11"/>
                  <a:gd name="T1" fmla="*/ 5 h 10"/>
                  <a:gd name="T2" fmla="*/ 1 w 11"/>
                  <a:gd name="T3" fmla="*/ 3 h 10"/>
                  <a:gd name="T4" fmla="*/ 6 w 11"/>
                  <a:gd name="T5" fmla="*/ 3 h 10"/>
                  <a:gd name="T6" fmla="*/ 7 w 11"/>
                  <a:gd name="T7" fmla="*/ 7 h 10"/>
                  <a:gd name="T8" fmla="*/ 4 w 11"/>
                  <a:gd name="T9" fmla="*/ 10 h 10"/>
                  <a:gd name="T10" fmla="*/ 3 w 11"/>
                  <a:gd name="T11" fmla="*/ 6 h 10"/>
                  <a:gd name="T12" fmla="*/ 0 w 11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0" y="5"/>
                    </a:moveTo>
                    <a:cubicBezTo>
                      <a:pt x="2" y="5"/>
                      <a:pt x="2" y="4"/>
                      <a:pt x="1" y="3"/>
                    </a:cubicBezTo>
                    <a:cubicBezTo>
                      <a:pt x="1" y="1"/>
                      <a:pt x="2" y="0"/>
                      <a:pt x="6" y="3"/>
                    </a:cubicBezTo>
                    <a:cubicBezTo>
                      <a:pt x="10" y="5"/>
                      <a:pt x="11" y="8"/>
                      <a:pt x="7" y="7"/>
                    </a:cubicBezTo>
                    <a:cubicBezTo>
                      <a:pt x="5" y="6"/>
                      <a:pt x="4" y="9"/>
                      <a:pt x="4" y="10"/>
                    </a:cubicBezTo>
                    <a:cubicBezTo>
                      <a:pt x="4" y="10"/>
                      <a:pt x="4" y="7"/>
                      <a:pt x="3" y="6"/>
                    </a:cubicBezTo>
                    <a:cubicBezTo>
                      <a:pt x="2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D67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3" name="Freeform 946"/>
              <p:cNvSpPr>
                <a:spLocks/>
              </p:cNvSpPr>
              <p:nvPr/>
            </p:nvSpPr>
            <p:spPr bwMode="auto">
              <a:xfrm>
                <a:off x="4785" y="2075"/>
                <a:ext cx="24" cy="21"/>
              </a:xfrm>
              <a:custGeom>
                <a:avLst/>
                <a:gdLst>
                  <a:gd name="T0" fmla="*/ 10 w 10"/>
                  <a:gd name="T1" fmla="*/ 7 h 9"/>
                  <a:gd name="T2" fmla="*/ 8 w 10"/>
                  <a:gd name="T3" fmla="*/ 4 h 9"/>
                  <a:gd name="T4" fmla="*/ 6 w 10"/>
                  <a:gd name="T5" fmla="*/ 2 h 9"/>
                  <a:gd name="T6" fmla="*/ 2 w 10"/>
                  <a:gd name="T7" fmla="*/ 8 h 9"/>
                  <a:gd name="T8" fmla="*/ 6 w 10"/>
                  <a:gd name="T9" fmla="*/ 9 h 9"/>
                  <a:gd name="T10" fmla="*/ 10 w 10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10" y="7"/>
                    </a:moveTo>
                    <a:cubicBezTo>
                      <a:pt x="9" y="7"/>
                      <a:pt x="7" y="6"/>
                      <a:pt x="8" y="4"/>
                    </a:cubicBezTo>
                    <a:cubicBezTo>
                      <a:pt x="9" y="2"/>
                      <a:pt x="8" y="0"/>
                      <a:pt x="6" y="2"/>
                    </a:cubicBezTo>
                    <a:cubicBezTo>
                      <a:pt x="3" y="4"/>
                      <a:pt x="0" y="7"/>
                      <a:pt x="2" y="8"/>
                    </a:cubicBezTo>
                    <a:cubicBezTo>
                      <a:pt x="3" y="9"/>
                      <a:pt x="5" y="6"/>
                      <a:pt x="6" y="9"/>
                    </a:cubicBez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D67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4" name="Freeform 947"/>
              <p:cNvSpPr>
                <a:spLocks/>
              </p:cNvSpPr>
              <p:nvPr/>
            </p:nvSpPr>
            <p:spPr bwMode="auto">
              <a:xfrm>
                <a:off x="4477" y="1609"/>
                <a:ext cx="843" cy="599"/>
              </a:xfrm>
              <a:custGeom>
                <a:avLst/>
                <a:gdLst>
                  <a:gd name="T0" fmla="*/ 216 w 356"/>
                  <a:gd name="T1" fmla="*/ 108 h 252"/>
                  <a:gd name="T2" fmla="*/ 207 w 356"/>
                  <a:gd name="T3" fmla="*/ 33 h 252"/>
                  <a:gd name="T4" fmla="*/ 200 w 356"/>
                  <a:gd name="T5" fmla="*/ 75 h 252"/>
                  <a:gd name="T6" fmla="*/ 199 w 356"/>
                  <a:gd name="T7" fmla="*/ 52 h 252"/>
                  <a:gd name="T8" fmla="*/ 134 w 356"/>
                  <a:gd name="T9" fmla="*/ 108 h 252"/>
                  <a:gd name="T10" fmla="*/ 66 w 356"/>
                  <a:gd name="T11" fmla="*/ 204 h 252"/>
                  <a:gd name="T12" fmla="*/ 64 w 356"/>
                  <a:gd name="T13" fmla="*/ 252 h 252"/>
                  <a:gd name="T14" fmla="*/ 54 w 356"/>
                  <a:gd name="T15" fmla="*/ 199 h 252"/>
                  <a:gd name="T16" fmla="*/ 24 w 356"/>
                  <a:gd name="T17" fmla="*/ 206 h 252"/>
                  <a:gd name="T18" fmla="*/ 200 w 356"/>
                  <a:gd name="T19" fmla="*/ 1 h 252"/>
                  <a:gd name="T20" fmla="*/ 348 w 356"/>
                  <a:gd name="T21" fmla="*/ 165 h 252"/>
                  <a:gd name="T22" fmla="*/ 314 w 356"/>
                  <a:gd name="T23" fmla="*/ 204 h 252"/>
                  <a:gd name="T24" fmla="*/ 315 w 356"/>
                  <a:gd name="T25" fmla="*/ 146 h 252"/>
                  <a:gd name="T26" fmla="*/ 241 w 356"/>
                  <a:gd name="T27" fmla="*/ 40 h 252"/>
                  <a:gd name="T28" fmla="*/ 216 w 356"/>
                  <a:gd name="T29" fmla="*/ 10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6" h="252">
                    <a:moveTo>
                      <a:pt x="216" y="108"/>
                    </a:moveTo>
                    <a:cubicBezTo>
                      <a:pt x="216" y="108"/>
                      <a:pt x="237" y="64"/>
                      <a:pt x="207" y="33"/>
                    </a:cubicBezTo>
                    <a:cubicBezTo>
                      <a:pt x="207" y="33"/>
                      <a:pt x="214" y="54"/>
                      <a:pt x="200" y="75"/>
                    </a:cubicBezTo>
                    <a:cubicBezTo>
                      <a:pt x="200" y="75"/>
                      <a:pt x="203" y="58"/>
                      <a:pt x="199" y="52"/>
                    </a:cubicBezTo>
                    <a:cubicBezTo>
                      <a:pt x="199" y="52"/>
                      <a:pt x="200" y="66"/>
                      <a:pt x="134" y="108"/>
                    </a:cubicBezTo>
                    <a:cubicBezTo>
                      <a:pt x="72" y="148"/>
                      <a:pt x="63" y="172"/>
                      <a:pt x="66" y="204"/>
                    </a:cubicBezTo>
                    <a:cubicBezTo>
                      <a:pt x="70" y="237"/>
                      <a:pt x="64" y="252"/>
                      <a:pt x="64" y="252"/>
                    </a:cubicBezTo>
                    <a:cubicBezTo>
                      <a:pt x="64" y="252"/>
                      <a:pt x="67" y="216"/>
                      <a:pt x="54" y="199"/>
                    </a:cubicBezTo>
                    <a:cubicBezTo>
                      <a:pt x="41" y="182"/>
                      <a:pt x="23" y="189"/>
                      <a:pt x="24" y="206"/>
                    </a:cubicBezTo>
                    <a:cubicBezTo>
                      <a:pt x="24" y="206"/>
                      <a:pt x="0" y="0"/>
                      <a:pt x="200" y="1"/>
                    </a:cubicBezTo>
                    <a:cubicBezTo>
                      <a:pt x="311" y="1"/>
                      <a:pt x="356" y="123"/>
                      <a:pt x="348" y="165"/>
                    </a:cubicBezTo>
                    <a:cubicBezTo>
                      <a:pt x="336" y="162"/>
                      <a:pt x="338" y="191"/>
                      <a:pt x="314" y="204"/>
                    </a:cubicBezTo>
                    <a:cubicBezTo>
                      <a:pt x="314" y="204"/>
                      <a:pt x="335" y="188"/>
                      <a:pt x="315" y="146"/>
                    </a:cubicBezTo>
                    <a:cubicBezTo>
                      <a:pt x="294" y="99"/>
                      <a:pt x="254" y="95"/>
                      <a:pt x="241" y="40"/>
                    </a:cubicBezTo>
                    <a:cubicBezTo>
                      <a:pt x="241" y="40"/>
                      <a:pt x="246" y="79"/>
                      <a:pt x="216" y="108"/>
                    </a:cubicBezTo>
                    <a:close/>
                  </a:path>
                </a:pathLst>
              </a:custGeom>
              <a:solidFill>
                <a:srgbClr val="ED94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5" name="Freeform 948"/>
              <p:cNvSpPr>
                <a:spLocks/>
              </p:cNvSpPr>
              <p:nvPr/>
            </p:nvSpPr>
            <p:spPr bwMode="auto">
              <a:xfrm>
                <a:off x="4962" y="1678"/>
                <a:ext cx="57" cy="117"/>
              </a:xfrm>
              <a:custGeom>
                <a:avLst/>
                <a:gdLst>
                  <a:gd name="T0" fmla="*/ 24 w 24"/>
                  <a:gd name="T1" fmla="*/ 40 h 49"/>
                  <a:gd name="T2" fmla="*/ 0 w 24"/>
                  <a:gd name="T3" fmla="*/ 0 h 49"/>
                  <a:gd name="T4" fmla="*/ 2 w 24"/>
                  <a:gd name="T5" fmla="*/ 4 h 49"/>
                  <a:gd name="T6" fmla="*/ 18 w 24"/>
                  <a:gd name="T7" fmla="*/ 49 h 49"/>
                  <a:gd name="T8" fmla="*/ 24 w 24"/>
                  <a:gd name="T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9">
                    <a:moveTo>
                      <a:pt x="24" y="40"/>
                    </a:moveTo>
                    <a:cubicBezTo>
                      <a:pt x="23" y="18"/>
                      <a:pt x="8" y="6"/>
                      <a:pt x="0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6" y="18"/>
                      <a:pt x="19" y="35"/>
                      <a:pt x="18" y="49"/>
                    </a:cubicBezTo>
                    <a:lnTo>
                      <a:pt x="24" y="40"/>
                    </a:lnTo>
                    <a:close/>
                  </a:path>
                </a:pathLst>
              </a:custGeom>
              <a:solidFill>
                <a:srgbClr val="FAAD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6" name="Freeform 949"/>
              <p:cNvSpPr>
                <a:spLocks/>
              </p:cNvSpPr>
              <p:nvPr/>
            </p:nvSpPr>
            <p:spPr bwMode="auto">
              <a:xfrm>
                <a:off x="4988" y="1640"/>
                <a:ext cx="301" cy="454"/>
              </a:xfrm>
              <a:custGeom>
                <a:avLst/>
                <a:gdLst>
                  <a:gd name="T0" fmla="*/ 98 w 127"/>
                  <a:gd name="T1" fmla="*/ 191 h 191"/>
                  <a:gd name="T2" fmla="*/ 127 w 127"/>
                  <a:gd name="T3" fmla="*/ 153 h 191"/>
                  <a:gd name="T4" fmla="*/ 64 w 127"/>
                  <a:gd name="T5" fmla="*/ 78 h 191"/>
                  <a:gd name="T6" fmla="*/ 34 w 127"/>
                  <a:gd name="T7" fmla="*/ 35 h 191"/>
                  <a:gd name="T8" fmla="*/ 23 w 127"/>
                  <a:gd name="T9" fmla="*/ 20 h 191"/>
                  <a:gd name="T10" fmla="*/ 7 w 127"/>
                  <a:gd name="T11" fmla="*/ 63 h 191"/>
                  <a:gd name="T12" fmla="*/ 0 w 127"/>
                  <a:gd name="T13" fmla="*/ 95 h 191"/>
                  <a:gd name="T14" fmla="*/ 25 w 127"/>
                  <a:gd name="T15" fmla="*/ 27 h 191"/>
                  <a:gd name="T16" fmla="*/ 99 w 127"/>
                  <a:gd name="T17" fmla="*/ 133 h 191"/>
                  <a:gd name="T18" fmla="*/ 98 w 127"/>
                  <a:gd name="T19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191">
                    <a:moveTo>
                      <a:pt x="98" y="191"/>
                    </a:moveTo>
                    <a:cubicBezTo>
                      <a:pt x="122" y="174"/>
                      <a:pt x="119" y="158"/>
                      <a:pt x="127" y="153"/>
                    </a:cubicBezTo>
                    <a:cubicBezTo>
                      <a:pt x="119" y="121"/>
                      <a:pt x="83" y="96"/>
                      <a:pt x="64" y="78"/>
                    </a:cubicBezTo>
                    <a:cubicBezTo>
                      <a:pt x="48" y="63"/>
                      <a:pt x="40" y="51"/>
                      <a:pt x="34" y="35"/>
                    </a:cubicBezTo>
                    <a:cubicBezTo>
                      <a:pt x="28" y="21"/>
                      <a:pt x="25" y="0"/>
                      <a:pt x="23" y="20"/>
                    </a:cubicBezTo>
                    <a:cubicBezTo>
                      <a:pt x="21" y="43"/>
                      <a:pt x="13" y="57"/>
                      <a:pt x="7" y="63"/>
                    </a:cubicBezTo>
                    <a:cubicBezTo>
                      <a:pt x="7" y="81"/>
                      <a:pt x="0" y="95"/>
                      <a:pt x="0" y="95"/>
                    </a:cubicBezTo>
                    <a:cubicBezTo>
                      <a:pt x="30" y="66"/>
                      <a:pt x="25" y="27"/>
                      <a:pt x="25" y="27"/>
                    </a:cubicBezTo>
                    <a:cubicBezTo>
                      <a:pt x="38" y="82"/>
                      <a:pt x="78" y="86"/>
                      <a:pt x="99" y="133"/>
                    </a:cubicBezTo>
                    <a:cubicBezTo>
                      <a:pt x="119" y="175"/>
                      <a:pt x="98" y="191"/>
                      <a:pt x="98" y="191"/>
                    </a:cubicBezTo>
                    <a:close/>
                  </a:path>
                </a:pathLst>
              </a:custGeom>
              <a:solidFill>
                <a:srgbClr val="FAAD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7" name="Freeform 950"/>
              <p:cNvSpPr>
                <a:spLocks/>
              </p:cNvSpPr>
              <p:nvPr/>
            </p:nvSpPr>
            <p:spPr bwMode="auto">
              <a:xfrm>
                <a:off x="4946" y="1723"/>
                <a:ext cx="21" cy="60"/>
              </a:xfrm>
              <a:custGeom>
                <a:avLst/>
                <a:gdLst>
                  <a:gd name="T0" fmla="*/ 9 w 9"/>
                  <a:gd name="T1" fmla="*/ 12 h 25"/>
                  <a:gd name="T2" fmla="*/ 0 w 9"/>
                  <a:gd name="T3" fmla="*/ 0 h 25"/>
                  <a:gd name="T4" fmla="*/ 1 w 9"/>
                  <a:gd name="T5" fmla="*/ 4 h 25"/>
                  <a:gd name="T6" fmla="*/ 3 w 9"/>
                  <a:gd name="T7" fmla="*/ 25 h 25"/>
                  <a:gd name="T8" fmla="*/ 9 w 9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5">
                    <a:moveTo>
                      <a:pt x="9" y="12"/>
                    </a:moveTo>
                    <a:cubicBezTo>
                      <a:pt x="8" y="6"/>
                      <a:pt x="2" y="1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8"/>
                      <a:pt x="3" y="25"/>
                      <a:pt x="3" y="25"/>
                    </a:cubicBezTo>
                    <a:cubicBezTo>
                      <a:pt x="6" y="19"/>
                      <a:pt x="7" y="16"/>
                      <a:pt x="9" y="12"/>
                    </a:cubicBezTo>
                    <a:close/>
                  </a:path>
                </a:pathLst>
              </a:custGeom>
              <a:solidFill>
                <a:srgbClr val="D878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8" name="Freeform 951"/>
              <p:cNvSpPr>
                <a:spLocks/>
              </p:cNvSpPr>
              <p:nvPr/>
            </p:nvSpPr>
            <p:spPr bwMode="auto">
              <a:xfrm>
                <a:off x="4946" y="1723"/>
                <a:ext cx="16" cy="60"/>
              </a:xfrm>
              <a:custGeom>
                <a:avLst/>
                <a:gdLst>
                  <a:gd name="T0" fmla="*/ 3 w 7"/>
                  <a:gd name="T1" fmla="*/ 25 h 25"/>
                  <a:gd name="T2" fmla="*/ 7 w 7"/>
                  <a:gd name="T3" fmla="*/ 17 h 25"/>
                  <a:gd name="T4" fmla="*/ 0 w 7"/>
                  <a:gd name="T5" fmla="*/ 0 h 25"/>
                  <a:gd name="T6" fmla="*/ 1 w 7"/>
                  <a:gd name="T7" fmla="*/ 4 h 25"/>
                  <a:gd name="T8" fmla="*/ 3 w 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">
                    <a:moveTo>
                      <a:pt x="3" y="25"/>
                    </a:moveTo>
                    <a:cubicBezTo>
                      <a:pt x="5" y="22"/>
                      <a:pt x="6" y="19"/>
                      <a:pt x="7" y="17"/>
                    </a:cubicBezTo>
                    <a:cubicBezTo>
                      <a:pt x="7" y="7"/>
                      <a:pt x="1" y="1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8"/>
                      <a:pt x="3" y="25"/>
                      <a:pt x="3" y="25"/>
                    </a:cubicBezTo>
                    <a:close/>
                  </a:path>
                </a:pathLst>
              </a:custGeom>
              <a:solidFill>
                <a:srgbClr val="C15E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89" name="Freeform 952"/>
              <p:cNvSpPr>
                <a:spLocks/>
              </p:cNvSpPr>
              <p:nvPr/>
            </p:nvSpPr>
            <p:spPr bwMode="auto">
              <a:xfrm>
                <a:off x="4527" y="1716"/>
                <a:ext cx="424" cy="492"/>
              </a:xfrm>
              <a:custGeom>
                <a:avLst/>
                <a:gdLst>
                  <a:gd name="T0" fmla="*/ 119 w 179"/>
                  <a:gd name="T1" fmla="*/ 48 h 207"/>
                  <a:gd name="T2" fmla="*/ 54 w 179"/>
                  <a:gd name="T3" fmla="*/ 87 h 207"/>
                  <a:gd name="T4" fmla="*/ 124 w 179"/>
                  <a:gd name="T5" fmla="*/ 0 h 207"/>
                  <a:gd name="T6" fmla="*/ 37 w 179"/>
                  <a:gd name="T7" fmla="*/ 70 h 207"/>
                  <a:gd name="T8" fmla="*/ 48 w 179"/>
                  <a:gd name="T9" fmla="*/ 36 h 207"/>
                  <a:gd name="T10" fmla="*/ 1 w 179"/>
                  <a:gd name="T11" fmla="*/ 151 h 207"/>
                  <a:gd name="T12" fmla="*/ 3 w 179"/>
                  <a:gd name="T13" fmla="*/ 161 h 207"/>
                  <a:gd name="T14" fmla="*/ 33 w 179"/>
                  <a:gd name="T15" fmla="*/ 154 h 207"/>
                  <a:gd name="T16" fmla="*/ 43 w 179"/>
                  <a:gd name="T17" fmla="*/ 207 h 207"/>
                  <a:gd name="T18" fmla="*/ 45 w 179"/>
                  <a:gd name="T19" fmla="*/ 159 h 207"/>
                  <a:gd name="T20" fmla="*/ 113 w 179"/>
                  <a:gd name="T21" fmla="*/ 63 h 207"/>
                  <a:gd name="T22" fmla="*/ 177 w 179"/>
                  <a:gd name="T23" fmla="*/ 3 h 207"/>
                  <a:gd name="T24" fmla="*/ 119 w 179"/>
                  <a:gd name="T25" fmla="*/ 4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207">
                    <a:moveTo>
                      <a:pt x="119" y="48"/>
                    </a:moveTo>
                    <a:cubicBezTo>
                      <a:pt x="83" y="65"/>
                      <a:pt x="66" y="74"/>
                      <a:pt x="54" y="87"/>
                    </a:cubicBezTo>
                    <a:cubicBezTo>
                      <a:pt x="54" y="87"/>
                      <a:pt x="64" y="38"/>
                      <a:pt x="124" y="0"/>
                    </a:cubicBezTo>
                    <a:cubicBezTo>
                      <a:pt x="124" y="0"/>
                      <a:pt x="73" y="10"/>
                      <a:pt x="37" y="70"/>
                    </a:cubicBezTo>
                    <a:cubicBezTo>
                      <a:pt x="37" y="70"/>
                      <a:pt x="36" y="51"/>
                      <a:pt x="48" y="36"/>
                    </a:cubicBezTo>
                    <a:cubicBezTo>
                      <a:pt x="48" y="36"/>
                      <a:pt x="6" y="52"/>
                      <a:pt x="1" y="151"/>
                    </a:cubicBezTo>
                    <a:cubicBezTo>
                      <a:pt x="0" y="160"/>
                      <a:pt x="3" y="161"/>
                      <a:pt x="3" y="161"/>
                    </a:cubicBezTo>
                    <a:cubicBezTo>
                      <a:pt x="4" y="144"/>
                      <a:pt x="20" y="137"/>
                      <a:pt x="33" y="154"/>
                    </a:cubicBezTo>
                    <a:cubicBezTo>
                      <a:pt x="46" y="171"/>
                      <a:pt x="43" y="207"/>
                      <a:pt x="43" y="207"/>
                    </a:cubicBezTo>
                    <a:cubicBezTo>
                      <a:pt x="43" y="207"/>
                      <a:pt x="49" y="192"/>
                      <a:pt x="45" y="159"/>
                    </a:cubicBezTo>
                    <a:cubicBezTo>
                      <a:pt x="42" y="127"/>
                      <a:pt x="51" y="103"/>
                      <a:pt x="113" y="63"/>
                    </a:cubicBezTo>
                    <a:cubicBezTo>
                      <a:pt x="176" y="23"/>
                      <a:pt x="179" y="8"/>
                      <a:pt x="177" y="3"/>
                    </a:cubicBezTo>
                    <a:cubicBezTo>
                      <a:pt x="173" y="13"/>
                      <a:pt x="157" y="30"/>
                      <a:pt x="119" y="48"/>
                    </a:cubicBezTo>
                    <a:close/>
                  </a:path>
                </a:pathLst>
              </a:custGeom>
              <a:solidFill>
                <a:srgbClr val="D878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0" name="Freeform 953"/>
              <p:cNvSpPr>
                <a:spLocks/>
              </p:cNvSpPr>
              <p:nvPr/>
            </p:nvSpPr>
            <p:spPr bwMode="auto">
              <a:xfrm>
                <a:off x="4534" y="1728"/>
                <a:ext cx="412" cy="480"/>
              </a:xfrm>
              <a:custGeom>
                <a:avLst/>
                <a:gdLst>
                  <a:gd name="T0" fmla="*/ 125 w 174"/>
                  <a:gd name="T1" fmla="*/ 42 h 202"/>
                  <a:gd name="T2" fmla="*/ 41 w 174"/>
                  <a:gd name="T3" fmla="*/ 104 h 202"/>
                  <a:gd name="T4" fmla="*/ 23 w 174"/>
                  <a:gd name="T5" fmla="*/ 111 h 202"/>
                  <a:gd name="T6" fmla="*/ 1 w 174"/>
                  <a:gd name="T7" fmla="*/ 150 h 202"/>
                  <a:gd name="T8" fmla="*/ 30 w 174"/>
                  <a:gd name="T9" fmla="*/ 149 h 202"/>
                  <a:gd name="T10" fmla="*/ 40 w 174"/>
                  <a:gd name="T11" fmla="*/ 202 h 202"/>
                  <a:gd name="T12" fmla="*/ 42 w 174"/>
                  <a:gd name="T13" fmla="*/ 154 h 202"/>
                  <a:gd name="T14" fmla="*/ 110 w 174"/>
                  <a:gd name="T15" fmla="*/ 58 h 202"/>
                  <a:gd name="T16" fmla="*/ 174 w 174"/>
                  <a:gd name="T17" fmla="*/ 4 h 202"/>
                  <a:gd name="T18" fmla="*/ 174 w 174"/>
                  <a:gd name="T19" fmla="*/ 0 h 202"/>
                  <a:gd name="T20" fmla="*/ 125 w 174"/>
                  <a:gd name="T21" fmla="*/ 4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202">
                    <a:moveTo>
                      <a:pt x="125" y="42"/>
                    </a:moveTo>
                    <a:cubicBezTo>
                      <a:pt x="84" y="67"/>
                      <a:pt x="62" y="76"/>
                      <a:pt x="41" y="104"/>
                    </a:cubicBezTo>
                    <a:cubicBezTo>
                      <a:pt x="28" y="120"/>
                      <a:pt x="19" y="126"/>
                      <a:pt x="23" y="111"/>
                    </a:cubicBezTo>
                    <a:cubicBezTo>
                      <a:pt x="26" y="100"/>
                      <a:pt x="0" y="111"/>
                      <a:pt x="1" y="150"/>
                    </a:cubicBezTo>
                    <a:cubicBezTo>
                      <a:pt x="3" y="139"/>
                      <a:pt x="19" y="134"/>
                      <a:pt x="30" y="149"/>
                    </a:cubicBezTo>
                    <a:cubicBezTo>
                      <a:pt x="43" y="166"/>
                      <a:pt x="40" y="202"/>
                      <a:pt x="40" y="202"/>
                    </a:cubicBezTo>
                    <a:cubicBezTo>
                      <a:pt x="40" y="202"/>
                      <a:pt x="46" y="187"/>
                      <a:pt x="42" y="154"/>
                    </a:cubicBezTo>
                    <a:cubicBezTo>
                      <a:pt x="39" y="122"/>
                      <a:pt x="48" y="98"/>
                      <a:pt x="110" y="58"/>
                    </a:cubicBezTo>
                    <a:cubicBezTo>
                      <a:pt x="158" y="28"/>
                      <a:pt x="171" y="12"/>
                      <a:pt x="174" y="4"/>
                    </a:cubicBezTo>
                    <a:cubicBezTo>
                      <a:pt x="174" y="1"/>
                      <a:pt x="174" y="0"/>
                      <a:pt x="174" y="0"/>
                    </a:cubicBezTo>
                    <a:cubicBezTo>
                      <a:pt x="172" y="4"/>
                      <a:pt x="167" y="18"/>
                      <a:pt x="125" y="42"/>
                    </a:cubicBezTo>
                    <a:close/>
                  </a:path>
                </a:pathLst>
              </a:custGeom>
              <a:solidFill>
                <a:srgbClr val="C15E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1" name="Freeform 954"/>
              <p:cNvSpPr>
                <a:spLocks/>
              </p:cNvSpPr>
              <p:nvPr/>
            </p:nvSpPr>
            <p:spPr bwMode="auto">
              <a:xfrm>
                <a:off x="4539" y="1678"/>
                <a:ext cx="752" cy="547"/>
              </a:xfrm>
              <a:custGeom>
                <a:avLst/>
                <a:gdLst>
                  <a:gd name="T0" fmla="*/ 8 w 318"/>
                  <a:gd name="T1" fmla="*/ 160 h 230"/>
                  <a:gd name="T2" fmla="*/ 34 w 318"/>
                  <a:gd name="T3" fmla="*/ 179 h 230"/>
                  <a:gd name="T4" fmla="*/ 39 w 318"/>
                  <a:gd name="T5" fmla="*/ 223 h 230"/>
                  <a:gd name="T6" fmla="*/ 40 w 318"/>
                  <a:gd name="T7" fmla="*/ 207 h 230"/>
                  <a:gd name="T8" fmla="*/ 39 w 318"/>
                  <a:gd name="T9" fmla="*/ 174 h 230"/>
                  <a:gd name="T10" fmla="*/ 42 w 318"/>
                  <a:gd name="T11" fmla="*/ 142 h 230"/>
                  <a:gd name="T12" fmla="*/ 72 w 318"/>
                  <a:gd name="T13" fmla="*/ 103 h 230"/>
                  <a:gd name="T14" fmla="*/ 112 w 318"/>
                  <a:gd name="T15" fmla="*/ 75 h 230"/>
                  <a:gd name="T16" fmla="*/ 151 w 318"/>
                  <a:gd name="T17" fmla="*/ 47 h 230"/>
                  <a:gd name="T18" fmla="*/ 168 w 318"/>
                  <a:gd name="T19" fmla="*/ 29 h 230"/>
                  <a:gd name="T20" fmla="*/ 172 w 318"/>
                  <a:gd name="T21" fmla="*/ 22 h 230"/>
                  <a:gd name="T22" fmla="*/ 174 w 318"/>
                  <a:gd name="T23" fmla="*/ 22 h 230"/>
                  <a:gd name="T24" fmla="*/ 176 w 318"/>
                  <a:gd name="T25" fmla="*/ 40 h 230"/>
                  <a:gd name="T26" fmla="*/ 174 w 318"/>
                  <a:gd name="T27" fmla="*/ 45 h 230"/>
                  <a:gd name="T28" fmla="*/ 182 w 318"/>
                  <a:gd name="T29" fmla="*/ 15 h 230"/>
                  <a:gd name="T30" fmla="*/ 179 w 318"/>
                  <a:gd name="T31" fmla="*/ 0 h 230"/>
                  <a:gd name="T32" fmla="*/ 193 w 318"/>
                  <a:gd name="T33" fmla="*/ 20 h 230"/>
                  <a:gd name="T34" fmla="*/ 197 w 318"/>
                  <a:gd name="T35" fmla="*/ 60 h 230"/>
                  <a:gd name="T36" fmla="*/ 189 w 318"/>
                  <a:gd name="T37" fmla="*/ 79 h 230"/>
                  <a:gd name="T38" fmla="*/ 214 w 318"/>
                  <a:gd name="T39" fmla="*/ 30 h 230"/>
                  <a:gd name="T40" fmla="*/ 216 w 318"/>
                  <a:gd name="T41" fmla="*/ 11 h 230"/>
                  <a:gd name="T42" fmla="*/ 238 w 318"/>
                  <a:gd name="T43" fmla="*/ 53 h 230"/>
                  <a:gd name="T44" fmla="*/ 285 w 318"/>
                  <a:gd name="T45" fmla="*/ 107 h 230"/>
                  <a:gd name="T46" fmla="*/ 299 w 318"/>
                  <a:gd name="T47" fmla="*/ 153 h 230"/>
                  <a:gd name="T48" fmla="*/ 288 w 318"/>
                  <a:gd name="T49" fmla="*/ 174 h 230"/>
                  <a:gd name="T50" fmla="*/ 310 w 318"/>
                  <a:gd name="T51" fmla="*/ 146 h 230"/>
                  <a:gd name="T52" fmla="*/ 317 w 318"/>
                  <a:gd name="T53" fmla="*/ 136 h 230"/>
                  <a:gd name="T54" fmla="*/ 314 w 318"/>
                  <a:gd name="T55" fmla="*/ 141 h 230"/>
                  <a:gd name="T56" fmla="*/ 306 w 318"/>
                  <a:gd name="T57" fmla="*/ 158 h 230"/>
                  <a:gd name="T58" fmla="*/ 288 w 318"/>
                  <a:gd name="T59" fmla="*/ 174 h 230"/>
                  <a:gd name="T60" fmla="*/ 296 w 318"/>
                  <a:gd name="T61" fmla="*/ 153 h 230"/>
                  <a:gd name="T62" fmla="*/ 284 w 318"/>
                  <a:gd name="T63" fmla="*/ 108 h 230"/>
                  <a:gd name="T64" fmla="*/ 236 w 318"/>
                  <a:gd name="T65" fmla="*/ 54 h 230"/>
                  <a:gd name="T66" fmla="*/ 214 w 318"/>
                  <a:gd name="T67" fmla="*/ 11 h 230"/>
                  <a:gd name="T68" fmla="*/ 216 w 318"/>
                  <a:gd name="T69" fmla="*/ 30 h 230"/>
                  <a:gd name="T70" fmla="*/ 191 w 318"/>
                  <a:gd name="T71" fmla="*/ 80 h 230"/>
                  <a:gd name="T72" fmla="*/ 189 w 318"/>
                  <a:gd name="T73" fmla="*/ 79 h 230"/>
                  <a:gd name="T74" fmla="*/ 196 w 318"/>
                  <a:gd name="T75" fmla="*/ 40 h 230"/>
                  <a:gd name="T76" fmla="*/ 181 w 318"/>
                  <a:gd name="T77" fmla="*/ 5 h 230"/>
                  <a:gd name="T78" fmla="*/ 184 w 318"/>
                  <a:gd name="T79" fmla="*/ 15 h 230"/>
                  <a:gd name="T80" fmla="*/ 175 w 318"/>
                  <a:gd name="T81" fmla="*/ 46 h 230"/>
                  <a:gd name="T82" fmla="*/ 173 w 318"/>
                  <a:gd name="T83" fmla="*/ 46 h 230"/>
                  <a:gd name="T84" fmla="*/ 174 w 318"/>
                  <a:gd name="T85" fmla="*/ 34 h 230"/>
                  <a:gd name="T86" fmla="*/ 174 w 318"/>
                  <a:gd name="T87" fmla="*/ 23 h 230"/>
                  <a:gd name="T88" fmla="*/ 170 w 318"/>
                  <a:gd name="T89" fmla="*/ 30 h 230"/>
                  <a:gd name="T90" fmla="*/ 153 w 318"/>
                  <a:gd name="T91" fmla="*/ 48 h 230"/>
                  <a:gd name="T92" fmla="*/ 113 w 318"/>
                  <a:gd name="T93" fmla="*/ 77 h 230"/>
                  <a:gd name="T94" fmla="*/ 74 w 318"/>
                  <a:gd name="T95" fmla="*/ 105 h 230"/>
                  <a:gd name="T96" fmla="*/ 44 w 318"/>
                  <a:gd name="T97" fmla="*/ 143 h 230"/>
                  <a:gd name="T98" fmla="*/ 41 w 318"/>
                  <a:gd name="T99" fmla="*/ 174 h 230"/>
                  <a:gd name="T100" fmla="*/ 42 w 318"/>
                  <a:gd name="T101" fmla="*/ 207 h 230"/>
                  <a:gd name="T102" fmla="*/ 37 w 318"/>
                  <a:gd name="T103" fmla="*/ 230 h 230"/>
                  <a:gd name="T104" fmla="*/ 37 w 318"/>
                  <a:gd name="T105" fmla="*/ 201 h 230"/>
                  <a:gd name="T106" fmla="*/ 27 w 318"/>
                  <a:gd name="T107" fmla="*/ 170 h 230"/>
                  <a:gd name="T108" fmla="*/ 9 w 318"/>
                  <a:gd name="T109" fmla="*/ 161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8" h="230">
                    <a:moveTo>
                      <a:pt x="0" y="167"/>
                    </a:moveTo>
                    <a:cubicBezTo>
                      <a:pt x="1" y="164"/>
                      <a:pt x="5" y="161"/>
                      <a:pt x="8" y="160"/>
                    </a:cubicBezTo>
                    <a:cubicBezTo>
                      <a:pt x="12" y="159"/>
                      <a:pt x="16" y="160"/>
                      <a:pt x="20" y="162"/>
                    </a:cubicBezTo>
                    <a:cubicBezTo>
                      <a:pt x="27" y="165"/>
                      <a:pt x="31" y="172"/>
                      <a:pt x="34" y="179"/>
                    </a:cubicBezTo>
                    <a:cubicBezTo>
                      <a:pt x="37" y="186"/>
                      <a:pt x="38" y="193"/>
                      <a:pt x="39" y="201"/>
                    </a:cubicBezTo>
                    <a:cubicBezTo>
                      <a:pt x="39" y="208"/>
                      <a:pt x="40" y="215"/>
                      <a:pt x="39" y="223"/>
                    </a:cubicBezTo>
                    <a:cubicBezTo>
                      <a:pt x="37" y="222"/>
                      <a:pt x="37" y="222"/>
                      <a:pt x="37" y="222"/>
                    </a:cubicBezTo>
                    <a:cubicBezTo>
                      <a:pt x="39" y="217"/>
                      <a:pt x="40" y="212"/>
                      <a:pt x="40" y="207"/>
                    </a:cubicBezTo>
                    <a:cubicBezTo>
                      <a:pt x="41" y="201"/>
                      <a:pt x="41" y="196"/>
                      <a:pt x="41" y="191"/>
                    </a:cubicBezTo>
                    <a:cubicBezTo>
                      <a:pt x="40" y="185"/>
                      <a:pt x="40" y="180"/>
                      <a:pt x="39" y="174"/>
                    </a:cubicBezTo>
                    <a:cubicBezTo>
                      <a:pt x="39" y="169"/>
                      <a:pt x="38" y="163"/>
                      <a:pt x="39" y="158"/>
                    </a:cubicBezTo>
                    <a:cubicBezTo>
                      <a:pt x="39" y="153"/>
                      <a:pt x="40" y="147"/>
                      <a:pt x="42" y="142"/>
                    </a:cubicBezTo>
                    <a:cubicBezTo>
                      <a:pt x="44" y="137"/>
                      <a:pt x="47" y="132"/>
                      <a:pt x="50" y="127"/>
                    </a:cubicBezTo>
                    <a:cubicBezTo>
                      <a:pt x="56" y="118"/>
                      <a:pt x="64" y="110"/>
                      <a:pt x="72" y="103"/>
                    </a:cubicBezTo>
                    <a:cubicBezTo>
                      <a:pt x="81" y="96"/>
                      <a:pt x="89" y="90"/>
                      <a:pt x="99" y="84"/>
                    </a:cubicBezTo>
                    <a:cubicBezTo>
                      <a:pt x="103" y="81"/>
                      <a:pt x="108" y="78"/>
                      <a:pt x="112" y="75"/>
                    </a:cubicBezTo>
                    <a:cubicBezTo>
                      <a:pt x="117" y="72"/>
                      <a:pt x="121" y="69"/>
                      <a:pt x="126" y="66"/>
                    </a:cubicBezTo>
                    <a:cubicBezTo>
                      <a:pt x="135" y="60"/>
                      <a:pt x="143" y="54"/>
                      <a:pt x="151" y="47"/>
                    </a:cubicBezTo>
                    <a:cubicBezTo>
                      <a:pt x="155" y="43"/>
                      <a:pt x="159" y="39"/>
                      <a:pt x="163" y="35"/>
                    </a:cubicBezTo>
                    <a:cubicBezTo>
                      <a:pt x="165" y="33"/>
                      <a:pt x="166" y="31"/>
                      <a:pt x="168" y="29"/>
                    </a:cubicBezTo>
                    <a:cubicBezTo>
                      <a:pt x="169" y="28"/>
                      <a:pt x="170" y="27"/>
                      <a:pt x="170" y="26"/>
                    </a:cubicBezTo>
                    <a:cubicBezTo>
                      <a:pt x="171" y="25"/>
                      <a:pt x="171" y="23"/>
                      <a:pt x="172" y="22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4" y="22"/>
                      <a:pt x="174" y="22"/>
                      <a:pt x="174" y="22"/>
                    </a:cubicBezTo>
                    <a:cubicBezTo>
                      <a:pt x="176" y="26"/>
                      <a:pt x="176" y="30"/>
                      <a:pt x="176" y="34"/>
                    </a:cubicBezTo>
                    <a:cubicBezTo>
                      <a:pt x="177" y="36"/>
                      <a:pt x="176" y="38"/>
                      <a:pt x="176" y="40"/>
                    </a:cubicBezTo>
                    <a:cubicBezTo>
                      <a:pt x="176" y="42"/>
                      <a:pt x="176" y="44"/>
                      <a:pt x="175" y="46"/>
                    </a:cubicBezTo>
                    <a:cubicBezTo>
                      <a:pt x="174" y="45"/>
                      <a:pt x="174" y="45"/>
                      <a:pt x="174" y="45"/>
                    </a:cubicBezTo>
                    <a:cubicBezTo>
                      <a:pt x="178" y="39"/>
                      <a:pt x="180" y="33"/>
                      <a:pt x="181" y="25"/>
                    </a:cubicBezTo>
                    <a:cubicBezTo>
                      <a:pt x="182" y="22"/>
                      <a:pt x="182" y="18"/>
                      <a:pt x="182" y="15"/>
                    </a:cubicBezTo>
                    <a:cubicBezTo>
                      <a:pt x="182" y="11"/>
                      <a:pt x="181" y="8"/>
                      <a:pt x="180" y="4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7" y="8"/>
                      <a:pt x="191" y="14"/>
                      <a:pt x="193" y="20"/>
                    </a:cubicBezTo>
                    <a:cubicBezTo>
                      <a:pt x="196" y="27"/>
                      <a:pt x="198" y="33"/>
                      <a:pt x="198" y="40"/>
                    </a:cubicBezTo>
                    <a:cubicBezTo>
                      <a:pt x="199" y="47"/>
                      <a:pt x="198" y="54"/>
                      <a:pt x="197" y="60"/>
                    </a:cubicBezTo>
                    <a:cubicBezTo>
                      <a:pt x="196" y="67"/>
                      <a:pt x="194" y="74"/>
                      <a:pt x="191" y="80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98" y="70"/>
                      <a:pt x="205" y="59"/>
                      <a:pt x="209" y="48"/>
                    </a:cubicBezTo>
                    <a:cubicBezTo>
                      <a:pt x="211" y="42"/>
                      <a:pt x="213" y="36"/>
                      <a:pt x="214" y="30"/>
                    </a:cubicBezTo>
                    <a:cubicBezTo>
                      <a:pt x="215" y="23"/>
                      <a:pt x="215" y="17"/>
                      <a:pt x="214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18" y="18"/>
                      <a:pt x="221" y="26"/>
                      <a:pt x="224" y="33"/>
                    </a:cubicBezTo>
                    <a:cubicBezTo>
                      <a:pt x="228" y="40"/>
                      <a:pt x="232" y="47"/>
                      <a:pt x="238" y="53"/>
                    </a:cubicBezTo>
                    <a:cubicBezTo>
                      <a:pt x="248" y="65"/>
                      <a:pt x="260" y="75"/>
                      <a:pt x="271" y="87"/>
                    </a:cubicBezTo>
                    <a:cubicBezTo>
                      <a:pt x="277" y="93"/>
                      <a:pt x="281" y="100"/>
                      <a:pt x="285" y="107"/>
                    </a:cubicBezTo>
                    <a:cubicBezTo>
                      <a:pt x="289" y="114"/>
                      <a:pt x="293" y="121"/>
                      <a:pt x="295" y="129"/>
                    </a:cubicBezTo>
                    <a:cubicBezTo>
                      <a:pt x="298" y="137"/>
                      <a:pt x="299" y="145"/>
                      <a:pt x="299" y="153"/>
                    </a:cubicBezTo>
                    <a:cubicBezTo>
                      <a:pt x="298" y="162"/>
                      <a:pt x="295" y="170"/>
                      <a:pt x="289" y="176"/>
                    </a:cubicBezTo>
                    <a:cubicBezTo>
                      <a:pt x="288" y="174"/>
                      <a:pt x="288" y="174"/>
                      <a:pt x="288" y="174"/>
                    </a:cubicBezTo>
                    <a:cubicBezTo>
                      <a:pt x="295" y="170"/>
                      <a:pt x="301" y="164"/>
                      <a:pt x="305" y="157"/>
                    </a:cubicBezTo>
                    <a:cubicBezTo>
                      <a:pt x="307" y="154"/>
                      <a:pt x="309" y="150"/>
                      <a:pt x="310" y="146"/>
                    </a:cubicBezTo>
                    <a:cubicBezTo>
                      <a:pt x="311" y="144"/>
                      <a:pt x="312" y="142"/>
                      <a:pt x="313" y="140"/>
                    </a:cubicBezTo>
                    <a:cubicBezTo>
                      <a:pt x="314" y="139"/>
                      <a:pt x="315" y="137"/>
                      <a:pt x="317" y="136"/>
                    </a:cubicBezTo>
                    <a:cubicBezTo>
                      <a:pt x="318" y="137"/>
                      <a:pt x="318" y="137"/>
                      <a:pt x="318" y="137"/>
                    </a:cubicBezTo>
                    <a:cubicBezTo>
                      <a:pt x="316" y="138"/>
                      <a:pt x="315" y="139"/>
                      <a:pt x="314" y="141"/>
                    </a:cubicBezTo>
                    <a:cubicBezTo>
                      <a:pt x="313" y="143"/>
                      <a:pt x="312" y="145"/>
                      <a:pt x="311" y="147"/>
                    </a:cubicBezTo>
                    <a:cubicBezTo>
                      <a:pt x="310" y="150"/>
                      <a:pt x="308" y="154"/>
                      <a:pt x="306" y="158"/>
                    </a:cubicBezTo>
                    <a:cubicBezTo>
                      <a:pt x="302" y="165"/>
                      <a:pt x="296" y="171"/>
                      <a:pt x="289" y="176"/>
                    </a:cubicBezTo>
                    <a:cubicBezTo>
                      <a:pt x="288" y="174"/>
                      <a:pt x="288" y="174"/>
                      <a:pt x="288" y="174"/>
                    </a:cubicBezTo>
                    <a:cubicBezTo>
                      <a:pt x="291" y="172"/>
                      <a:pt x="293" y="168"/>
                      <a:pt x="294" y="165"/>
                    </a:cubicBezTo>
                    <a:cubicBezTo>
                      <a:pt x="295" y="161"/>
                      <a:pt x="296" y="157"/>
                      <a:pt x="296" y="153"/>
                    </a:cubicBezTo>
                    <a:cubicBezTo>
                      <a:pt x="297" y="145"/>
                      <a:pt x="295" y="137"/>
                      <a:pt x="293" y="130"/>
                    </a:cubicBezTo>
                    <a:cubicBezTo>
                      <a:pt x="291" y="122"/>
                      <a:pt x="288" y="115"/>
                      <a:pt x="284" y="108"/>
                    </a:cubicBezTo>
                    <a:cubicBezTo>
                      <a:pt x="280" y="101"/>
                      <a:pt x="275" y="95"/>
                      <a:pt x="270" y="89"/>
                    </a:cubicBezTo>
                    <a:cubicBezTo>
                      <a:pt x="259" y="77"/>
                      <a:pt x="246" y="67"/>
                      <a:pt x="236" y="54"/>
                    </a:cubicBezTo>
                    <a:cubicBezTo>
                      <a:pt x="231" y="48"/>
                      <a:pt x="226" y="41"/>
                      <a:pt x="222" y="34"/>
                    </a:cubicBezTo>
                    <a:cubicBezTo>
                      <a:pt x="219" y="27"/>
                      <a:pt x="216" y="19"/>
                      <a:pt x="214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17" y="17"/>
                      <a:pt x="217" y="24"/>
                      <a:pt x="216" y="30"/>
                    </a:cubicBezTo>
                    <a:cubicBezTo>
                      <a:pt x="215" y="36"/>
                      <a:pt x="213" y="42"/>
                      <a:pt x="211" y="48"/>
                    </a:cubicBezTo>
                    <a:cubicBezTo>
                      <a:pt x="207" y="60"/>
                      <a:pt x="200" y="71"/>
                      <a:pt x="191" y="80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92" y="73"/>
                      <a:pt x="193" y="66"/>
                      <a:pt x="195" y="60"/>
                    </a:cubicBezTo>
                    <a:cubicBezTo>
                      <a:pt x="196" y="53"/>
                      <a:pt x="196" y="47"/>
                      <a:pt x="196" y="40"/>
                    </a:cubicBezTo>
                    <a:cubicBezTo>
                      <a:pt x="195" y="34"/>
                      <a:pt x="194" y="27"/>
                      <a:pt x="191" y="21"/>
                    </a:cubicBezTo>
                    <a:cubicBezTo>
                      <a:pt x="189" y="15"/>
                      <a:pt x="185" y="10"/>
                      <a:pt x="181" y="5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4" y="7"/>
                      <a:pt x="184" y="11"/>
                      <a:pt x="184" y="15"/>
                    </a:cubicBezTo>
                    <a:cubicBezTo>
                      <a:pt x="184" y="18"/>
                      <a:pt x="184" y="22"/>
                      <a:pt x="184" y="26"/>
                    </a:cubicBezTo>
                    <a:cubicBezTo>
                      <a:pt x="182" y="33"/>
                      <a:pt x="180" y="40"/>
                      <a:pt x="175" y="46"/>
                    </a:cubicBezTo>
                    <a:cubicBezTo>
                      <a:pt x="172" y="51"/>
                      <a:pt x="172" y="51"/>
                      <a:pt x="172" y="51"/>
                    </a:cubicBezTo>
                    <a:cubicBezTo>
                      <a:pt x="173" y="46"/>
                      <a:pt x="173" y="46"/>
                      <a:pt x="173" y="46"/>
                    </a:cubicBezTo>
                    <a:cubicBezTo>
                      <a:pt x="174" y="44"/>
                      <a:pt x="174" y="42"/>
                      <a:pt x="174" y="40"/>
                    </a:cubicBezTo>
                    <a:cubicBezTo>
                      <a:pt x="174" y="38"/>
                      <a:pt x="174" y="36"/>
                      <a:pt x="174" y="34"/>
                    </a:cubicBezTo>
                    <a:cubicBezTo>
                      <a:pt x="174" y="30"/>
                      <a:pt x="173" y="26"/>
                      <a:pt x="172" y="23"/>
                    </a:cubicBezTo>
                    <a:cubicBezTo>
                      <a:pt x="174" y="23"/>
                      <a:pt x="174" y="23"/>
                      <a:pt x="174" y="23"/>
                    </a:cubicBezTo>
                    <a:cubicBezTo>
                      <a:pt x="173" y="24"/>
                      <a:pt x="173" y="26"/>
                      <a:pt x="172" y="27"/>
                    </a:cubicBezTo>
                    <a:cubicBezTo>
                      <a:pt x="171" y="28"/>
                      <a:pt x="171" y="29"/>
                      <a:pt x="170" y="30"/>
                    </a:cubicBezTo>
                    <a:cubicBezTo>
                      <a:pt x="168" y="33"/>
                      <a:pt x="166" y="35"/>
                      <a:pt x="165" y="37"/>
                    </a:cubicBezTo>
                    <a:cubicBezTo>
                      <a:pt x="161" y="41"/>
                      <a:pt x="157" y="45"/>
                      <a:pt x="153" y="48"/>
                    </a:cubicBezTo>
                    <a:cubicBezTo>
                      <a:pt x="145" y="55"/>
                      <a:pt x="136" y="62"/>
                      <a:pt x="127" y="68"/>
                    </a:cubicBezTo>
                    <a:cubicBezTo>
                      <a:pt x="122" y="71"/>
                      <a:pt x="118" y="74"/>
                      <a:pt x="113" y="77"/>
                    </a:cubicBezTo>
                    <a:cubicBezTo>
                      <a:pt x="109" y="80"/>
                      <a:pt x="104" y="83"/>
                      <a:pt x="100" y="86"/>
                    </a:cubicBezTo>
                    <a:cubicBezTo>
                      <a:pt x="91" y="92"/>
                      <a:pt x="82" y="98"/>
                      <a:pt x="74" y="105"/>
                    </a:cubicBezTo>
                    <a:cubicBezTo>
                      <a:pt x="65" y="112"/>
                      <a:pt x="58" y="120"/>
                      <a:pt x="52" y="128"/>
                    </a:cubicBezTo>
                    <a:cubicBezTo>
                      <a:pt x="48" y="133"/>
                      <a:pt x="46" y="138"/>
                      <a:pt x="44" y="143"/>
                    </a:cubicBezTo>
                    <a:cubicBezTo>
                      <a:pt x="42" y="148"/>
                      <a:pt x="41" y="153"/>
                      <a:pt x="41" y="158"/>
                    </a:cubicBezTo>
                    <a:cubicBezTo>
                      <a:pt x="41" y="163"/>
                      <a:pt x="41" y="169"/>
                      <a:pt x="41" y="174"/>
                    </a:cubicBezTo>
                    <a:cubicBezTo>
                      <a:pt x="42" y="180"/>
                      <a:pt x="42" y="185"/>
                      <a:pt x="43" y="190"/>
                    </a:cubicBezTo>
                    <a:cubicBezTo>
                      <a:pt x="43" y="196"/>
                      <a:pt x="43" y="201"/>
                      <a:pt x="42" y="207"/>
                    </a:cubicBezTo>
                    <a:cubicBezTo>
                      <a:pt x="42" y="212"/>
                      <a:pt x="41" y="218"/>
                      <a:pt x="39" y="223"/>
                    </a:cubicBezTo>
                    <a:cubicBezTo>
                      <a:pt x="37" y="230"/>
                      <a:pt x="37" y="230"/>
                      <a:pt x="37" y="230"/>
                    </a:cubicBezTo>
                    <a:cubicBezTo>
                      <a:pt x="37" y="223"/>
                      <a:pt x="37" y="223"/>
                      <a:pt x="37" y="223"/>
                    </a:cubicBezTo>
                    <a:cubicBezTo>
                      <a:pt x="37" y="215"/>
                      <a:pt x="37" y="208"/>
                      <a:pt x="37" y="201"/>
                    </a:cubicBezTo>
                    <a:cubicBezTo>
                      <a:pt x="36" y="193"/>
                      <a:pt x="35" y="186"/>
                      <a:pt x="32" y="180"/>
                    </a:cubicBezTo>
                    <a:cubicBezTo>
                      <a:pt x="31" y="176"/>
                      <a:pt x="29" y="173"/>
                      <a:pt x="27" y="170"/>
                    </a:cubicBezTo>
                    <a:cubicBezTo>
                      <a:pt x="25" y="167"/>
                      <a:pt x="22" y="165"/>
                      <a:pt x="19" y="163"/>
                    </a:cubicBezTo>
                    <a:cubicBezTo>
                      <a:pt x="16" y="162"/>
                      <a:pt x="12" y="161"/>
                      <a:pt x="9" y="161"/>
                    </a:cubicBezTo>
                    <a:cubicBezTo>
                      <a:pt x="5" y="162"/>
                      <a:pt x="2" y="164"/>
                      <a:pt x="0" y="167"/>
                    </a:cubicBezTo>
                    <a:close/>
                  </a:path>
                </a:pathLst>
              </a:custGeom>
              <a:solidFill>
                <a:srgbClr val="91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2" name="Freeform 955"/>
              <p:cNvSpPr>
                <a:spLocks/>
              </p:cNvSpPr>
              <p:nvPr/>
            </p:nvSpPr>
            <p:spPr bwMode="auto">
              <a:xfrm>
                <a:off x="4513" y="1626"/>
                <a:ext cx="303" cy="335"/>
              </a:xfrm>
              <a:custGeom>
                <a:avLst/>
                <a:gdLst>
                  <a:gd name="T0" fmla="*/ 0 w 128"/>
                  <a:gd name="T1" fmla="*/ 141 h 141"/>
                  <a:gd name="T2" fmla="*/ 5 w 128"/>
                  <a:gd name="T3" fmla="*/ 115 h 141"/>
                  <a:gd name="T4" fmla="*/ 13 w 128"/>
                  <a:gd name="T5" fmla="*/ 91 h 141"/>
                  <a:gd name="T6" fmla="*/ 40 w 128"/>
                  <a:gd name="T7" fmla="*/ 47 h 141"/>
                  <a:gd name="T8" fmla="*/ 79 w 128"/>
                  <a:gd name="T9" fmla="*/ 14 h 141"/>
                  <a:gd name="T10" fmla="*/ 103 w 128"/>
                  <a:gd name="T11" fmla="*/ 4 h 141"/>
                  <a:gd name="T12" fmla="*/ 128 w 128"/>
                  <a:gd name="T13" fmla="*/ 0 h 141"/>
                  <a:gd name="T14" fmla="*/ 80 w 128"/>
                  <a:gd name="T15" fmla="*/ 16 h 141"/>
                  <a:gd name="T16" fmla="*/ 42 w 128"/>
                  <a:gd name="T17" fmla="*/ 48 h 141"/>
                  <a:gd name="T18" fmla="*/ 15 w 128"/>
                  <a:gd name="T19" fmla="*/ 92 h 141"/>
                  <a:gd name="T20" fmla="*/ 6 w 128"/>
                  <a:gd name="T21" fmla="*/ 116 h 141"/>
                  <a:gd name="T22" fmla="*/ 0 w 128"/>
                  <a:gd name="T23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141">
                    <a:moveTo>
                      <a:pt x="0" y="141"/>
                    </a:moveTo>
                    <a:cubicBezTo>
                      <a:pt x="1" y="132"/>
                      <a:pt x="3" y="124"/>
                      <a:pt x="5" y="115"/>
                    </a:cubicBezTo>
                    <a:cubicBezTo>
                      <a:pt x="7" y="107"/>
                      <a:pt x="10" y="99"/>
                      <a:pt x="13" y="91"/>
                    </a:cubicBezTo>
                    <a:cubicBezTo>
                      <a:pt x="20" y="75"/>
                      <a:pt x="29" y="60"/>
                      <a:pt x="40" y="47"/>
                    </a:cubicBezTo>
                    <a:cubicBezTo>
                      <a:pt x="51" y="34"/>
                      <a:pt x="64" y="22"/>
                      <a:pt x="79" y="14"/>
                    </a:cubicBezTo>
                    <a:cubicBezTo>
                      <a:pt x="87" y="10"/>
                      <a:pt x="95" y="7"/>
                      <a:pt x="103" y="4"/>
                    </a:cubicBezTo>
                    <a:cubicBezTo>
                      <a:pt x="111" y="2"/>
                      <a:pt x="120" y="1"/>
                      <a:pt x="128" y="0"/>
                    </a:cubicBezTo>
                    <a:cubicBezTo>
                      <a:pt x="111" y="2"/>
                      <a:pt x="95" y="7"/>
                      <a:pt x="80" y="16"/>
                    </a:cubicBezTo>
                    <a:cubicBezTo>
                      <a:pt x="65" y="24"/>
                      <a:pt x="52" y="35"/>
                      <a:pt x="42" y="48"/>
                    </a:cubicBezTo>
                    <a:cubicBezTo>
                      <a:pt x="31" y="61"/>
                      <a:pt x="22" y="76"/>
                      <a:pt x="15" y="92"/>
                    </a:cubicBezTo>
                    <a:cubicBezTo>
                      <a:pt x="12" y="100"/>
                      <a:pt x="9" y="108"/>
                      <a:pt x="6" y="116"/>
                    </a:cubicBezTo>
                    <a:cubicBezTo>
                      <a:pt x="4" y="124"/>
                      <a:pt x="2" y="132"/>
                      <a:pt x="0" y="141"/>
                    </a:cubicBezTo>
                    <a:close/>
                  </a:path>
                </a:pathLst>
              </a:custGeom>
              <a:solidFill>
                <a:srgbClr val="D878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3" name="Freeform 956"/>
              <p:cNvSpPr>
                <a:spLocks/>
              </p:cNvSpPr>
              <p:nvPr/>
            </p:nvSpPr>
            <p:spPr bwMode="auto">
              <a:xfrm>
                <a:off x="5263" y="2049"/>
                <a:ext cx="28" cy="31"/>
              </a:xfrm>
              <a:custGeom>
                <a:avLst/>
                <a:gdLst>
                  <a:gd name="T0" fmla="*/ 3 w 12"/>
                  <a:gd name="T1" fmla="*/ 12 h 13"/>
                  <a:gd name="T2" fmla="*/ 11 w 12"/>
                  <a:gd name="T3" fmla="*/ 4 h 13"/>
                  <a:gd name="T4" fmla="*/ 5 w 12"/>
                  <a:gd name="T5" fmla="*/ 5 h 13"/>
                  <a:gd name="T6" fmla="*/ 3 w 12"/>
                  <a:gd name="T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3">
                    <a:moveTo>
                      <a:pt x="3" y="12"/>
                    </a:moveTo>
                    <a:cubicBezTo>
                      <a:pt x="8" y="13"/>
                      <a:pt x="12" y="8"/>
                      <a:pt x="11" y="4"/>
                    </a:cubicBezTo>
                    <a:cubicBezTo>
                      <a:pt x="11" y="0"/>
                      <a:pt x="5" y="0"/>
                      <a:pt x="5" y="5"/>
                    </a:cubicBezTo>
                    <a:cubicBezTo>
                      <a:pt x="4" y="10"/>
                      <a:pt x="0" y="12"/>
                      <a:pt x="3" y="12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4" name="Freeform 957"/>
              <p:cNvSpPr>
                <a:spLocks/>
              </p:cNvSpPr>
              <p:nvPr/>
            </p:nvSpPr>
            <p:spPr bwMode="auto">
              <a:xfrm>
                <a:off x="4569" y="2082"/>
                <a:ext cx="31" cy="29"/>
              </a:xfrm>
              <a:custGeom>
                <a:avLst/>
                <a:gdLst>
                  <a:gd name="T0" fmla="*/ 7 w 13"/>
                  <a:gd name="T1" fmla="*/ 5 h 12"/>
                  <a:gd name="T2" fmla="*/ 0 w 13"/>
                  <a:gd name="T3" fmla="*/ 4 h 12"/>
                  <a:gd name="T4" fmla="*/ 10 w 13"/>
                  <a:gd name="T5" fmla="*/ 11 h 12"/>
                  <a:gd name="T6" fmla="*/ 7 w 13"/>
                  <a:gd name="T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2">
                    <a:moveTo>
                      <a:pt x="7" y="5"/>
                    </a:moveTo>
                    <a:cubicBezTo>
                      <a:pt x="6" y="0"/>
                      <a:pt x="0" y="1"/>
                      <a:pt x="0" y="4"/>
                    </a:cubicBezTo>
                    <a:cubicBezTo>
                      <a:pt x="0" y="9"/>
                      <a:pt x="5" y="12"/>
                      <a:pt x="10" y="11"/>
                    </a:cubicBezTo>
                    <a:cubicBezTo>
                      <a:pt x="13" y="11"/>
                      <a:pt x="8" y="9"/>
                      <a:pt x="7" y="5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5" name="Freeform 958"/>
              <p:cNvSpPr>
                <a:spLocks/>
              </p:cNvSpPr>
              <p:nvPr/>
            </p:nvSpPr>
            <p:spPr bwMode="auto">
              <a:xfrm>
                <a:off x="4596" y="2351"/>
                <a:ext cx="146" cy="261"/>
              </a:xfrm>
              <a:custGeom>
                <a:avLst/>
                <a:gdLst>
                  <a:gd name="T0" fmla="*/ 62 w 62"/>
                  <a:gd name="T1" fmla="*/ 13 h 110"/>
                  <a:gd name="T2" fmla="*/ 22 w 62"/>
                  <a:gd name="T3" fmla="*/ 5 h 110"/>
                  <a:gd name="T4" fmla="*/ 4 w 62"/>
                  <a:gd name="T5" fmla="*/ 14 h 110"/>
                  <a:gd name="T6" fmla="*/ 10 w 62"/>
                  <a:gd name="T7" fmla="*/ 94 h 110"/>
                  <a:gd name="T8" fmla="*/ 38 w 62"/>
                  <a:gd name="T9" fmla="*/ 108 h 110"/>
                  <a:gd name="T10" fmla="*/ 62 w 62"/>
                  <a:gd name="T11" fmla="*/ 1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110">
                    <a:moveTo>
                      <a:pt x="62" y="13"/>
                    </a:moveTo>
                    <a:cubicBezTo>
                      <a:pt x="55" y="9"/>
                      <a:pt x="45" y="0"/>
                      <a:pt x="22" y="5"/>
                    </a:cubicBezTo>
                    <a:cubicBezTo>
                      <a:pt x="11" y="7"/>
                      <a:pt x="6" y="0"/>
                      <a:pt x="4" y="14"/>
                    </a:cubicBezTo>
                    <a:cubicBezTo>
                      <a:pt x="3" y="26"/>
                      <a:pt x="0" y="80"/>
                      <a:pt x="10" y="94"/>
                    </a:cubicBezTo>
                    <a:cubicBezTo>
                      <a:pt x="22" y="110"/>
                      <a:pt x="29" y="109"/>
                      <a:pt x="38" y="108"/>
                    </a:cubicBezTo>
                    <a:lnTo>
                      <a:pt x="62" y="13"/>
                    </a:ln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6" name="Freeform 959"/>
              <p:cNvSpPr>
                <a:spLocks/>
              </p:cNvSpPr>
              <p:nvPr/>
            </p:nvSpPr>
            <p:spPr bwMode="auto">
              <a:xfrm>
                <a:off x="4596" y="2351"/>
                <a:ext cx="146" cy="242"/>
              </a:xfrm>
              <a:custGeom>
                <a:avLst/>
                <a:gdLst>
                  <a:gd name="T0" fmla="*/ 22 w 62"/>
                  <a:gd name="T1" fmla="*/ 5 h 102"/>
                  <a:gd name="T2" fmla="*/ 4 w 62"/>
                  <a:gd name="T3" fmla="*/ 14 h 102"/>
                  <a:gd name="T4" fmla="*/ 10 w 62"/>
                  <a:gd name="T5" fmla="*/ 94 h 102"/>
                  <a:gd name="T6" fmla="*/ 17 w 62"/>
                  <a:gd name="T7" fmla="*/ 102 h 102"/>
                  <a:gd name="T8" fmla="*/ 59 w 62"/>
                  <a:gd name="T9" fmla="*/ 25 h 102"/>
                  <a:gd name="T10" fmla="*/ 62 w 62"/>
                  <a:gd name="T11" fmla="*/ 13 h 102"/>
                  <a:gd name="T12" fmla="*/ 22 w 62"/>
                  <a:gd name="T13" fmla="*/ 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02">
                    <a:moveTo>
                      <a:pt x="22" y="5"/>
                    </a:moveTo>
                    <a:cubicBezTo>
                      <a:pt x="11" y="7"/>
                      <a:pt x="6" y="0"/>
                      <a:pt x="4" y="14"/>
                    </a:cubicBezTo>
                    <a:cubicBezTo>
                      <a:pt x="3" y="26"/>
                      <a:pt x="0" y="80"/>
                      <a:pt x="10" y="94"/>
                    </a:cubicBezTo>
                    <a:cubicBezTo>
                      <a:pt x="13" y="98"/>
                      <a:pt x="15" y="100"/>
                      <a:pt x="17" y="102"/>
                    </a:cubicBezTo>
                    <a:cubicBezTo>
                      <a:pt x="19" y="79"/>
                      <a:pt x="40" y="47"/>
                      <a:pt x="59" y="2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55" y="9"/>
                      <a:pt x="45" y="0"/>
                      <a:pt x="22" y="5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7" name="Freeform 960"/>
              <p:cNvSpPr>
                <a:spLocks/>
              </p:cNvSpPr>
              <p:nvPr/>
            </p:nvSpPr>
            <p:spPr bwMode="auto">
              <a:xfrm>
                <a:off x="4605" y="2355"/>
                <a:ext cx="133" cy="103"/>
              </a:xfrm>
              <a:custGeom>
                <a:avLst/>
                <a:gdLst>
                  <a:gd name="T0" fmla="*/ 56 w 56"/>
                  <a:gd name="T1" fmla="*/ 10 h 43"/>
                  <a:gd name="T2" fmla="*/ 3 w 56"/>
                  <a:gd name="T3" fmla="*/ 4 h 43"/>
                  <a:gd name="T4" fmla="*/ 0 w 56"/>
                  <a:gd name="T5" fmla="*/ 20 h 43"/>
                  <a:gd name="T6" fmla="*/ 30 w 56"/>
                  <a:gd name="T7" fmla="*/ 22 h 43"/>
                  <a:gd name="T8" fmla="*/ 24 w 56"/>
                  <a:gd name="T9" fmla="*/ 43 h 43"/>
                  <a:gd name="T10" fmla="*/ 56 w 56"/>
                  <a:gd name="T11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3">
                    <a:moveTo>
                      <a:pt x="56" y="10"/>
                    </a:moveTo>
                    <a:cubicBezTo>
                      <a:pt x="56" y="10"/>
                      <a:pt x="28" y="0"/>
                      <a:pt x="3" y="4"/>
                    </a:cubicBezTo>
                    <a:cubicBezTo>
                      <a:pt x="2" y="5"/>
                      <a:pt x="0" y="13"/>
                      <a:pt x="0" y="20"/>
                    </a:cubicBezTo>
                    <a:cubicBezTo>
                      <a:pt x="19" y="14"/>
                      <a:pt x="28" y="16"/>
                      <a:pt x="30" y="22"/>
                    </a:cubicBezTo>
                    <a:cubicBezTo>
                      <a:pt x="32" y="26"/>
                      <a:pt x="29" y="36"/>
                      <a:pt x="24" y="43"/>
                    </a:cubicBez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8" name="Freeform 961"/>
              <p:cNvSpPr>
                <a:spLocks noEditPoints="1"/>
              </p:cNvSpPr>
              <p:nvPr/>
            </p:nvSpPr>
            <p:spPr bwMode="auto">
              <a:xfrm>
                <a:off x="4593" y="2355"/>
                <a:ext cx="152" cy="257"/>
              </a:xfrm>
              <a:custGeom>
                <a:avLst/>
                <a:gdLst>
                  <a:gd name="T0" fmla="*/ 33 w 64"/>
                  <a:gd name="T1" fmla="*/ 108 h 108"/>
                  <a:gd name="T2" fmla="*/ 33 w 64"/>
                  <a:gd name="T3" fmla="*/ 108 h 108"/>
                  <a:gd name="T4" fmla="*/ 10 w 64"/>
                  <a:gd name="T5" fmla="*/ 93 h 108"/>
                  <a:gd name="T6" fmla="*/ 4 w 64"/>
                  <a:gd name="T7" fmla="*/ 12 h 108"/>
                  <a:gd name="T8" fmla="*/ 12 w 64"/>
                  <a:gd name="T9" fmla="*/ 2 h 108"/>
                  <a:gd name="T10" fmla="*/ 14 w 64"/>
                  <a:gd name="T11" fmla="*/ 2 h 108"/>
                  <a:gd name="T12" fmla="*/ 22 w 64"/>
                  <a:gd name="T13" fmla="*/ 2 h 108"/>
                  <a:gd name="T14" fmla="*/ 36 w 64"/>
                  <a:gd name="T15" fmla="*/ 0 h 108"/>
                  <a:gd name="T16" fmla="*/ 61 w 64"/>
                  <a:gd name="T17" fmla="*/ 9 h 108"/>
                  <a:gd name="T18" fmla="*/ 63 w 64"/>
                  <a:gd name="T19" fmla="*/ 10 h 108"/>
                  <a:gd name="T20" fmla="*/ 64 w 64"/>
                  <a:gd name="T21" fmla="*/ 11 h 108"/>
                  <a:gd name="T22" fmla="*/ 40 w 64"/>
                  <a:gd name="T23" fmla="*/ 107 h 108"/>
                  <a:gd name="T24" fmla="*/ 39 w 64"/>
                  <a:gd name="T25" fmla="*/ 107 h 108"/>
                  <a:gd name="T26" fmla="*/ 33 w 64"/>
                  <a:gd name="T27" fmla="*/ 108 h 108"/>
                  <a:gd name="T28" fmla="*/ 12 w 64"/>
                  <a:gd name="T29" fmla="*/ 4 h 108"/>
                  <a:gd name="T30" fmla="*/ 6 w 64"/>
                  <a:gd name="T31" fmla="*/ 12 h 108"/>
                  <a:gd name="T32" fmla="*/ 12 w 64"/>
                  <a:gd name="T33" fmla="*/ 92 h 108"/>
                  <a:gd name="T34" fmla="*/ 33 w 64"/>
                  <a:gd name="T35" fmla="*/ 105 h 108"/>
                  <a:gd name="T36" fmla="*/ 33 w 64"/>
                  <a:gd name="T37" fmla="*/ 105 h 108"/>
                  <a:gd name="T38" fmla="*/ 38 w 64"/>
                  <a:gd name="T39" fmla="*/ 105 h 108"/>
                  <a:gd name="T40" fmla="*/ 62 w 64"/>
                  <a:gd name="T41" fmla="*/ 12 h 108"/>
                  <a:gd name="T42" fmla="*/ 60 w 64"/>
                  <a:gd name="T43" fmla="*/ 11 h 108"/>
                  <a:gd name="T44" fmla="*/ 36 w 64"/>
                  <a:gd name="T45" fmla="*/ 2 h 108"/>
                  <a:gd name="T46" fmla="*/ 23 w 64"/>
                  <a:gd name="T47" fmla="*/ 4 h 108"/>
                  <a:gd name="T48" fmla="*/ 18 w 64"/>
                  <a:gd name="T49" fmla="*/ 4 h 108"/>
                  <a:gd name="T50" fmla="*/ 14 w 64"/>
                  <a:gd name="T51" fmla="*/ 4 h 108"/>
                  <a:gd name="T52" fmla="*/ 12 w 64"/>
                  <a:gd name="T53" fmla="*/ 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4" h="108">
                    <a:moveTo>
                      <a:pt x="33" y="108"/>
                    </a:moveTo>
                    <a:cubicBezTo>
                      <a:pt x="33" y="108"/>
                      <a:pt x="33" y="108"/>
                      <a:pt x="33" y="108"/>
                    </a:cubicBezTo>
                    <a:cubicBezTo>
                      <a:pt x="27" y="108"/>
                      <a:pt x="20" y="106"/>
                      <a:pt x="10" y="93"/>
                    </a:cubicBezTo>
                    <a:cubicBezTo>
                      <a:pt x="0" y="78"/>
                      <a:pt x="3" y="22"/>
                      <a:pt x="4" y="12"/>
                    </a:cubicBezTo>
                    <a:cubicBezTo>
                      <a:pt x="5" y="4"/>
                      <a:pt x="7" y="2"/>
                      <a:pt x="12" y="2"/>
                    </a:cubicBezTo>
                    <a:cubicBezTo>
                      <a:pt x="13" y="2"/>
                      <a:pt x="13" y="2"/>
                      <a:pt x="14" y="2"/>
                    </a:cubicBezTo>
                    <a:cubicBezTo>
                      <a:pt x="17" y="2"/>
                      <a:pt x="20" y="2"/>
                      <a:pt x="22" y="2"/>
                    </a:cubicBezTo>
                    <a:cubicBezTo>
                      <a:pt x="27" y="1"/>
                      <a:pt x="32" y="0"/>
                      <a:pt x="36" y="0"/>
                    </a:cubicBezTo>
                    <a:cubicBezTo>
                      <a:pt x="49" y="0"/>
                      <a:pt x="56" y="5"/>
                      <a:pt x="61" y="9"/>
                    </a:cubicBezTo>
                    <a:cubicBezTo>
                      <a:pt x="62" y="9"/>
                      <a:pt x="63" y="10"/>
                      <a:pt x="63" y="10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7" y="107"/>
                      <a:pt x="35" y="108"/>
                      <a:pt x="33" y="108"/>
                    </a:cubicBezTo>
                    <a:close/>
                    <a:moveTo>
                      <a:pt x="12" y="4"/>
                    </a:moveTo>
                    <a:cubicBezTo>
                      <a:pt x="9" y="4"/>
                      <a:pt x="7" y="5"/>
                      <a:pt x="6" y="12"/>
                    </a:cubicBezTo>
                    <a:cubicBezTo>
                      <a:pt x="5" y="24"/>
                      <a:pt x="3" y="78"/>
                      <a:pt x="12" y="92"/>
                    </a:cubicBezTo>
                    <a:cubicBezTo>
                      <a:pt x="20" y="103"/>
                      <a:pt x="27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5" y="105"/>
                      <a:pt x="37" y="105"/>
                      <a:pt x="38" y="105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1" y="11"/>
                      <a:pt x="60" y="11"/>
                      <a:pt x="60" y="11"/>
                    </a:cubicBezTo>
                    <a:cubicBezTo>
                      <a:pt x="55" y="7"/>
                      <a:pt x="48" y="2"/>
                      <a:pt x="36" y="2"/>
                    </a:cubicBezTo>
                    <a:cubicBezTo>
                      <a:pt x="32" y="2"/>
                      <a:pt x="27" y="3"/>
                      <a:pt x="23" y="4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17" y="4"/>
                      <a:pt x="15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99" name="Freeform 962"/>
              <p:cNvSpPr>
                <a:spLocks/>
              </p:cNvSpPr>
              <p:nvPr/>
            </p:nvSpPr>
            <p:spPr bwMode="auto">
              <a:xfrm>
                <a:off x="4596" y="2189"/>
                <a:ext cx="222" cy="212"/>
              </a:xfrm>
              <a:custGeom>
                <a:avLst/>
                <a:gdLst>
                  <a:gd name="T0" fmla="*/ 59 w 94"/>
                  <a:gd name="T1" fmla="*/ 84 h 89"/>
                  <a:gd name="T2" fmla="*/ 25 w 94"/>
                  <a:gd name="T3" fmla="*/ 79 h 89"/>
                  <a:gd name="T4" fmla="*/ 2 w 94"/>
                  <a:gd name="T5" fmla="*/ 83 h 89"/>
                  <a:gd name="T6" fmla="*/ 8 w 94"/>
                  <a:gd name="T7" fmla="*/ 40 h 89"/>
                  <a:gd name="T8" fmla="*/ 38 w 94"/>
                  <a:gd name="T9" fmla="*/ 1 h 89"/>
                  <a:gd name="T10" fmla="*/ 94 w 94"/>
                  <a:gd name="T11" fmla="*/ 65 h 89"/>
                  <a:gd name="T12" fmla="*/ 59 w 94"/>
                  <a:gd name="T13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89">
                    <a:moveTo>
                      <a:pt x="59" y="84"/>
                    </a:moveTo>
                    <a:cubicBezTo>
                      <a:pt x="52" y="80"/>
                      <a:pt x="39" y="77"/>
                      <a:pt x="25" y="79"/>
                    </a:cubicBezTo>
                    <a:cubicBezTo>
                      <a:pt x="7" y="81"/>
                      <a:pt x="3" y="89"/>
                      <a:pt x="2" y="83"/>
                    </a:cubicBezTo>
                    <a:cubicBezTo>
                      <a:pt x="0" y="78"/>
                      <a:pt x="3" y="58"/>
                      <a:pt x="8" y="40"/>
                    </a:cubicBezTo>
                    <a:cubicBezTo>
                      <a:pt x="18" y="6"/>
                      <a:pt x="29" y="0"/>
                      <a:pt x="38" y="1"/>
                    </a:cubicBezTo>
                    <a:cubicBezTo>
                      <a:pt x="94" y="65"/>
                      <a:pt x="94" y="65"/>
                      <a:pt x="94" y="65"/>
                    </a:cubicBezTo>
                    <a:lnTo>
                      <a:pt x="59" y="84"/>
                    </a:lnTo>
                    <a:close/>
                  </a:path>
                </a:pathLst>
              </a:custGeom>
              <a:solidFill>
                <a:srgbClr val="FF0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0" name="Freeform 963"/>
              <p:cNvSpPr>
                <a:spLocks/>
              </p:cNvSpPr>
              <p:nvPr/>
            </p:nvSpPr>
            <p:spPr bwMode="auto">
              <a:xfrm>
                <a:off x="4600" y="2189"/>
                <a:ext cx="185" cy="212"/>
              </a:xfrm>
              <a:custGeom>
                <a:avLst/>
                <a:gdLst>
                  <a:gd name="T0" fmla="*/ 77 w 78"/>
                  <a:gd name="T1" fmla="*/ 55 h 89"/>
                  <a:gd name="T2" fmla="*/ 36 w 78"/>
                  <a:gd name="T3" fmla="*/ 1 h 89"/>
                  <a:gd name="T4" fmla="*/ 10 w 78"/>
                  <a:gd name="T5" fmla="*/ 32 h 89"/>
                  <a:gd name="T6" fmla="*/ 33 w 78"/>
                  <a:gd name="T7" fmla="*/ 56 h 89"/>
                  <a:gd name="T8" fmla="*/ 0 w 78"/>
                  <a:gd name="T9" fmla="*/ 74 h 89"/>
                  <a:gd name="T10" fmla="*/ 0 w 78"/>
                  <a:gd name="T11" fmla="*/ 82 h 89"/>
                  <a:gd name="T12" fmla="*/ 23 w 78"/>
                  <a:gd name="T13" fmla="*/ 79 h 89"/>
                  <a:gd name="T14" fmla="*/ 57 w 78"/>
                  <a:gd name="T15" fmla="*/ 84 h 89"/>
                  <a:gd name="T16" fmla="*/ 77 w 78"/>
                  <a:gd name="T17" fmla="*/ 5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89">
                    <a:moveTo>
                      <a:pt x="77" y="55"/>
                    </a:moveTo>
                    <a:cubicBezTo>
                      <a:pt x="36" y="1"/>
                      <a:pt x="36" y="1"/>
                      <a:pt x="36" y="1"/>
                    </a:cubicBezTo>
                    <a:cubicBezTo>
                      <a:pt x="28" y="0"/>
                      <a:pt x="16" y="7"/>
                      <a:pt x="10" y="32"/>
                    </a:cubicBezTo>
                    <a:cubicBezTo>
                      <a:pt x="17" y="44"/>
                      <a:pt x="33" y="45"/>
                      <a:pt x="33" y="56"/>
                    </a:cubicBezTo>
                    <a:cubicBezTo>
                      <a:pt x="33" y="68"/>
                      <a:pt x="17" y="65"/>
                      <a:pt x="0" y="74"/>
                    </a:cubicBezTo>
                    <a:cubicBezTo>
                      <a:pt x="0" y="77"/>
                      <a:pt x="0" y="81"/>
                      <a:pt x="0" y="82"/>
                    </a:cubicBezTo>
                    <a:cubicBezTo>
                      <a:pt x="2" y="89"/>
                      <a:pt x="5" y="81"/>
                      <a:pt x="23" y="79"/>
                    </a:cubicBezTo>
                    <a:cubicBezTo>
                      <a:pt x="37" y="77"/>
                      <a:pt x="50" y="80"/>
                      <a:pt x="57" y="84"/>
                    </a:cubicBezTo>
                    <a:cubicBezTo>
                      <a:pt x="57" y="84"/>
                      <a:pt x="78" y="63"/>
                      <a:pt x="77" y="55"/>
                    </a:cubicBezTo>
                    <a:close/>
                  </a:path>
                </a:pathLst>
              </a:custGeom>
              <a:solidFill>
                <a:srgbClr val="E60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1" name="Freeform 964"/>
              <p:cNvSpPr>
                <a:spLocks/>
              </p:cNvSpPr>
              <p:nvPr/>
            </p:nvSpPr>
            <p:spPr bwMode="auto">
              <a:xfrm>
                <a:off x="4598" y="2189"/>
                <a:ext cx="185" cy="212"/>
              </a:xfrm>
              <a:custGeom>
                <a:avLst/>
                <a:gdLst>
                  <a:gd name="T0" fmla="*/ 37 w 78"/>
                  <a:gd name="T1" fmla="*/ 1 h 89"/>
                  <a:gd name="T2" fmla="*/ 16 w 78"/>
                  <a:gd name="T3" fmla="*/ 17 h 89"/>
                  <a:gd name="T4" fmla="*/ 38 w 78"/>
                  <a:gd name="T5" fmla="*/ 44 h 89"/>
                  <a:gd name="T6" fmla="*/ 56 w 78"/>
                  <a:gd name="T7" fmla="*/ 68 h 89"/>
                  <a:gd name="T8" fmla="*/ 26 w 78"/>
                  <a:gd name="T9" fmla="*/ 73 h 89"/>
                  <a:gd name="T10" fmla="*/ 0 w 78"/>
                  <a:gd name="T11" fmla="*/ 81 h 89"/>
                  <a:gd name="T12" fmla="*/ 24 w 78"/>
                  <a:gd name="T13" fmla="*/ 79 h 89"/>
                  <a:gd name="T14" fmla="*/ 58 w 78"/>
                  <a:gd name="T15" fmla="*/ 84 h 89"/>
                  <a:gd name="T16" fmla="*/ 78 w 78"/>
                  <a:gd name="T17" fmla="*/ 57 h 89"/>
                  <a:gd name="T18" fmla="*/ 37 w 78"/>
                  <a:gd name="T19" fmla="*/ 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89">
                    <a:moveTo>
                      <a:pt x="37" y="1"/>
                    </a:moveTo>
                    <a:cubicBezTo>
                      <a:pt x="30" y="0"/>
                      <a:pt x="22" y="4"/>
                      <a:pt x="16" y="17"/>
                    </a:cubicBezTo>
                    <a:cubicBezTo>
                      <a:pt x="18" y="28"/>
                      <a:pt x="28" y="37"/>
                      <a:pt x="38" y="44"/>
                    </a:cubicBezTo>
                    <a:cubicBezTo>
                      <a:pt x="48" y="51"/>
                      <a:pt x="60" y="59"/>
                      <a:pt x="56" y="68"/>
                    </a:cubicBezTo>
                    <a:cubicBezTo>
                      <a:pt x="52" y="75"/>
                      <a:pt x="46" y="71"/>
                      <a:pt x="26" y="73"/>
                    </a:cubicBezTo>
                    <a:cubicBezTo>
                      <a:pt x="15" y="74"/>
                      <a:pt x="6" y="77"/>
                      <a:pt x="0" y="81"/>
                    </a:cubicBezTo>
                    <a:cubicBezTo>
                      <a:pt x="2" y="89"/>
                      <a:pt x="6" y="81"/>
                      <a:pt x="24" y="79"/>
                    </a:cubicBezTo>
                    <a:cubicBezTo>
                      <a:pt x="38" y="77"/>
                      <a:pt x="51" y="80"/>
                      <a:pt x="58" y="84"/>
                    </a:cubicBezTo>
                    <a:cubicBezTo>
                      <a:pt x="58" y="84"/>
                      <a:pt x="76" y="67"/>
                      <a:pt x="78" y="57"/>
                    </a:cubicBezTo>
                    <a:cubicBezTo>
                      <a:pt x="77" y="55"/>
                      <a:pt x="37" y="1"/>
                      <a:pt x="37" y="1"/>
                    </a:cubicBezTo>
                    <a:close/>
                  </a:path>
                </a:pathLst>
              </a:custGeom>
              <a:solidFill>
                <a:srgbClr val="BD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2" name="Freeform 965"/>
              <p:cNvSpPr>
                <a:spLocks noEditPoints="1"/>
              </p:cNvSpPr>
              <p:nvPr/>
            </p:nvSpPr>
            <p:spPr bwMode="auto">
              <a:xfrm>
                <a:off x="4593" y="2189"/>
                <a:ext cx="230" cy="204"/>
              </a:xfrm>
              <a:custGeom>
                <a:avLst/>
                <a:gdLst>
                  <a:gd name="T0" fmla="*/ 5 w 97"/>
                  <a:gd name="T1" fmla="*/ 86 h 86"/>
                  <a:gd name="T2" fmla="*/ 2 w 97"/>
                  <a:gd name="T3" fmla="*/ 83 h 86"/>
                  <a:gd name="T4" fmla="*/ 8 w 97"/>
                  <a:gd name="T5" fmla="*/ 40 h 86"/>
                  <a:gd name="T6" fmla="*/ 37 w 97"/>
                  <a:gd name="T7" fmla="*/ 0 h 86"/>
                  <a:gd name="T8" fmla="*/ 39 w 97"/>
                  <a:gd name="T9" fmla="*/ 0 h 86"/>
                  <a:gd name="T10" fmla="*/ 40 w 97"/>
                  <a:gd name="T11" fmla="*/ 0 h 86"/>
                  <a:gd name="T12" fmla="*/ 40 w 97"/>
                  <a:gd name="T13" fmla="*/ 0 h 86"/>
                  <a:gd name="T14" fmla="*/ 97 w 97"/>
                  <a:gd name="T15" fmla="*/ 65 h 86"/>
                  <a:gd name="T16" fmla="*/ 60 w 97"/>
                  <a:gd name="T17" fmla="*/ 85 h 86"/>
                  <a:gd name="T18" fmla="*/ 59 w 97"/>
                  <a:gd name="T19" fmla="*/ 85 h 86"/>
                  <a:gd name="T20" fmla="*/ 26 w 97"/>
                  <a:gd name="T21" fmla="*/ 80 h 86"/>
                  <a:gd name="T22" fmla="*/ 9 w 97"/>
                  <a:gd name="T23" fmla="*/ 85 h 86"/>
                  <a:gd name="T24" fmla="*/ 5 w 97"/>
                  <a:gd name="T25" fmla="*/ 86 h 86"/>
                  <a:gd name="T26" fmla="*/ 37 w 97"/>
                  <a:gd name="T27" fmla="*/ 2 h 86"/>
                  <a:gd name="T28" fmla="*/ 10 w 97"/>
                  <a:gd name="T29" fmla="*/ 40 h 86"/>
                  <a:gd name="T30" fmla="*/ 4 w 97"/>
                  <a:gd name="T31" fmla="*/ 82 h 86"/>
                  <a:gd name="T32" fmla="*/ 5 w 97"/>
                  <a:gd name="T33" fmla="*/ 84 h 86"/>
                  <a:gd name="T34" fmla="*/ 8 w 97"/>
                  <a:gd name="T35" fmla="*/ 83 h 86"/>
                  <a:gd name="T36" fmla="*/ 26 w 97"/>
                  <a:gd name="T37" fmla="*/ 78 h 86"/>
                  <a:gd name="T38" fmla="*/ 60 w 97"/>
                  <a:gd name="T39" fmla="*/ 83 h 86"/>
                  <a:gd name="T40" fmla="*/ 94 w 97"/>
                  <a:gd name="T41" fmla="*/ 64 h 86"/>
                  <a:gd name="T42" fmla="*/ 39 w 97"/>
                  <a:gd name="T43" fmla="*/ 2 h 86"/>
                  <a:gd name="T44" fmla="*/ 37 w 97"/>
                  <a:gd name="T45" fmla="*/ 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7" h="86">
                    <a:moveTo>
                      <a:pt x="5" y="86"/>
                    </a:moveTo>
                    <a:cubicBezTo>
                      <a:pt x="2" y="86"/>
                      <a:pt x="2" y="84"/>
                      <a:pt x="2" y="83"/>
                    </a:cubicBezTo>
                    <a:cubicBezTo>
                      <a:pt x="0" y="78"/>
                      <a:pt x="3" y="58"/>
                      <a:pt x="8" y="40"/>
                    </a:cubicBezTo>
                    <a:cubicBezTo>
                      <a:pt x="16" y="12"/>
                      <a:pt x="25" y="0"/>
                      <a:pt x="37" y="0"/>
                    </a:cubicBezTo>
                    <a:cubicBezTo>
                      <a:pt x="38" y="0"/>
                      <a:pt x="39" y="0"/>
                      <a:pt x="3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52" y="81"/>
                      <a:pt x="39" y="78"/>
                      <a:pt x="26" y="80"/>
                    </a:cubicBezTo>
                    <a:cubicBezTo>
                      <a:pt x="17" y="81"/>
                      <a:pt x="12" y="83"/>
                      <a:pt x="9" y="85"/>
                    </a:cubicBezTo>
                    <a:cubicBezTo>
                      <a:pt x="7" y="85"/>
                      <a:pt x="6" y="86"/>
                      <a:pt x="5" y="86"/>
                    </a:cubicBezTo>
                    <a:close/>
                    <a:moveTo>
                      <a:pt x="37" y="2"/>
                    </a:moveTo>
                    <a:cubicBezTo>
                      <a:pt x="26" y="2"/>
                      <a:pt x="18" y="14"/>
                      <a:pt x="10" y="40"/>
                    </a:cubicBezTo>
                    <a:cubicBezTo>
                      <a:pt x="5" y="58"/>
                      <a:pt x="2" y="78"/>
                      <a:pt x="4" y="82"/>
                    </a:cubicBezTo>
                    <a:cubicBezTo>
                      <a:pt x="4" y="84"/>
                      <a:pt x="4" y="84"/>
                      <a:pt x="5" y="84"/>
                    </a:cubicBezTo>
                    <a:cubicBezTo>
                      <a:pt x="5" y="84"/>
                      <a:pt x="6" y="83"/>
                      <a:pt x="8" y="83"/>
                    </a:cubicBezTo>
                    <a:cubicBezTo>
                      <a:pt x="11" y="81"/>
                      <a:pt x="17" y="79"/>
                      <a:pt x="26" y="78"/>
                    </a:cubicBezTo>
                    <a:cubicBezTo>
                      <a:pt x="39" y="76"/>
                      <a:pt x="52" y="78"/>
                      <a:pt x="60" y="83"/>
                    </a:cubicBezTo>
                    <a:cubicBezTo>
                      <a:pt x="94" y="64"/>
                      <a:pt x="94" y="64"/>
                      <a:pt x="94" y="64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8" y="2"/>
                      <a:pt x="37" y="2"/>
                      <a:pt x="37" y="2"/>
                    </a:cubicBezTo>
                    <a:close/>
                  </a:path>
                </a:pathLst>
              </a:custGeom>
              <a:solidFill>
                <a:srgbClr val="64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3" name="Freeform 966"/>
              <p:cNvSpPr>
                <a:spLocks/>
              </p:cNvSpPr>
              <p:nvPr/>
            </p:nvSpPr>
            <p:spPr bwMode="auto">
              <a:xfrm>
                <a:off x="4645" y="2182"/>
                <a:ext cx="237" cy="468"/>
              </a:xfrm>
              <a:custGeom>
                <a:avLst/>
                <a:gdLst>
                  <a:gd name="T0" fmla="*/ 7 w 100"/>
                  <a:gd name="T1" fmla="*/ 116 h 197"/>
                  <a:gd name="T2" fmla="*/ 53 w 100"/>
                  <a:gd name="T3" fmla="*/ 60 h 197"/>
                  <a:gd name="T4" fmla="*/ 8 w 100"/>
                  <a:gd name="T5" fmla="*/ 17 h 197"/>
                  <a:gd name="T6" fmla="*/ 46 w 100"/>
                  <a:gd name="T7" fmla="*/ 12 h 197"/>
                  <a:gd name="T8" fmla="*/ 61 w 100"/>
                  <a:gd name="T9" fmla="*/ 34 h 197"/>
                  <a:gd name="T10" fmla="*/ 88 w 100"/>
                  <a:gd name="T11" fmla="*/ 47 h 197"/>
                  <a:gd name="T12" fmla="*/ 90 w 100"/>
                  <a:gd name="T13" fmla="*/ 92 h 197"/>
                  <a:gd name="T14" fmla="*/ 3 w 100"/>
                  <a:gd name="T15" fmla="*/ 178 h 197"/>
                  <a:gd name="T16" fmla="*/ 7 w 100"/>
                  <a:gd name="T17" fmla="*/ 11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197">
                    <a:moveTo>
                      <a:pt x="7" y="116"/>
                    </a:moveTo>
                    <a:cubicBezTo>
                      <a:pt x="23" y="98"/>
                      <a:pt x="60" y="64"/>
                      <a:pt x="53" y="60"/>
                    </a:cubicBezTo>
                    <a:cubicBezTo>
                      <a:pt x="22" y="48"/>
                      <a:pt x="0" y="32"/>
                      <a:pt x="8" y="17"/>
                    </a:cubicBezTo>
                    <a:cubicBezTo>
                      <a:pt x="14" y="5"/>
                      <a:pt x="22" y="0"/>
                      <a:pt x="46" y="12"/>
                    </a:cubicBezTo>
                    <a:cubicBezTo>
                      <a:pt x="73" y="26"/>
                      <a:pt x="62" y="32"/>
                      <a:pt x="61" y="34"/>
                    </a:cubicBezTo>
                    <a:cubicBezTo>
                      <a:pt x="61" y="34"/>
                      <a:pt x="76" y="39"/>
                      <a:pt x="88" y="47"/>
                    </a:cubicBezTo>
                    <a:cubicBezTo>
                      <a:pt x="100" y="55"/>
                      <a:pt x="98" y="74"/>
                      <a:pt x="90" y="92"/>
                    </a:cubicBezTo>
                    <a:cubicBezTo>
                      <a:pt x="83" y="110"/>
                      <a:pt x="52" y="197"/>
                      <a:pt x="3" y="178"/>
                    </a:cubicBezTo>
                    <a:lnTo>
                      <a:pt x="7" y="116"/>
                    </a:ln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4" name="Freeform 967"/>
              <p:cNvSpPr>
                <a:spLocks/>
              </p:cNvSpPr>
              <p:nvPr/>
            </p:nvSpPr>
            <p:spPr bwMode="auto">
              <a:xfrm>
                <a:off x="4652" y="2260"/>
                <a:ext cx="230" cy="390"/>
              </a:xfrm>
              <a:custGeom>
                <a:avLst/>
                <a:gdLst>
                  <a:gd name="T0" fmla="*/ 85 w 97"/>
                  <a:gd name="T1" fmla="*/ 14 h 164"/>
                  <a:gd name="T2" fmla="*/ 58 w 97"/>
                  <a:gd name="T3" fmla="*/ 1 h 164"/>
                  <a:gd name="T4" fmla="*/ 52 w 97"/>
                  <a:gd name="T5" fmla="*/ 0 h 164"/>
                  <a:gd name="T6" fmla="*/ 87 w 97"/>
                  <a:gd name="T7" fmla="*/ 27 h 164"/>
                  <a:gd name="T8" fmla="*/ 58 w 97"/>
                  <a:gd name="T9" fmla="*/ 103 h 164"/>
                  <a:gd name="T10" fmla="*/ 0 w 97"/>
                  <a:gd name="T11" fmla="*/ 144 h 164"/>
                  <a:gd name="T12" fmla="*/ 0 w 97"/>
                  <a:gd name="T13" fmla="*/ 145 h 164"/>
                  <a:gd name="T14" fmla="*/ 87 w 97"/>
                  <a:gd name="T15" fmla="*/ 59 h 164"/>
                  <a:gd name="T16" fmla="*/ 85 w 97"/>
                  <a:gd name="T17" fmla="*/ 1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64">
                    <a:moveTo>
                      <a:pt x="85" y="14"/>
                    </a:moveTo>
                    <a:cubicBezTo>
                      <a:pt x="73" y="6"/>
                      <a:pt x="58" y="1"/>
                      <a:pt x="58" y="1"/>
                    </a:cubicBezTo>
                    <a:cubicBezTo>
                      <a:pt x="55" y="0"/>
                      <a:pt x="52" y="0"/>
                      <a:pt x="52" y="0"/>
                    </a:cubicBezTo>
                    <a:cubicBezTo>
                      <a:pt x="66" y="6"/>
                      <a:pt x="87" y="15"/>
                      <a:pt x="87" y="27"/>
                    </a:cubicBezTo>
                    <a:cubicBezTo>
                      <a:pt x="88" y="41"/>
                      <a:pt x="82" y="64"/>
                      <a:pt x="58" y="103"/>
                    </a:cubicBezTo>
                    <a:cubicBezTo>
                      <a:pt x="39" y="133"/>
                      <a:pt x="21" y="148"/>
                      <a:pt x="0" y="144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49" y="164"/>
                      <a:pt x="80" y="77"/>
                      <a:pt x="87" y="59"/>
                    </a:cubicBezTo>
                    <a:cubicBezTo>
                      <a:pt x="95" y="41"/>
                      <a:pt x="97" y="22"/>
                      <a:pt x="85" y="14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5" name="Freeform 968"/>
              <p:cNvSpPr>
                <a:spLocks/>
              </p:cNvSpPr>
              <p:nvPr/>
            </p:nvSpPr>
            <p:spPr bwMode="auto">
              <a:xfrm>
                <a:off x="4645" y="2184"/>
                <a:ext cx="206" cy="342"/>
              </a:xfrm>
              <a:custGeom>
                <a:avLst/>
                <a:gdLst>
                  <a:gd name="T0" fmla="*/ 85 w 87"/>
                  <a:gd name="T1" fmla="*/ 60 h 144"/>
                  <a:gd name="T2" fmla="*/ 61 w 87"/>
                  <a:gd name="T3" fmla="*/ 56 h 144"/>
                  <a:gd name="T4" fmla="*/ 23 w 87"/>
                  <a:gd name="T5" fmla="*/ 23 h 144"/>
                  <a:gd name="T6" fmla="*/ 49 w 87"/>
                  <a:gd name="T7" fmla="*/ 15 h 144"/>
                  <a:gd name="T8" fmla="*/ 56 w 87"/>
                  <a:gd name="T9" fmla="*/ 27 h 144"/>
                  <a:gd name="T10" fmla="*/ 41 w 87"/>
                  <a:gd name="T11" fmla="*/ 24 h 144"/>
                  <a:gd name="T12" fmla="*/ 60 w 87"/>
                  <a:gd name="T13" fmla="*/ 33 h 144"/>
                  <a:gd name="T14" fmla="*/ 62 w 87"/>
                  <a:gd name="T15" fmla="*/ 23 h 144"/>
                  <a:gd name="T16" fmla="*/ 43 w 87"/>
                  <a:gd name="T17" fmla="*/ 11 h 144"/>
                  <a:gd name="T18" fmla="*/ 8 w 87"/>
                  <a:gd name="T19" fmla="*/ 16 h 144"/>
                  <a:gd name="T20" fmla="*/ 53 w 87"/>
                  <a:gd name="T21" fmla="*/ 59 h 144"/>
                  <a:gd name="T22" fmla="*/ 7 w 87"/>
                  <a:gd name="T23" fmla="*/ 115 h 144"/>
                  <a:gd name="T24" fmla="*/ 5 w 87"/>
                  <a:gd name="T25" fmla="*/ 144 h 144"/>
                  <a:gd name="T26" fmla="*/ 66 w 87"/>
                  <a:gd name="T27" fmla="*/ 69 h 144"/>
                  <a:gd name="T28" fmla="*/ 85 w 87"/>
                  <a:gd name="T29" fmla="*/ 6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144">
                    <a:moveTo>
                      <a:pt x="85" y="60"/>
                    </a:moveTo>
                    <a:cubicBezTo>
                      <a:pt x="84" y="58"/>
                      <a:pt x="81" y="61"/>
                      <a:pt x="61" y="56"/>
                    </a:cubicBezTo>
                    <a:cubicBezTo>
                      <a:pt x="41" y="50"/>
                      <a:pt x="23" y="34"/>
                      <a:pt x="23" y="23"/>
                    </a:cubicBezTo>
                    <a:cubicBezTo>
                      <a:pt x="23" y="12"/>
                      <a:pt x="39" y="9"/>
                      <a:pt x="49" y="15"/>
                    </a:cubicBezTo>
                    <a:cubicBezTo>
                      <a:pt x="60" y="21"/>
                      <a:pt x="62" y="27"/>
                      <a:pt x="56" y="27"/>
                    </a:cubicBezTo>
                    <a:cubicBezTo>
                      <a:pt x="50" y="28"/>
                      <a:pt x="45" y="25"/>
                      <a:pt x="41" y="24"/>
                    </a:cubicBezTo>
                    <a:cubicBezTo>
                      <a:pt x="46" y="29"/>
                      <a:pt x="60" y="33"/>
                      <a:pt x="60" y="33"/>
                    </a:cubicBezTo>
                    <a:cubicBezTo>
                      <a:pt x="64" y="33"/>
                      <a:pt x="65" y="26"/>
                      <a:pt x="62" y="23"/>
                    </a:cubicBezTo>
                    <a:cubicBezTo>
                      <a:pt x="55" y="16"/>
                      <a:pt x="45" y="12"/>
                      <a:pt x="43" y="11"/>
                    </a:cubicBezTo>
                    <a:cubicBezTo>
                      <a:pt x="22" y="0"/>
                      <a:pt x="14" y="4"/>
                      <a:pt x="8" y="16"/>
                    </a:cubicBezTo>
                    <a:cubicBezTo>
                      <a:pt x="0" y="31"/>
                      <a:pt x="22" y="47"/>
                      <a:pt x="53" y="59"/>
                    </a:cubicBezTo>
                    <a:cubicBezTo>
                      <a:pt x="60" y="63"/>
                      <a:pt x="23" y="97"/>
                      <a:pt x="7" y="115"/>
                    </a:cubicBezTo>
                    <a:cubicBezTo>
                      <a:pt x="5" y="144"/>
                      <a:pt x="5" y="144"/>
                      <a:pt x="5" y="144"/>
                    </a:cubicBezTo>
                    <a:cubicBezTo>
                      <a:pt x="22" y="109"/>
                      <a:pt x="59" y="69"/>
                      <a:pt x="66" y="69"/>
                    </a:cubicBezTo>
                    <a:cubicBezTo>
                      <a:pt x="77" y="70"/>
                      <a:pt x="87" y="63"/>
                      <a:pt x="85" y="60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6" name="Freeform 969"/>
              <p:cNvSpPr>
                <a:spLocks/>
              </p:cNvSpPr>
              <p:nvPr/>
            </p:nvSpPr>
            <p:spPr bwMode="auto">
              <a:xfrm>
                <a:off x="4645" y="2187"/>
                <a:ext cx="192" cy="278"/>
              </a:xfrm>
              <a:custGeom>
                <a:avLst/>
                <a:gdLst>
                  <a:gd name="T0" fmla="*/ 80 w 81"/>
                  <a:gd name="T1" fmla="*/ 62 h 117"/>
                  <a:gd name="T2" fmla="*/ 66 w 81"/>
                  <a:gd name="T3" fmla="*/ 60 h 117"/>
                  <a:gd name="T4" fmla="*/ 28 w 81"/>
                  <a:gd name="T5" fmla="*/ 40 h 117"/>
                  <a:gd name="T6" fmla="*/ 16 w 81"/>
                  <a:gd name="T7" fmla="*/ 13 h 117"/>
                  <a:gd name="T8" fmla="*/ 35 w 81"/>
                  <a:gd name="T9" fmla="*/ 7 h 117"/>
                  <a:gd name="T10" fmla="*/ 36 w 81"/>
                  <a:gd name="T11" fmla="*/ 6 h 117"/>
                  <a:gd name="T12" fmla="*/ 8 w 81"/>
                  <a:gd name="T13" fmla="*/ 15 h 117"/>
                  <a:gd name="T14" fmla="*/ 53 w 81"/>
                  <a:gd name="T15" fmla="*/ 58 h 117"/>
                  <a:gd name="T16" fmla="*/ 7 w 81"/>
                  <a:gd name="T17" fmla="*/ 114 h 117"/>
                  <a:gd name="T18" fmla="*/ 47 w 81"/>
                  <a:gd name="T19" fmla="*/ 78 h 117"/>
                  <a:gd name="T20" fmla="*/ 66 w 81"/>
                  <a:gd name="T21" fmla="*/ 65 h 117"/>
                  <a:gd name="T22" fmla="*/ 80 w 81"/>
                  <a:gd name="T23" fmla="*/ 6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117">
                    <a:moveTo>
                      <a:pt x="80" y="62"/>
                    </a:moveTo>
                    <a:cubicBezTo>
                      <a:pt x="78" y="60"/>
                      <a:pt x="77" y="63"/>
                      <a:pt x="66" y="60"/>
                    </a:cubicBezTo>
                    <a:cubicBezTo>
                      <a:pt x="50" y="55"/>
                      <a:pt x="39" y="48"/>
                      <a:pt x="28" y="40"/>
                    </a:cubicBezTo>
                    <a:cubicBezTo>
                      <a:pt x="17" y="33"/>
                      <a:pt x="12" y="21"/>
                      <a:pt x="16" y="13"/>
                    </a:cubicBezTo>
                    <a:cubicBezTo>
                      <a:pt x="21" y="6"/>
                      <a:pt x="29" y="6"/>
                      <a:pt x="35" y="7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20" y="0"/>
                      <a:pt x="13" y="5"/>
                      <a:pt x="8" y="15"/>
                    </a:cubicBezTo>
                    <a:cubicBezTo>
                      <a:pt x="0" y="30"/>
                      <a:pt x="22" y="46"/>
                      <a:pt x="53" y="58"/>
                    </a:cubicBezTo>
                    <a:cubicBezTo>
                      <a:pt x="60" y="61"/>
                      <a:pt x="7" y="114"/>
                      <a:pt x="7" y="114"/>
                    </a:cubicBezTo>
                    <a:cubicBezTo>
                      <a:pt x="11" y="117"/>
                      <a:pt x="40" y="85"/>
                      <a:pt x="47" y="78"/>
                    </a:cubicBezTo>
                    <a:cubicBezTo>
                      <a:pt x="53" y="72"/>
                      <a:pt x="59" y="65"/>
                      <a:pt x="66" y="65"/>
                    </a:cubicBezTo>
                    <a:cubicBezTo>
                      <a:pt x="74" y="65"/>
                      <a:pt x="81" y="64"/>
                      <a:pt x="80" y="62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7" name="Freeform 970"/>
              <p:cNvSpPr>
                <a:spLocks/>
              </p:cNvSpPr>
              <p:nvPr/>
            </p:nvSpPr>
            <p:spPr bwMode="auto">
              <a:xfrm>
                <a:off x="4650" y="2191"/>
                <a:ext cx="225" cy="423"/>
              </a:xfrm>
              <a:custGeom>
                <a:avLst/>
                <a:gdLst>
                  <a:gd name="T0" fmla="*/ 42 w 95"/>
                  <a:gd name="T1" fmla="*/ 72 h 178"/>
                  <a:gd name="T2" fmla="*/ 51 w 95"/>
                  <a:gd name="T3" fmla="*/ 58 h 178"/>
                  <a:gd name="T4" fmla="*/ 49 w 95"/>
                  <a:gd name="T5" fmla="*/ 57 h 178"/>
                  <a:gd name="T6" fmla="*/ 19 w 95"/>
                  <a:gd name="T7" fmla="*/ 41 h 178"/>
                  <a:gd name="T8" fmla="*/ 3 w 95"/>
                  <a:gd name="T9" fmla="*/ 19 h 178"/>
                  <a:gd name="T10" fmla="*/ 9 w 95"/>
                  <a:gd name="T11" fmla="*/ 6 h 178"/>
                  <a:gd name="T12" fmla="*/ 22 w 95"/>
                  <a:gd name="T13" fmla="*/ 0 h 178"/>
                  <a:gd name="T14" fmla="*/ 48 w 95"/>
                  <a:gd name="T15" fmla="*/ 9 h 178"/>
                  <a:gd name="T16" fmla="*/ 63 w 95"/>
                  <a:gd name="T17" fmla="*/ 24 h 178"/>
                  <a:gd name="T18" fmla="*/ 59 w 95"/>
                  <a:gd name="T19" fmla="*/ 31 h 178"/>
                  <a:gd name="T20" fmla="*/ 72 w 95"/>
                  <a:gd name="T21" fmla="*/ 33 h 178"/>
                  <a:gd name="T22" fmla="*/ 87 w 95"/>
                  <a:gd name="T23" fmla="*/ 41 h 178"/>
                  <a:gd name="T24" fmla="*/ 93 w 95"/>
                  <a:gd name="T25" fmla="*/ 50 h 178"/>
                  <a:gd name="T26" fmla="*/ 89 w 95"/>
                  <a:gd name="T27" fmla="*/ 90 h 178"/>
                  <a:gd name="T28" fmla="*/ 65 w 95"/>
                  <a:gd name="T29" fmla="*/ 139 h 178"/>
                  <a:gd name="T30" fmla="*/ 27 w 95"/>
                  <a:gd name="T31" fmla="*/ 176 h 178"/>
                  <a:gd name="T32" fmla="*/ 0 w 95"/>
                  <a:gd name="T33" fmla="*/ 175 h 178"/>
                  <a:gd name="T34" fmla="*/ 13 w 95"/>
                  <a:gd name="T35" fmla="*/ 176 h 178"/>
                  <a:gd name="T36" fmla="*/ 47 w 95"/>
                  <a:gd name="T37" fmla="*/ 159 h 178"/>
                  <a:gd name="T38" fmla="*/ 76 w 95"/>
                  <a:gd name="T39" fmla="*/ 114 h 178"/>
                  <a:gd name="T40" fmla="*/ 93 w 95"/>
                  <a:gd name="T41" fmla="*/ 63 h 178"/>
                  <a:gd name="T42" fmla="*/ 88 w 95"/>
                  <a:gd name="T43" fmla="*/ 45 h 178"/>
                  <a:gd name="T44" fmla="*/ 83 w 95"/>
                  <a:gd name="T45" fmla="*/ 41 h 178"/>
                  <a:gd name="T46" fmla="*/ 58 w 95"/>
                  <a:gd name="T47" fmla="*/ 31 h 178"/>
                  <a:gd name="T48" fmla="*/ 58 w 95"/>
                  <a:gd name="T49" fmla="*/ 29 h 178"/>
                  <a:gd name="T50" fmla="*/ 61 w 95"/>
                  <a:gd name="T51" fmla="*/ 24 h 178"/>
                  <a:gd name="T52" fmla="*/ 47 w 95"/>
                  <a:gd name="T53" fmla="*/ 11 h 178"/>
                  <a:gd name="T54" fmla="*/ 22 w 95"/>
                  <a:gd name="T55" fmla="*/ 3 h 178"/>
                  <a:gd name="T56" fmla="*/ 11 w 95"/>
                  <a:gd name="T57" fmla="*/ 7 h 178"/>
                  <a:gd name="T58" fmla="*/ 5 w 95"/>
                  <a:gd name="T59" fmla="*/ 19 h 178"/>
                  <a:gd name="T60" fmla="*/ 20 w 95"/>
                  <a:gd name="T61" fmla="*/ 39 h 178"/>
                  <a:gd name="T62" fmla="*/ 50 w 95"/>
                  <a:gd name="T63" fmla="*/ 55 h 178"/>
                  <a:gd name="T64" fmla="*/ 53 w 95"/>
                  <a:gd name="T65" fmla="*/ 58 h 178"/>
                  <a:gd name="T66" fmla="*/ 43 w 95"/>
                  <a:gd name="T67" fmla="*/ 73 h 178"/>
                  <a:gd name="T68" fmla="*/ 5 w 95"/>
                  <a:gd name="T69" fmla="*/ 1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" h="178">
                    <a:moveTo>
                      <a:pt x="5" y="112"/>
                    </a:moveTo>
                    <a:cubicBezTo>
                      <a:pt x="17" y="98"/>
                      <a:pt x="30" y="86"/>
                      <a:pt x="42" y="72"/>
                    </a:cubicBezTo>
                    <a:cubicBezTo>
                      <a:pt x="45" y="68"/>
                      <a:pt x="48" y="65"/>
                      <a:pt x="50" y="61"/>
                    </a:cubicBezTo>
                    <a:cubicBezTo>
                      <a:pt x="50" y="60"/>
                      <a:pt x="51" y="59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0" y="57"/>
                      <a:pt x="49" y="57"/>
                    </a:cubicBezTo>
                    <a:cubicBezTo>
                      <a:pt x="47" y="56"/>
                      <a:pt x="45" y="55"/>
                      <a:pt x="43" y="54"/>
                    </a:cubicBezTo>
                    <a:cubicBezTo>
                      <a:pt x="35" y="51"/>
                      <a:pt x="27" y="46"/>
                      <a:pt x="19" y="41"/>
                    </a:cubicBezTo>
                    <a:cubicBezTo>
                      <a:pt x="15" y="39"/>
                      <a:pt x="12" y="36"/>
                      <a:pt x="9" y="32"/>
                    </a:cubicBezTo>
                    <a:cubicBezTo>
                      <a:pt x="6" y="28"/>
                      <a:pt x="3" y="24"/>
                      <a:pt x="3" y="19"/>
                    </a:cubicBezTo>
                    <a:cubicBezTo>
                      <a:pt x="3" y="16"/>
                      <a:pt x="4" y="14"/>
                      <a:pt x="5" y="12"/>
                    </a:cubicBezTo>
                    <a:cubicBezTo>
                      <a:pt x="6" y="10"/>
                      <a:pt x="8" y="8"/>
                      <a:pt x="9" y="6"/>
                    </a:cubicBezTo>
                    <a:cubicBezTo>
                      <a:pt x="11" y="4"/>
                      <a:pt x="13" y="3"/>
                      <a:pt x="15" y="2"/>
                    </a:cubicBezTo>
                    <a:cubicBezTo>
                      <a:pt x="17" y="1"/>
                      <a:pt x="20" y="0"/>
                      <a:pt x="22" y="0"/>
                    </a:cubicBezTo>
                    <a:cubicBezTo>
                      <a:pt x="27" y="0"/>
                      <a:pt x="31" y="2"/>
                      <a:pt x="36" y="3"/>
                    </a:cubicBezTo>
                    <a:cubicBezTo>
                      <a:pt x="40" y="5"/>
                      <a:pt x="44" y="7"/>
                      <a:pt x="48" y="9"/>
                    </a:cubicBezTo>
                    <a:cubicBezTo>
                      <a:pt x="52" y="12"/>
                      <a:pt x="56" y="14"/>
                      <a:pt x="60" y="17"/>
                    </a:cubicBezTo>
                    <a:cubicBezTo>
                      <a:pt x="61" y="19"/>
                      <a:pt x="63" y="21"/>
                      <a:pt x="63" y="24"/>
                    </a:cubicBezTo>
                    <a:cubicBezTo>
                      <a:pt x="63" y="25"/>
                      <a:pt x="63" y="27"/>
                      <a:pt x="62" y="28"/>
                    </a:cubicBezTo>
                    <a:cubicBezTo>
                      <a:pt x="61" y="29"/>
                      <a:pt x="60" y="30"/>
                      <a:pt x="59" y="31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3" y="30"/>
                      <a:pt x="68" y="32"/>
                      <a:pt x="72" y="33"/>
                    </a:cubicBezTo>
                    <a:cubicBezTo>
                      <a:pt x="76" y="35"/>
                      <a:pt x="80" y="37"/>
                      <a:pt x="84" y="39"/>
                    </a:cubicBezTo>
                    <a:cubicBezTo>
                      <a:pt x="85" y="40"/>
                      <a:pt x="86" y="41"/>
                      <a:pt x="87" y="41"/>
                    </a:cubicBezTo>
                    <a:cubicBezTo>
                      <a:pt x="88" y="42"/>
                      <a:pt x="89" y="43"/>
                      <a:pt x="90" y="44"/>
                    </a:cubicBezTo>
                    <a:cubicBezTo>
                      <a:pt x="91" y="46"/>
                      <a:pt x="92" y="48"/>
                      <a:pt x="93" y="50"/>
                    </a:cubicBezTo>
                    <a:cubicBezTo>
                      <a:pt x="95" y="54"/>
                      <a:pt x="95" y="59"/>
                      <a:pt x="95" y="63"/>
                    </a:cubicBezTo>
                    <a:cubicBezTo>
                      <a:pt x="95" y="73"/>
                      <a:pt x="92" y="82"/>
                      <a:pt x="89" y="90"/>
                    </a:cubicBezTo>
                    <a:cubicBezTo>
                      <a:pt x="85" y="98"/>
                      <a:pt x="82" y="106"/>
                      <a:pt x="78" y="115"/>
                    </a:cubicBezTo>
                    <a:cubicBezTo>
                      <a:pt x="74" y="123"/>
                      <a:pt x="70" y="131"/>
                      <a:pt x="65" y="139"/>
                    </a:cubicBezTo>
                    <a:cubicBezTo>
                      <a:pt x="60" y="146"/>
                      <a:pt x="55" y="154"/>
                      <a:pt x="49" y="160"/>
                    </a:cubicBezTo>
                    <a:cubicBezTo>
                      <a:pt x="43" y="167"/>
                      <a:pt x="35" y="173"/>
                      <a:pt x="27" y="176"/>
                    </a:cubicBezTo>
                    <a:cubicBezTo>
                      <a:pt x="22" y="177"/>
                      <a:pt x="18" y="178"/>
                      <a:pt x="13" y="178"/>
                    </a:cubicBezTo>
                    <a:cubicBezTo>
                      <a:pt x="8" y="178"/>
                      <a:pt x="4" y="176"/>
                      <a:pt x="0" y="175"/>
                    </a:cubicBezTo>
                    <a:cubicBezTo>
                      <a:pt x="1" y="173"/>
                      <a:pt x="1" y="173"/>
                      <a:pt x="1" y="173"/>
                    </a:cubicBezTo>
                    <a:cubicBezTo>
                      <a:pt x="5" y="174"/>
                      <a:pt x="9" y="176"/>
                      <a:pt x="13" y="176"/>
                    </a:cubicBezTo>
                    <a:cubicBezTo>
                      <a:pt x="18" y="176"/>
                      <a:pt x="22" y="175"/>
                      <a:pt x="26" y="174"/>
                    </a:cubicBezTo>
                    <a:cubicBezTo>
                      <a:pt x="34" y="171"/>
                      <a:pt x="41" y="165"/>
                      <a:pt x="47" y="159"/>
                    </a:cubicBezTo>
                    <a:cubicBezTo>
                      <a:pt x="53" y="152"/>
                      <a:pt x="59" y="145"/>
                      <a:pt x="63" y="137"/>
                    </a:cubicBezTo>
                    <a:cubicBezTo>
                      <a:pt x="68" y="130"/>
                      <a:pt x="72" y="122"/>
                      <a:pt x="76" y="114"/>
                    </a:cubicBezTo>
                    <a:cubicBezTo>
                      <a:pt x="80" y="106"/>
                      <a:pt x="83" y="97"/>
                      <a:pt x="87" y="89"/>
                    </a:cubicBezTo>
                    <a:cubicBezTo>
                      <a:pt x="90" y="81"/>
                      <a:pt x="93" y="72"/>
                      <a:pt x="93" y="63"/>
                    </a:cubicBezTo>
                    <a:cubicBezTo>
                      <a:pt x="93" y="59"/>
                      <a:pt x="93" y="55"/>
                      <a:pt x="91" y="51"/>
                    </a:cubicBezTo>
                    <a:cubicBezTo>
                      <a:pt x="90" y="49"/>
                      <a:pt x="89" y="47"/>
                      <a:pt x="88" y="45"/>
                    </a:cubicBezTo>
                    <a:cubicBezTo>
                      <a:pt x="87" y="44"/>
                      <a:pt x="87" y="44"/>
                      <a:pt x="86" y="43"/>
                    </a:cubicBezTo>
                    <a:cubicBezTo>
                      <a:pt x="85" y="42"/>
                      <a:pt x="84" y="42"/>
                      <a:pt x="83" y="41"/>
                    </a:cubicBezTo>
                    <a:cubicBezTo>
                      <a:pt x="79" y="39"/>
                      <a:pt x="75" y="37"/>
                      <a:pt x="71" y="35"/>
                    </a:cubicBezTo>
                    <a:cubicBezTo>
                      <a:pt x="67" y="34"/>
                      <a:pt x="63" y="32"/>
                      <a:pt x="58" y="31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9" y="28"/>
                      <a:pt x="60" y="28"/>
                      <a:pt x="60" y="27"/>
                    </a:cubicBezTo>
                    <a:cubicBezTo>
                      <a:pt x="61" y="26"/>
                      <a:pt x="61" y="25"/>
                      <a:pt x="61" y="24"/>
                    </a:cubicBezTo>
                    <a:cubicBezTo>
                      <a:pt x="61" y="22"/>
                      <a:pt x="59" y="20"/>
                      <a:pt x="58" y="19"/>
                    </a:cubicBezTo>
                    <a:cubicBezTo>
                      <a:pt x="55" y="16"/>
                      <a:pt x="51" y="13"/>
                      <a:pt x="47" y="11"/>
                    </a:cubicBezTo>
                    <a:cubicBezTo>
                      <a:pt x="43" y="9"/>
                      <a:pt x="39" y="7"/>
                      <a:pt x="35" y="6"/>
                    </a:cubicBezTo>
                    <a:cubicBezTo>
                      <a:pt x="31" y="4"/>
                      <a:pt x="26" y="3"/>
                      <a:pt x="22" y="3"/>
                    </a:cubicBezTo>
                    <a:cubicBezTo>
                      <a:pt x="20" y="2"/>
                      <a:pt x="18" y="3"/>
                      <a:pt x="16" y="4"/>
                    </a:cubicBezTo>
                    <a:cubicBezTo>
                      <a:pt x="14" y="4"/>
                      <a:pt x="12" y="6"/>
                      <a:pt x="11" y="7"/>
                    </a:cubicBezTo>
                    <a:cubicBezTo>
                      <a:pt x="9" y="9"/>
                      <a:pt x="8" y="11"/>
                      <a:pt x="7" y="13"/>
                    </a:cubicBezTo>
                    <a:cubicBezTo>
                      <a:pt x="6" y="15"/>
                      <a:pt x="6" y="17"/>
                      <a:pt x="5" y="19"/>
                    </a:cubicBezTo>
                    <a:cubicBezTo>
                      <a:pt x="5" y="23"/>
                      <a:pt x="7" y="27"/>
                      <a:pt x="10" y="31"/>
                    </a:cubicBezTo>
                    <a:cubicBezTo>
                      <a:pt x="13" y="34"/>
                      <a:pt x="17" y="37"/>
                      <a:pt x="20" y="39"/>
                    </a:cubicBezTo>
                    <a:cubicBezTo>
                      <a:pt x="28" y="45"/>
                      <a:pt x="36" y="49"/>
                      <a:pt x="44" y="52"/>
                    </a:cubicBezTo>
                    <a:cubicBezTo>
                      <a:pt x="46" y="53"/>
                      <a:pt x="48" y="54"/>
                      <a:pt x="50" y="55"/>
                    </a:cubicBezTo>
                    <a:cubicBezTo>
                      <a:pt x="51" y="55"/>
                      <a:pt x="51" y="55"/>
                      <a:pt x="52" y="56"/>
                    </a:cubicBezTo>
                    <a:cubicBezTo>
                      <a:pt x="53" y="57"/>
                      <a:pt x="53" y="58"/>
                      <a:pt x="53" y="58"/>
                    </a:cubicBezTo>
                    <a:cubicBezTo>
                      <a:pt x="53" y="60"/>
                      <a:pt x="52" y="61"/>
                      <a:pt x="52" y="62"/>
                    </a:cubicBezTo>
                    <a:cubicBezTo>
                      <a:pt x="49" y="66"/>
                      <a:pt x="46" y="70"/>
                      <a:pt x="43" y="73"/>
                    </a:cubicBezTo>
                    <a:cubicBezTo>
                      <a:pt x="31" y="87"/>
                      <a:pt x="18" y="100"/>
                      <a:pt x="6" y="113"/>
                    </a:cubicBezTo>
                    <a:lnTo>
                      <a:pt x="5" y="112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8" name="Freeform 971"/>
              <p:cNvSpPr>
                <a:spLocks/>
              </p:cNvSpPr>
              <p:nvPr/>
            </p:nvSpPr>
            <p:spPr bwMode="auto">
              <a:xfrm>
                <a:off x="4740" y="2241"/>
                <a:ext cx="50" cy="24"/>
              </a:xfrm>
              <a:custGeom>
                <a:avLst/>
                <a:gdLst>
                  <a:gd name="T0" fmla="*/ 1 w 21"/>
                  <a:gd name="T1" fmla="*/ 0 h 10"/>
                  <a:gd name="T2" fmla="*/ 10 w 21"/>
                  <a:gd name="T3" fmla="*/ 5 h 10"/>
                  <a:gd name="T4" fmla="*/ 21 w 21"/>
                  <a:gd name="T5" fmla="*/ 8 h 10"/>
                  <a:gd name="T6" fmla="*/ 21 w 21"/>
                  <a:gd name="T7" fmla="*/ 10 h 10"/>
                  <a:gd name="T8" fmla="*/ 10 w 21"/>
                  <a:gd name="T9" fmla="*/ 6 h 10"/>
                  <a:gd name="T10" fmla="*/ 0 w 21"/>
                  <a:gd name="T11" fmla="*/ 0 h 10"/>
                  <a:gd name="T12" fmla="*/ 1 w 21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0">
                    <a:moveTo>
                      <a:pt x="1" y="0"/>
                    </a:moveTo>
                    <a:cubicBezTo>
                      <a:pt x="4" y="2"/>
                      <a:pt x="7" y="3"/>
                      <a:pt x="10" y="5"/>
                    </a:cubicBezTo>
                    <a:cubicBezTo>
                      <a:pt x="14" y="6"/>
                      <a:pt x="17" y="7"/>
                      <a:pt x="21" y="8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17" y="9"/>
                      <a:pt x="13" y="8"/>
                      <a:pt x="10" y="6"/>
                    </a:cubicBezTo>
                    <a:cubicBezTo>
                      <a:pt x="7" y="4"/>
                      <a:pt x="3" y="3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09" name="Freeform 972"/>
              <p:cNvSpPr>
                <a:spLocks/>
              </p:cNvSpPr>
              <p:nvPr/>
            </p:nvSpPr>
            <p:spPr bwMode="auto">
              <a:xfrm>
                <a:off x="4771" y="2322"/>
                <a:ext cx="47" cy="14"/>
              </a:xfrm>
              <a:custGeom>
                <a:avLst/>
                <a:gdLst>
                  <a:gd name="T0" fmla="*/ 0 w 20"/>
                  <a:gd name="T1" fmla="*/ 0 h 6"/>
                  <a:gd name="T2" fmla="*/ 10 w 20"/>
                  <a:gd name="T3" fmla="*/ 4 h 6"/>
                  <a:gd name="T4" fmla="*/ 20 w 20"/>
                  <a:gd name="T5" fmla="*/ 6 h 6"/>
                  <a:gd name="T6" fmla="*/ 20 w 20"/>
                  <a:gd name="T7" fmla="*/ 6 h 6"/>
                  <a:gd name="T8" fmla="*/ 10 w 20"/>
                  <a:gd name="T9" fmla="*/ 5 h 6"/>
                  <a:gd name="T10" fmla="*/ 0 w 20"/>
                  <a:gd name="T11" fmla="*/ 3 h 6"/>
                  <a:gd name="T12" fmla="*/ 0 w 2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">
                    <a:moveTo>
                      <a:pt x="0" y="0"/>
                    </a:moveTo>
                    <a:cubicBezTo>
                      <a:pt x="3" y="2"/>
                      <a:pt x="7" y="3"/>
                      <a:pt x="10" y="4"/>
                    </a:cubicBezTo>
                    <a:cubicBezTo>
                      <a:pt x="13" y="5"/>
                      <a:pt x="16" y="5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6" y="6"/>
                      <a:pt x="13" y="6"/>
                      <a:pt x="10" y="5"/>
                    </a:cubicBezTo>
                    <a:cubicBezTo>
                      <a:pt x="6" y="4"/>
                      <a:pt x="3" y="4"/>
                      <a:pt x="0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0" name="Freeform 973"/>
              <p:cNvSpPr>
                <a:spLocks/>
              </p:cNvSpPr>
              <p:nvPr/>
            </p:nvSpPr>
            <p:spPr bwMode="auto">
              <a:xfrm>
                <a:off x="5057" y="2344"/>
                <a:ext cx="140" cy="301"/>
              </a:xfrm>
              <a:custGeom>
                <a:avLst/>
                <a:gdLst>
                  <a:gd name="T0" fmla="*/ 59 w 59"/>
                  <a:gd name="T1" fmla="*/ 4 h 127"/>
                  <a:gd name="T2" fmla="*/ 52 w 59"/>
                  <a:gd name="T3" fmla="*/ 90 h 127"/>
                  <a:gd name="T4" fmla="*/ 0 w 59"/>
                  <a:gd name="T5" fmla="*/ 114 h 127"/>
                  <a:gd name="T6" fmla="*/ 16 w 59"/>
                  <a:gd name="T7" fmla="*/ 0 h 127"/>
                  <a:gd name="T8" fmla="*/ 59 w 59"/>
                  <a:gd name="T9" fmla="*/ 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27">
                    <a:moveTo>
                      <a:pt x="59" y="4"/>
                    </a:moveTo>
                    <a:cubicBezTo>
                      <a:pt x="59" y="17"/>
                      <a:pt x="59" y="64"/>
                      <a:pt x="52" y="90"/>
                    </a:cubicBezTo>
                    <a:cubicBezTo>
                      <a:pt x="45" y="116"/>
                      <a:pt x="18" y="127"/>
                      <a:pt x="0" y="114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59" y="4"/>
                    </a:ln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1" name="Freeform 974"/>
              <p:cNvSpPr>
                <a:spLocks/>
              </p:cNvSpPr>
              <p:nvPr/>
            </p:nvSpPr>
            <p:spPr bwMode="auto">
              <a:xfrm>
                <a:off x="5114" y="2389"/>
                <a:ext cx="83" cy="235"/>
              </a:xfrm>
              <a:custGeom>
                <a:avLst/>
                <a:gdLst>
                  <a:gd name="T0" fmla="*/ 35 w 35"/>
                  <a:gd name="T1" fmla="*/ 0 h 99"/>
                  <a:gd name="T2" fmla="*/ 26 w 35"/>
                  <a:gd name="T3" fmla="*/ 8 h 99"/>
                  <a:gd name="T4" fmla="*/ 23 w 35"/>
                  <a:gd name="T5" fmla="*/ 70 h 99"/>
                  <a:gd name="T6" fmla="*/ 0 w 35"/>
                  <a:gd name="T7" fmla="*/ 99 h 99"/>
                  <a:gd name="T8" fmla="*/ 28 w 35"/>
                  <a:gd name="T9" fmla="*/ 71 h 99"/>
                  <a:gd name="T10" fmla="*/ 35 w 35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99">
                    <a:moveTo>
                      <a:pt x="35" y="0"/>
                    </a:moveTo>
                    <a:cubicBezTo>
                      <a:pt x="26" y="8"/>
                      <a:pt x="26" y="8"/>
                      <a:pt x="26" y="8"/>
                    </a:cubicBezTo>
                    <a:cubicBezTo>
                      <a:pt x="28" y="13"/>
                      <a:pt x="29" y="43"/>
                      <a:pt x="23" y="70"/>
                    </a:cubicBezTo>
                    <a:cubicBezTo>
                      <a:pt x="19" y="92"/>
                      <a:pt x="5" y="96"/>
                      <a:pt x="0" y="99"/>
                    </a:cubicBezTo>
                    <a:cubicBezTo>
                      <a:pt x="11" y="98"/>
                      <a:pt x="24" y="86"/>
                      <a:pt x="28" y="71"/>
                    </a:cubicBezTo>
                    <a:cubicBezTo>
                      <a:pt x="33" y="52"/>
                      <a:pt x="34" y="20"/>
                      <a:pt x="35" y="0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2" name="Freeform 975"/>
              <p:cNvSpPr>
                <a:spLocks/>
              </p:cNvSpPr>
              <p:nvPr/>
            </p:nvSpPr>
            <p:spPr bwMode="auto">
              <a:xfrm>
                <a:off x="5112" y="2396"/>
                <a:ext cx="66" cy="164"/>
              </a:xfrm>
              <a:custGeom>
                <a:avLst/>
                <a:gdLst>
                  <a:gd name="T0" fmla="*/ 16 w 28"/>
                  <a:gd name="T1" fmla="*/ 69 h 69"/>
                  <a:gd name="T2" fmla="*/ 17 w 28"/>
                  <a:gd name="T3" fmla="*/ 18 h 69"/>
                  <a:gd name="T4" fmla="*/ 26 w 28"/>
                  <a:gd name="T5" fmla="*/ 7 h 69"/>
                  <a:gd name="T6" fmla="*/ 28 w 28"/>
                  <a:gd name="T7" fmla="*/ 1 h 69"/>
                  <a:gd name="T8" fmla="*/ 0 w 28"/>
                  <a:gd name="T9" fmla="*/ 0 h 69"/>
                  <a:gd name="T10" fmla="*/ 16 w 28"/>
                  <a:gd name="T1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69">
                    <a:moveTo>
                      <a:pt x="16" y="69"/>
                    </a:moveTo>
                    <a:cubicBezTo>
                      <a:pt x="24" y="55"/>
                      <a:pt x="18" y="27"/>
                      <a:pt x="17" y="18"/>
                    </a:cubicBezTo>
                    <a:cubicBezTo>
                      <a:pt x="15" y="8"/>
                      <a:pt x="21" y="6"/>
                      <a:pt x="26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69"/>
                    </a:ln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3" name="Freeform 976"/>
              <p:cNvSpPr>
                <a:spLocks/>
              </p:cNvSpPr>
              <p:nvPr/>
            </p:nvSpPr>
            <p:spPr bwMode="auto">
              <a:xfrm>
                <a:off x="5097" y="2401"/>
                <a:ext cx="62" cy="152"/>
              </a:xfrm>
              <a:custGeom>
                <a:avLst/>
                <a:gdLst>
                  <a:gd name="T0" fmla="*/ 23 w 26"/>
                  <a:gd name="T1" fmla="*/ 2 h 64"/>
                  <a:gd name="T2" fmla="*/ 17 w 26"/>
                  <a:gd name="T3" fmla="*/ 10 h 64"/>
                  <a:gd name="T4" fmla="*/ 24 w 26"/>
                  <a:gd name="T5" fmla="*/ 41 h 64"/>
                  <a:gd name="T6" fmla="*/ 23 w 26"/>
                  <a:gd name="T7" fmla="*/ 64 h 64"/>
                  <a:gd name="T8" fmla="*/ 0 w 26"/>
                  <a:gd name="T9" fmla="*/ 0 h 64"/>
                  <a:gd name="T10" fmla="*/ 23 w 26"/>
                  <a:gd name="T11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4">
                    <a:moveTo>
                      <a:pt x="23" y="2"/>
                    </a:moveTo>
                    <a:cubicBezTo>
                      <a:pt x="20" y="2"/>
                      <a:pt x="15" y="3"/>
                      <a:pt x="17" y="10"/>
                    </a:cubicBezTo>
                    <a:cubicBezTo>
                      <a:pt x="19" y="17"/>
                      <a:pt x="22" y="31"/>
                      <a:pt x="24" y="41"/>
                    </a:cubicBezTo>
                    <a:cubicBezTo>
                      <a:pt x="26" y="51"/>
                      <a:pt x="25" y="60"/>
                      <a:pt x="23" y="6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4" name="Freeform 977"/>
              <p:cNvSpPr>
                <a:spLocks/>
              </p:cNvSpPr>
              <p:nvPr/>
            </p:nvSpPr>
            <p:spPr bwMode="auto">
              <a:xfrm>
                <a:off x="5057" y="2548"/>
                <a:ext cx="97" cy="88"/>
              </a:xfrm>
              <a:custGeom>
                <a:avLst/>
                <a:gdLst>
                  <a:gd name="T0" fmla="*/ 4 w 41"/>
                  <a:gd name="T1" fmla="*/ 0 h 37"/>
                  <a:gd name="T2" fmla="*/ 0 w 41"/>
                  <a:gd name="T3" fmla="*/ 28 h 37"/>
                  <a:gd name="T4" fmla="*/ 41 w 41"/>
                  <a:gd name="T5" fmla="*/ 23 h 37"/>
                  <a:gd name="T6" fmla="*/ 4 w 41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7">
                    <a:moveTo>
                      <a:pt x="4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3" y="37"/>
                      <a:pt x="30" y="34"/>
                      <a:pt x="41" y="23"/>
                    </a:cubicBezTo>
                    <a:cubicBezTo>
                      <a:pt x="31" y="28"/>
                      <a:pt x="16" y="21"/>
                      <a:pt x="4" y="0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5" name="Freeform 978"/>
              <p:cNvSpPr>
                <a:spLocks/>
              </p:cNvSpPr>
              <p:nvPr/>
            </p:nvSpPr>
            <p:spPr bwMode="auto">
              <a:xfrm>
                <a:off x="5057" y="2598"/>
                <a:ext cx="73" cy="33"/>
              </a:xfrm>
              <a:custGeom>
                <a:avLst/>
                <a:gdLst>
                  <a:gd name="T0" fmla="*/ 1 w 31"/>
                  <a:gd name="T1" fmla="*/ 0 h 14"/>
                  <a:gd name="T2" fmla="*/ 0 w 31"/>
                  <a:gd name="T3" fmla="*/ 7 h 14"/>
                  <a:gd name="T4" fmla="*/ 31 w 31"/>
                  <a:gd name="T5" fmla="*/ 9 h 14"/>
                  <a:gd name="T6" fmla="*/ 1 w 31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4">
                    <a:moveTo>
                      <a:pt x="1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9" y="14"/>
                      <a:pt x="21" y="14"/>
                      <a:pt x="31" y="9"/>
                    </a:cubicBezTo>
                    <a:cubicBezTo>
                      <a:pt x="22" y="11"/>
                      <a:pt x="11" y="10"/>
                      <a:pt x="1" y="0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6" name="Freeform 979"/>
              <p:cNvSpPr>
                <a:spLocks noEditPoints="1"/>
              </p:cNvSpPr>
              <p:nvPr/>
            </p:nvSpPr>
            <p:spPr bwMode="auto">
              <a:xfrm>
                <a:off x="5055" y="2339"/>
                <a:ext cx="144" cy="292"/>
              </a:xfrm>
              <a:custGeom>
                <a:avLst/>
                <a:gdLst>
                  <a:gd name="T0" fmla="*/ 18 w 61"/>
                  <a:gd name="T1" fmla="*/ 123 h 123"/>
                  <a:gd name="T2" fmla="*/ 0 w 61"/>
                  <a:gd name="T3" fmla="*/ 117 h 123"/>
                  <a:gd name="T4" fmla="*/ 0 w 61"/>
                  <a:gd name="T5" fmla="*/ 117 h 123"/>
                  <a:gd name="T6" fmla="*/ 16 w 61"/>
                  <a:gd name="T7" fmla="*/ 0 h 123"/>
                  <a:gd name="T8" fmla="*/ 61 w 61"/>
                  <a:gd name="T9" fmla="*/ 5 h 123"/>
                  <a:gd name="T10" fmla="*/ 61 w 61"/>
                  <a:gd name="T11" fmla="*/ 6 h 123"/>
                  <a:gd name="T12" fmla="*/ 61 w 61"/>
                  <a:gd name="T13" fmla="*/ 12 h 123"/>
                  <a:gd name="T14" fmla="*/ 54 w 61"/>
                  <a:gd name="T15" fmla="*/ 92 h 123"/>
                  <a:gd name="T16" fmla="*/ 18 w 61"/>
                  <a:gd name="T17" fmla="*/ 123 h 123"/>
                  <a:gd name="T18" fmla="*/ 2 w 61"/>
                  <a:gd name="T19" fmla="*/ 116 h 123"/>
                  <a:gd name="T20" fmla="*/ 18 w 61"/>
                  <a:gd name="T21" fmla="*/ 120 h 123"/>
                  <a:gd name="T22" fmla="*/ 52 w 61"/>
                  <a:gd name="T23" fmla="*/ 92 h 123"/>
                  <a:gd name="T24" fmla="*/ 59 w 61"/>
                  <a:gd name="T25" fmla="*/ 12 h 123"/>
                  <a:gd name="T26" fmla="*/ 59 w 61"/>
                  <a:gd name="T27" fmla="*/ 7 h 123"/>
                  <a:gd name="T28" fmla="*/ 18 w 61"/>
                  <a:gd name="T29" fmla="*/ 3 h 123"/>
                  <a:gd name="T30" fmla="*/ 2 w 61"/>
                  <a:gd name="T31" fmla="*/ 11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" h="123">
                    <a:moveTo>
                      <a:pt x="18" y="123"/>
                    </a:moveTo>
                    <a:cubicBezTo>
                      <a:pt x="12" y="123"/>
                      <a:pt x="5" y="121"/>
                      <a:pt x="0" y="117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8"/>
                      <a:pt x="61" y="10"/>
                      <a:pt x="61" y="12"/>
                    </a:cubicBezTo>
                    <a:cubicBezTo>
                      <a:pt x="61" y="29"/>
                      <a:pt x="60" y="69"/>
                      <a:pt x="54" y="92"/>
                    </a:cubicBezTo>
                    <a:cubicBezTo>
                      <a:pt x="49" y="110"/>
                      <a:pt x="34" y="123"/>
                      <a:pt x="18" y="123"/>
                    </a:cubicBezTo>
                    <a:close/>
                    <a:moveTo>
                      <a:pt x="2" y="116"/>
                    </a:moveTo>
                    <a:cubicBezTo>
                      <a:pt x="7" y="119"/>
                      <a:pt x="12" y="120"/>
                      <a:pt x="18" y="120"/>
                    </a:cubicBezTo>
                    <a:cubicBezTo>
                      <a:pt x="33" y="120"/>
                      <a:pt x="47" y="109"/>
                      <a:pt x="52" y="92"/>
                    </a:cubicBezTo>
                    <a:cubicBezTo>
                      <a:pt x="58" y="69"/>
                      <a:pt x="59" y="29"/>
                      <a:pt x="59" y="12"/>
                    </a:cubicBezTo>
                    <a:cubicBezTo>
                      <a:pt x="59" y="10"/>
                      <a:pt x="59" y="9"/>
                      <a:pt x="59" y="7"/>
                    </a:cubicBezTo>
                    <a:cubicBezTo>
                      <a:pt x="18" y="3"/>
                      <a:pt x="18" y="3"/>
                      <a:pt x="18" y="3"/>
                    </a:cubicBezTo>
                    <a:lnTo>
                      <a:pt x="2" y="116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7" name="Freeform 980"/>
              <p:cNvSpPr>
                <a:spLocks/>
              </p:cNvSpPr>
              <p:nvPr/>
            </p:nvSpPr>
            <p:spPr bwMode="auto">
              <a:xfrm>
                <a:off x="5048" y="2227"/>
                <a:ext cx="161" cy="200"/>
              </a:xfrm>
              <a:custGeom>
                <a:avLst/>
                <a:gdLst>
                  <a:gd name="T0" fmla="*/ 16 w 68"/>
                  <a:gd name="T1" fmla="*/ 78 h 84"/>
                  <a:gd name="T2" fmla="*/ 48 w 68"/>
                  <a:gd name="T3" fmla="*/ 75 h 84"/>
                  <a:gd name="T4" fmla="*/ 65 w 68"/>
                  <a:gd name="T5" fmla="*/ 81 h 84"/>
                  <a:gd name="T6" fmla="*/ 67 w 68"/>
                  <a:gd name="T7" fmla="*/ 37 h 84"/>
                  <a:gd name="T8" fmla="*/ 56 w 68"/>
                  <a:gd name="T9" fmla="*/ 0 h 84"/>
                  <a:gd name="T10" fmla="*/ 0 w 68"/>
                  <a:gd name="T11" fmla="*/ 31 h 84"/>
                  <a:gd name="T12" fmla="*/ 16 w 68"/>
                  <a:gd name="T13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84">
                    <a:moveTo>
                      <a:pt x="16" y="78"/>
                    </a:moveTo>
                    <a:cubicBezTo>
                      <a:pt x="22" y="75"/>
                      <a:pt x="36" y="72"/>
                      <a:pt x="48" y="75"/>
                    </a:cubicBezTo>
                    <a:cubicBezTo>
                      <a:pt x="61" y="78"/>
                      <a:pt x="64" y="84"/>
                      <a:pt x="65" y="81"/>
                    </a:cubicBezTo>
                    <a:cubicBezTo>
                      <a:pt x="67" y="78"/>
                      <a:pt x="66" y="53"/>
                      <a:pt x="67" y="37"/>
                    </a:cubicBezTo>
                    <a:cubicBezTo>
                      <a:pt x="68" y="24"/>
                      <a:pt x="67" y="3"/>
                      <a:pt x="56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16" y="78"/>
                    </a:lnTo>
                    <a:close/>
                  </a:path>
                </a:pathLst>
              </a:custGeom>
              <a:solidFill>
                <a:srgbClr val="FF0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8" name="Freeform 981"/>
              <p:cNvSpPr>
                <a:spLocks/>
              </p:cNvSpPr>
              <p:nvPr/>
            </p:nvSpPr>
            <p:spPr bwMode="auto">
              <a:xfrm>
                <a:off x="5168" y="2241"/>
                <a:ext cx="41" cy="186"/>
              </a:xfrm>
              <a:custGeom>
                <a:avLst/>
                <a:gdLst>
                  <a:gd name="T0" fmla="*/ 12 w 17"/>
                  <a:gd name="T1" fmla="*/ 0 h 78"/>
                  <a:gd name="T2" fmla="*/ 11 w 17"/>
                  <a:gd name="T3" fmla="*/ 1 h 78"/>
                  <a:gd name="T4" fmla="*/ 10 w 17"/>
                  <a:gd name="T5" fmla="*/ 43 h 78"/>
                  <a:gd name="T6" fmla="*/ 0 w 17"/>
                  <a:gd name="T7" fmla="*/ 69 h 78"/>
                  <a:gd name="T8" fmla="*/ 14 w 17"/>
                  <a:gd name="T9" fmla="*/ 75 h 78"/>
                  <a:gd name="T10" fmla="*/ 16 w 17"/>
                  <a:gd name="T11" fmla="*/ 31 h 78"/>
                  <a:gd name="T12" fmla="*/ 12 w 17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8">
                    <a:moveTo>
                      <a:pt x="12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2" y="6"/>
                      <a:pt x="12" y="22"/>
                      <a:pt x="10" y="43"/>
                    </a:cubicBezTo>
                    <a:cubicBezTo>
                      <a:pt x="7" y="64"/>
                      <a:pt x="7" y="70"/>
                      <a:pt x="0" y="69"/>
                    </a:cubicBezTo>
                    <a:cubicBezTo>
                      <a:pt x="11" y="72"/>
                      <a:pt x="13" y="78"/>
                      <a:pt x="14" y="75"/>
                    </a:cubicBezTo>
                    <a:cubicBezTo>
                      <a:pt x="16" y="72"/>
                      <a:pt x="15" y="47"/>
                      <a:pt x="16" y="31"/>
                    </a:cubicBezTo>
                    <a:cubicBezTo>
                      <a:pt x="17" y="22"/>
                      <a:pt x="16" y="8"/>
                      <a:pt x="12" y="0"/>
                    </a:cubicBezTo>
                    <a:close/>
                  </a:path>
                </a:pathLst>
              </a:custGeom>
              <a:solidFill>
                <a:srgbClr val="FF3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19" name="Freeform 982"/>
              <p:cNvSpPr>
                <a:spLocks/>
              </p:cNvSpPr>
              <p:nvPr/>
            </p:nvSpPr>
            <p:spPr bwMode="auto">
              <a:xfrm>
                <a:off x="5057" y="2232"/>
                <a:ext cx="135" cy="178"/>
              </a:xfrm>
              <a:custGeom>
                <a:avLst/>
                <a:gdLst>
                  <a:gd name="T0" fmla="*/ 37 w 57"/>
                  <a:gd name="T1" fmla="*/ 30 h 75"/>
                  <a:gd name="T2" fmla="*/ 57 w 57"/>
                  <a:gd name="T3" fmla="*/ 2 h 75"/>
                  <a:gd name="T4" fmla="*/ 56 w 57"/>
                  <a:gd name="T5" fmla="*/ 0 h 75"/>
                  <a:gd name="T6" fmla="*/ 0 w 57"/>
                  <a:gd name="T7" fmla="*/ 40 h 75"/>
                  <a:gd name="T8" fmla="*/ 14 w 57"/>
                  <a:gd name="T9" fmla="*/ 75 h 75"/>
                  <a:gd name="T10" fmla="*/ 50 w 57"/>
                  <a:gd name="T11" fmla="*/ 74 h 75"/>
                  <a:gd name="T12" fmla="*/ 37 w 57"/>
                  <a:gd name="T13" fmla="*/ 3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75">
                    <a:moveTo>
                      <a:pt x="37" y="30"/>
                    </a:moveTo>
                    <a:cubicBezTo>
                      <a:pt x="47" y="20"/>
                      <a:pt x="54" y="11"/>
                      <a:pt x="57" y="2"/>
                    </a:cubicBezTo>
                    <a:cubicBezTo>
                      <a:pt x="57" y="1"/>
                      <a:pt x="57" y="1"/>
                      <a:pt x="56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29" y="67"/>
                      <a:pt x="50" y="74"/>
                      <a:pt x="50" y="74"/>
                    </a:cubicBezTo>
                    <a:cubicBezTo>
                      <a:pt x="25" y="61"/>
                      <a:pt x="26" y="41"/>
                      <a:pt x="37" y="30"/>
                    </a:cubicBezTo>
                    <a:close/>
                  </a:path>
                </a:pathLst>
              </a:custGeom>
              <a:solidFill>
                <a:srgbClr val="E60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0" name="Freeform 983"/>
              <p:cNvSpPr>
                <a:spLocks/>
              </p:cNvSpPr>
              <p:nvPr/>
            </p:nvSpPr>
            <p:spPr bwMode="auto">
              <a:xfrm>
                <a:off x="5067" y="2260"/>
                <a:ext cx="104" cy="145"/>
              </a:xfrm>
              <a:custGeom>
                <a:avLst/>
                <a:gdLst>
                  <a:gd name="T0" fmla="*/ 20 w 44"/>
                  <a:gd name="T1" fmla="*/ 43 h 61"/>
                  <a:gd name="T2" fmla="*/ 20 w 44"/>
                  <a:gd name="T3" fmla="*/ 21 h 61"/>
                  <a:gd name="T4" fmla="*/ 44 w 44"/>
                  <a:gd name="T5" fmla="*/ 0 h 61"/>
                  <a:gd name="T6" fmla="*/ 0 w 44"/>
                  <a:gd name="T7" fmla="*/ 25 h 61"/>
                  <a:gd name="T8" fmla="*/ 16 w 44"/>
                  <a:gd name="T9" fmla="*/ 61 h 61"/>
                  <a:gd name="T10" fmla="*/ 36 w 44"/>
                  <a:gd name="T11" fmla="*/ 59 h 61"/>
                  <a:gd name="T12" fmla="*/ 20 w 44"/>
                  <a:gd name="T13" fmla="*/ 4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61">
                    <a:moveTo>
                      <a:pt x="20" y="43"/>
                    </a:moveTo>
                    <a:cubicBezTo>
                      <a:pt x="15" y="34"/>
                      <a:pt x="13" y="25"/>
                      <a:pt x="20" y="21"/>
                    </a:cubicBezTo>
                    <a:cubicBezTo>
                      <a:pt x="32" y="13"/>
                      <a:pt x="41" y="5"/>
                      <a:pt x="44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25" y="58"/>
                      <a:pt x="36" y="59"/>
                      <a:pt x="36" y="59"/>
                    </a:cubicBezTo>
                    <a:cubicBezTo>
                      <a:pt x="31" y="57"/>
                      <a:pt x="24" y="51"/>
                      <a:pt x="20" y="43"/>
                    </a:cubicBezTo>
                    <a:close/>
                  </a:path>
                </a:pathLst>
              </a:custGeom>
              <a:solidFill>
                <a:srgbClr val="BD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1" name="Freeform 984"/>
              <p:cNvSpPr>
                <a:spLocks noEditPoints="1"/>
              </p:cNvSpPr>
              <p:nvPr/>
            </p:nvSpPr>
            <p:spPr bwMode="auto">
              <a:xfrm>
                <a:off x="5045" y="2222"/>
                <a:ext cx="166" cy="202"/>
              </a:xfrm>
              <a:custGeom>
                <a:avLst/>
                <a:gdLst>
                  <a:gd name="T0" fmla="*/ 65 w 70"/>
                  <a:gd name="T1" fmla="*/ 85 h 85"/>
                  <a:gd name="T2" fmla="*/ 61 w 70"/>
                  <a:gd name="T3" fmla="*/ 83 h 85"/>
                  <a:gd name="T4" fmla="*/ 49 w 70"/>
                  <a:gd name="T5" fmla="*/ 78 h 85"/>
                  <a:gd name="T6" fmla="*/ 38 w 70"/>
                  <a:gd name="T7" fmla="*/ 77 h 85"/>
                  <a:gd name="T8" fmla="*/ 17 w 70"/>
                  <a:gd name="T9" fmla="*/ 81 h 85"/>
                  <a:gd name="T10" fmla="*/ 16 w 70"/>
                  <a:gd name="T11" fmla="*/ 82 h 85"/>
                  <a:gd name="T12" fmla="*/ 0 w 70"/>
                  <a:gd name="T13" fmla="*/ 33 h 85"/>
                  <a:gd name="T14" fmla="*/ 57 w 70"/>
                  <a:gd name="T15" fmla="*/ 0 h 85"/>
                  <a:gd name="T16" fmla="*/ 57 w 70"/>
                  <a:gd name="T17" fmla="*/ 1 h 85"/>
                  <a:gd name="T18" fmla="*/ 69 w 70"/>
                  <a:gd name="T19" fmla="*/ 39 h 85"/>
                  <a:gd name="T20" fmla="*/ 69 w 70"/>
                  <a:gd name="T21" fmla="*/ 59 h 85"/>
                  <a:gd name="T22" fmla="*/ 67 w 70"/>
                  <a:gd name="T23" fmla="*/ 83 h 85"/>
                  <a:gd name="T24" fmla="*/ 65 w 70"/>
                  <a:gd name="T25" fmla="*/ 85 h 85"/>
                  <a:gd name="T26" fmla="*/ 38 w 70"/>
                  <a:gd name="T27" fmla="*/ 75 h 85"/>
                  <a:gd name="T28" fmla="*/ 49 w 70"/>
                  <a:gd name="T29" fmla="*/ 76 h 85"/>
                  <a:gd name="T30" fmla="*/ 63 w 70"/>
                  <a:gd name="T31" fmla="*/ 81 h 85"/>
                  <a:gd name="T32" fmla="*/ 65 w 70"/>
                  <a:gd name="T33" fmla="*/ 83 h 85"/>
                  <a:gd name="T34" fmla="*/ 65 w 70"/>
                  <a:gd name="T35" fmla="*/ 82 h 85"/>
                  <a:gd name="T36" fmla="*/ 67 w 70"/>
                  <a:gd name="T37" fmla="*/ 59 h 85"/>
                  <a:gd name="T38" fmla="*/ 67 w 70"/>
                  <a:gd name="T39" fmla="*/ 39 h 85"/>
                  <a:gd name="T40" fmla="*/ 57 w 70"/>
                  <a:gd name="T41" fmla="*/ 3 h 85"/>
                  <a:gd name="T42" fmla="*/ 2 w 70"/>
                  <a:gd name="T43" fmla="*/ 34 h 85"/>
                  <a:gd name="T44" fmla="*/ 18 w 70"/>
                  <a:gd name="T45" fmla="*/ 79 h 85"/>
                  <a:gd name="T46" fmla="*/ 38 w 70"/>
                  <a:gd name="T47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85">
                    <a:moveTo>
                      <a:pt x="65" y="85"/>
                    </a:moveTo>
                    <a:cubicBezTo>
                      <a:pt x="64" y="85"/>
                      <a:pt x="63" y="84"/>
                      <a:pt x="61" y="83"/>
                    </a:cubicBezTo>
                    <a:cubicBezTo>
                      <a:pt x="59" y="82"/>
                      <a:pt x="55" y="80"/>
                      <a:pt x="49" y="78"/>
                    </a:cubicBezTo>
                    <a:cubicBezTo>
                      <a:pt x="46" y="77"/>
                      <a:pt x="42" y="77"/>
                      <a:pt x="38" y="77"/>
                    </a:cubicBezTo>
                    <a:cubicBezTo>
                      <a:pt x="29" y="77"/>
                      <a:pt x="21" y="79"/>
                      <a:pt x="17" y="81"/>
                    </a:cubicBezTo>
                    <a:cubicBezTo>
                      <a:pt x="16" y="82"/>
                      <a:pt x="16" y="82"/>
                      <a:pt x="16" y="8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70" y="5"/>
                      <a:pt x="70" y="29"/>
                      <a:pt x="69" y="39"/>
                    </a:cubicBezTo>
                    <a:cubicBezTo>
                      <a:pt x="69" y="45"/>
                      <a:pt x="69" y="52"/>
                      <a:pt x="69" y="59"/>
                    </a:cubicBezTo>
                    <a:cubicBezTo>
                      <a:pt x="69" y="73"/>
                      <a:pt x="69" y="81"/>
                      <a:pt x="67" y="83"/>
                    </a:cubicBezTo>
                    <a:cubicBezTo>
                      <a:pt x="67" y="84"/>
                      <a:pt x="66" y="85"/>
                      <a:pt x="65" y="85"/>
                    </a:cubicBezTo>
                    <a:close/>
                    <a:moveTo>
                      <a:pt x="38" y="75"/>
                    </a:moveTo>
                    <a:cubicBezTo>
                      <a:pt x="42" y="75"/>
                      <a:pt x="46" y="75"/>
                      <a:pt x="49" y="76"/>
                    </a:cubicBezTo>
                    <a:cubicBezTo>
                      <a:pt x="56" y="78"/>
                      <a:pt x="60" y="80"/>
                      <a:pt x="63" y="81"/>
                    </a:cubicBezTo>
                    <a:cubicBezTo>
                      <a:pt x="64" y="82"/>
                      <a:pt x="65" y="83"/>
                      <a:pt x="65" y="83"/>
                    </a:cubicBezTo>
                    <a:cubicBezTo>
                      <a:pt x="65" y="83"/>
                      <a:pt x="65" y="82"/>
                      <a:pt x="65" y="82"/>
                    </a:cubicBezTo>
                    <a:cubicBezTo>
                      <a:pt x="66" y="80"/>
                      <a:pt x="67" y="69"/>
                      <a:pt x="67" y="59"/>
                    </a:cubicBezTo>
                    <a:cubicBezTo>
                      <a:pt x="67" y="52"/>
                      <a:pt x="67" y="45"/>
                      <a:pt x="67" y="39"/>
                    </a:cubicBezTo>
                    <a:cubicBezTo>
                      <a:pt x="67" y="31"/>
                      <a:pt x="68" y="7"/>
                      <a:pt x="57" y="3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22" y="77"/>
                      <a:pt x="30" y="75"/>
                      <a:pt x="38" y="75"/>
                    </a:cubicBezTo>
                    <a:close/>
                  </a:path>
                </a:pathLst>
              </a:custGeom>
              <a:solidFill>
                <a:srgbClr val="64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2" name="Freeform 985"/>
              <p:cNvSpPr>
                <a:spLocks/>
              </p:cNvSpPr>
              <p:nvPr/>
            </p:nvSpPr>
            <p:spPr bwMode="auto">
              <a:xfrm>
                <a:off x="4981" y="2134"/>
                <a:ext cx="228" cy="485"/>
              </a:xfrm>
              <a:custGeom>
                <a:avLst/>
                <a:gdLst>
                  <a:gd name="T0" fmla="*/ 46 w 96"/>
                  <a:gd name="T1" fmla="*/ 36 h 204"/>
                  <a:gd name="T2" fmla="*/ 55 w 96"/>
                  <a:gd name="T3" fmla="*/ 16 h 204"/>
                  <a:gd name="T4" fmla="*/ 90 w 96"/>
                  <a:gd name="T5" fmla="*/ 7 h 204"/>
                  <a:gd name="T6" fmla="*/ 70 w 96"/>
                  <a:gd name="T7" fmla="*/ 59 h 204"/>
                  <a:gd name="T8" fmla="*/ 39 w 96"/>
                  <a:gd name="T9" fmla="*/ 74 h 204"/>
                  <a:gd name="T10" fmla="*/ 59 w 96"/>
                  <a:gd name="T11" fmla="*/ 121 h 204"/>
                  <a:gd name="T12" fmla="*/ 69 w 96"/>
                  <a:gd name="T13" fmla="*/ 185 h 204"/>
                  <a:gd name="T14" fmla="*/ 35 w 96"/>
                  <a:gd name="T15" fmla="*/ 204 h 204"/>
                  <a:gd name="T16" fmla="*/ 2 w 96"/>
                  <a:gd name="T17" fmla="*/ 113 h 204"/>
                  <a:gd name="T18" fmla="*/ 21 w 96"/>
                  <a:gd name="T19" fmla="*/ 50 h 204"/>
                  <a:gd name="T20" fmla="*/ 46 w 96"/>
                  <a:gd name="T21" fmla="*/ 3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204">
                    <a:moveTo>
                      <a:pt x="46" y="36"/>
                    </a:moveTo>
                    <a:cubicBezTo>
                      <a:pt x="46" y="36"/>
                      <a:pt x="30" y="32"/>
                      <a:pt x="55" y="16"/>
                    </a:cubicBezTo>
                    <a:cubicBezTo>
                      <a:pt x="79" y="0"/>
                      <a:pt x="84" y="1"/>
                      <a:pt x="90" y="7"/>
                    </a:cubicBezTo>
                    <a:cubicBezTo>
                      <a:pt x="96" y="13"/>
                      <a:pt x="96" y="42"/>
                      <a:pt x="70" y="59"/>
                    </a:cubicBezTo>
                    <a:cubicBezTo>
                      <a:pt x="55" y="69"/>
                      <a:pt x="42" y="73"/>
                      <a:pt x="39" y="74"/>
                    </a:cubicBezTo>
                    <a:cubicBezTo>
                      <a:pt x="37" y="74"/>
                      <a:pt x="52" y="102"/>
                      <a:pt x="59" y="121"/>
                    </a:cubicBezTo>
                    <a:cubicBezTo>
                      <a:pt x="66" y="140"/>
                      <a:pt x="78" y="169"/>
                      <a:pt x="69" y="185"/>
                    </a:cubicBezTo>
                    <a:cubicBezTo>
                      <a:pt x="69" y="185"/>
                      <a:pt x="39" y="193"/>
                      <a:pt x="35" y="204"/>
                    </a:cubicBezTo>
                    <a:cubicBezTo>
                      <a:pt x="18" y="196"/>
                      <a:pt x="0" y="165"/>
                      <a:pt x="2" y="113"/>
                    </a:cubicBezTo>
                    <a:cubicBezTo>
                      <a:pt x="4" y="63"/>
                      <a:pt x="9" y="58"/>
                      <a:pt x="21" y="50"/>
                    </a:cubicBezTo>
                    <a:cubicBezTo>
                      <a:pt x="31" y="44"/>
                      <a:pt x="46" y="36"/>
                      <a:pt x="46" y="36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3" name="Freeform 986"/>
              <p:cNvSpPr>
                <a:spLocks/>
              </p:cNvSpPr>
              <p:nvPr/>
            </p:nvSpPr>
            <p:spPr bwMode="auto">
              <a:xfrm>
                <a:off x="5026" y="2142"/>
                <a:ext cx="183" cy="422"/>
              </a:xfrm>
              <a:custGeom>
                <a:avLst/>
                <a:gdLst>
                  <a:gd name="T0" fmla="*/ 40 w 77"/>
                  <a:gd name="T1" fmla="*/ 118 h 178"/>
                  <a:gd name="T2" fmla="*/ 20 w 77"/>
                  <a:gd name="T3" fmla="*/ 71 h 178"/>
                  <a:gd name="T4" fmla="*/ 51 w 77"/>
                  <a:gd name="T5" fmla="*/ 56 h 178"/>
                  <a:gd name="T6" fmla="*/ 71 w 77"/>
                  <a:gd name="T7" fmla="*/ 4 h 178"/>
                  <a:gd name="T8" fmla="*/ 62 w 77"/>
                  <a:gd name="T9" fmla="*/ 1 h 178"/>
                  <a:gd name="T10" fmla="*/ 64 w 77"/>
                  <a:gd name="T11" fmla="*/ 32 h 178"/>
                  <a:gd name="T12" fmla="*/ 9 w 77"/>
                  <a:gd name="T13" fmla="*/ 69 h 178"/>
                  <a:gd name="T14" fmla="*/ 8 w 77"/>
                  <a:gd name="T15" fmla="*/ 77 h 178"/>
                  <a:gd name="T16" fmla="*/ 39 w 77"/>
                  <a:gd name="T17" fmla="*/ 134 h 178"/>
                  <a:gd name="T18" fmla="*/ 50 w 77"/>
                  <a:gd name="T19" fmla="*/ 178 h 178"/>
                  <a:gd name="T20" fmla="*/ 52 w 77"/>
                  <a:gd name="T21" fmla="*/ 176 h 178"/>
                  <a:gd name="T22" fmla="*/ 40 w 77"/>
                  <a:gd name="T23" fmla="*/ 11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178">
                    <a:moveTo>
                      <a:pt x="40" y="118"/>
                    </a:moveTo>
                    <a:cubicBezTo>
                      <a:pt x="33" y="99"/>
                      <a:pt x="18" y="71"/>
                      <a:pt x="20" y="71"/>
                    </a:cubicBezTo>
                    <a:cubicBezTo>
                      <a:pt x="23" y="70"/>
                      <a:pt x="36" y="66"/>
                      <a:pt x="51" y="56"/>
                    </a:cubicBezTo>
                    <a:cubicBezTo>
                      <a:pt x="77" y="39"/>
                      <a:pt x="77" y="10"/>
                      <a:pt x="71" y="4"/>
                    </a:cubicBezTo>
                    <a:cubicBezTo>
                      <a:pt x="67" y="0"/>
                      <a:pt x="62" y="1"/>
                      <a:pt x="62" y="1"/>
                    </a:cubicBezTo>
                    <a:cubicBezTo>
                      <a:pt x="69" y="3"/>
                      <a:pt x="74" y="14"/>
                      <a:pt x="64" y="32"/>
                    </a:cubicBezTo>
                    <a:cubicBezTo>
                      <a:pt x="55" y="49"/>
                      <a:pt x="37" y="63"/>
                      <a:pt x="9" y="69"/>
                    </a:cubicBezTo>
                    <a:cubicBezTo>
                      <a:pt x="0" y="71"/>
                      <a:pt x="3" y="73"/>
                      <a:pt x="8" y="77"/>
                    </a:cubicBezTo>
                    <a:cubicBezTo>
                      <a:pt x="17" y="85"/>
                      <a:pt x="28" y="104"/>
                      <a:pt x="39" y="134"/>
                    </a:cubicBezTo>
                    <a:cubicBezTo>
                      <a:pt x="50" y="162"/>
                      <a:pt x="53" y="173"/>
                      <a:pt x="50" y="178"/>
                    </a:cubicBezTo>
                    <a:cubicBezTo>
                      <a:pt x="50" y="178"/>
                      <a:pt x="51" y="178"/>
                      <a:pt x="52" y="176"/>
                    </a:cubicBezTo>
                    <a:cubicBezTo>
                      <a:pt x="56" y="160"/>
                      <a:pt x="47" y="135"/>
                      <a:pt x="40" y="118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4" name="Freeform 987"/>
              <p:cNvSpPr>
                <a:spLocks/>
              </p:cNvSpPr>
              <p:nvPr/>
            </p:nvSpPr>
            <p:spPr bwMode="auto">
              <a:xfrm>
                <a:off x="4981" y="2146"/>
                <a:ext cx="183" cy="473"/>
              </a:xfrm>
              <a:custGeom>
                <a:avLst/>
                <a:gdLst>
                  <a:gd name="T0" fmla="*/ 25 w 77"/>
                  <a:gd name="T1" fmla="*/ 140 h 199"/>
                  <a:gd name="T2" fmla="*/ 19 w 77"/>
                  <a:gd name="T3" fmla="*/ 62 h 199"/>
                  <a:gd name="T4" fmla="*/ 50 w 77"/>
                  <a:gd name="T5" fmla="*/ 37 h 199"/>
                  <a:gd name="T6" fmla="*/ 67 w 77"/>
                  <a:gd name="T7" fmla="*/ 14 h 199"/>
                  <a:gd name="T8" fmla="*/ 77 w 77"/>
                  <a:gd name="T9" fmla="*/ 0 h 199"/>
                  <a:gd name="T10" fmla="*/ 55 w 77"/>
                  <a:gd name="T11" fmla="*/ 11 h 199"/>
                  <a:gd name="T12" fmla="*/ 46 w 77"/>
                  <a:gd name="T13" fmla="*/ 31 h 199"/>
                  <a:gd name="T14" fmla="*/ 21 w 77"/>
                  <a:gd name="T15" fmla="*/ 45 h 199"/>
                  <a:gd name="T16" fmla="*/ 2 w 77"/>
                  <a:gd name="T17" fmla="*/ 108 h 199"/>
                  <a:gd name="T18" fmla="*/ 35 w 77"/>
                  <a:gd name="T19" fmla="*/ 199 h 199"/>
                  <a:gd name="T20" fmla="*/ 50 w 77"/>
                  <a:gd name="T21" fmla="*/ 187 h 199"/>
                  <a:gd name="T22" fmla="*/ 25 w 77"/>
                  <a:gd name="T23" fmla="*/ 14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199">
                    <a:moveTo>
                      <a:pt x="25" y="140"/>
                    </a:moveTo>
                    <a:cubicBezTo>
                      <a:pt x="13" y="93"/>
                      <a:pt x="17" y="70"/>
                      <a:pt x="19" y="62"/>
                    </a:cubicBezTo>
                    <a:cubicBezTo>
                      <a:pt x="22" y="53"/>
                      <a:pt x="37" y="45"/>
                      <a:pt x="50" y="37"/>
                    </a:cubicBezTo>
                    <a:cubicBezTo>
                      <a:pt x="71" y="25"/>
                      <a:pt x="74" y="13"/>
                      <a:pt x="67" y="14"/>
                    </a:cubicBezTo>
                    <a:cubicBezTo>
                      <a:pt x="60" y="15"/>
                      <a:pt x="65" y="7"/>
                      <a:pt x="77" y="0"/>
                    </a:cubicBezTo>
                    <a:cubicBezTo>
                      <a:pt x="77" y="0"/>
                      <a:pt x="73" y="0"/>
                      <a:pt x="55" y="11"/>
                    </a:cubicBezTo>
                    <a:cubicBezTo>
                      <a:pt x="30" y="26"/>
                      <a:pt x="46" y="31"/>
                      <a:pt x="46" y="31"/>
                    </a:cubicBezTo>
                    <a:cubicBezTo>
                      <a:pt x="46" y="31"/>
                      <a:pt x="31" y="39"/>
                      <a:pt x="21" y="45"/>
                    </a:cubicBezTo>
                    <a:cubicBezTo>
                      <a:pt x="9" y="53"/>
                      <a:pt x="4" y="58"/>
                      <a:pt x="2" y="108"/>
                    </a:cubicBezTo>
                    <a:cubicBezTo>
                      <a:pt x="0" y="160"/>
                      <a:pt x="18" y="191"/>
                      <a:pt x="35" y="199"/>
                    </a:cubicBezTo>
                    <a:cubicBezTo>
                      <a:pt x="37" y="194"/>
                      <a:pt x="44" y="193"/>
                      <a:pt x="50" y="187"/>
                    </a:cubicBezTo>
                    <a:cubicBezTo>
                      <a:pt x="41" y="179"/>
                      <a:pt x="31" y="164"/>
                      <a:pt x="25" y="140"/>
                    </a:cubicBezTo>
                    <a:close/>
                  </a:path>
                </a:pathLst>
              </a:custGeom>
              <a:solidFill>
                <a:srgbClr val="F7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5" name="Freeform 988"/>
              <p:cNvSpPr>
                <a:spLocks/>
              </p:cNvSpPr>
              <p:nvPr/>
            </p:nvSpPr>
            <p:spPr bwMode="auto">
              <a:xfrm>
                <a:off x="4981" y="2172"/>
                <a:ext cx="159" cy="447"/>
              </a:xfrm>
              <a:custGeom>
                <a:avLst/>
                <a:gdLst>
                  <a:gd name="T0" fmla="*/ 35 w 67"/>
                  <a:gd name="T1" fmla="*/ 188 h 188"/>
                  <a:gd name="T2" fmla="*/ 39 w 67"/>
                  <a:gd name="T3" fmla="*/ 184 h 188"/>
                  <a:gd name="T4" fmla="*/ 15 w 67"/>
                  <a:gd name="T5" fmla="*/ 145 h 188"/>
                  <a:gd name="T6" fmla="*/ 17 w 67"/>
                  <a:gd name="T7" fmla="*/ 43 h 188"/>
                  <a:gd name="T8" fmla="*/ 54 w 67"/>
                  <a:gd name="T9" fmla="*/ 20 h 188"/>
                  <a:gd name="T10" fmla="*/ 63 w 67"/>
                  <a:gd name="T11" fmla="*/ 5 h 188"/>
                  <a:gd name="T12" fmla="*/ 52 w 67"/>
                  <a:gd name="T13" fmla="*/ 12 h 188"/>
                  <a:gd name="T14" fmla="*/ 55 w 67"/>
                  <a:gd name="T15" fmla="*/ 1 h 188"/>
                  <a:gd name="T16" fmla="*/ 54 w 67"/>
                  <a:gd name="T17" fmla="*/ 0 h 188"/>
                  <a:gd name="T18" fmla="*/ 46 w 67"/>
                  <a:gd name="T19" fmla="*/ 20 h 188"/>
                  <a:gd name="T20" fmla="*/ 21 w 67"/>
                  <a:gd name="T21" fmla="*/ 34 h 188"/>
                  <a:gd name="T22" fmla="*/ 2 w 67"/>
                  <a:gd name="T23" fmla="*/ 97 h 188"/>
                  <a:gd name="T24" fmla="*/ 35 w 67"/>
                  <a:gd name="T2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188">
                    <a:moveTo>
                      <a:pt x="35" y="188"/>
                    </a:moveTo>
                    <a:cubicBezTo>
                      <a:pt x="36" y="186"/>
                      <a:pt x="37" y="185"/>
                      <a:pt x="39" y="184"/>
                    </a:cubicBezTo>
                    <a:cubicBezTo>
                      <a:pt x="31" y="178"/>
                      <a:pt x="20" y="167"/>
                      <a:pt x="15" y="145"/>
                    </a:cubicBezTo>
                    <a:cubicBezTo>
                      <a:pt x="2" y="92"/>
                      <a:pt x="10" y="52"/>
                      <a:pt x="17" y="43"/>
                    </a:cubicBezTo>
                    <a:cubicBezTo>
                      <a:pt x="24" y="35"/>
                      <a:pt x="42" y="27"/>
                      <a:pt x="54" y="20"/>
                    </a:cubicBezTo>
                    <a:cubicBezTo>
                      <a:pt x="67" y="13"/>
                      <a:pt x="65" y="6"/>
                      <a:pt x="63" y="5"/>
                    </a:cubicBezTo>
                    <a:cubicBezTo>
                      <a:pt x="61" y="5"/>
                      <a:pt x="59" y="8"/>
                      <a:pt x="52" y="12"/>
                    </a:cubicBezTo>
                    <a:cubicBezTo>
                      <a:pt x="46" y="16"/>
                      <a:pt x="49" y="7"/>
                      <a:pt x="55" y="1"/>
                    </a:cubicBezTo>
                    <a:cubicBezTo>
                      <a:pt x="55" y="1"/>
                      <a:pt x="55" y="0"/>
                      <a:pt x="54" y="0"/>
                    </a:cubicBezTo>
                    <a:cubicBezTo>
                      <a:pt x="30" y="15"/>
                      <a:pt x="46" y="20"/>
                      <a:pt x="46" y="20"/>
                    </a:cubicBezTo>
                    <a:cubicBezTo>
                      <a:pt x="46" y="20"/>
                      <a:pt x="31" y="28"/>
                      <a:pt x="21" y="34"/>
                    </a:cubicBezTo>
                    <a:cubicBezTo>
                      <a:pt x="9" y="42"/>
                      <a:pt x="4" y="47"/>
                      <a:pt x="2" y="97"/>
                    </a:cubicBezTo>
                    <a:cubicBezTo>
                      <a:pt x="0" y="149"/>
                      <a:pt x="18" y="180"/>
                      <a:pt x="35" y="188"/>
                    </a:cubicBezTo>
                    <a:close/>
                  </a:path>
                </a:pathLst>
              </a:custGeom>
              <a:solidFill>
                <a:srgbClr val="EA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6" name="Freeform 989"/>
              <p:cNvSpPr>
                <a:spLocks/>
              </p:cNvSpPr>
              <p:nvPr/>
            </p:nvSpPr>
            <p:spPr bwMode="auto">
              <a:xfrm>
                <a:off x="4981" y="2139"/>
                <a:ext cx="225" cy="483"/>
              </a:xfrm>
              <a:custGeom>
                <a:avLst/>
                <a:gdLst>
                  <a:gd name="T0" fmla="*/ 17 w 95"/>
                  <a:gd name="T1" fmla="*/ 185 h 203"/>
                  <a:gd name="T2" fmla="*/ 1 w 95"/>
                  <a:gd name="T3" fmla="*/ 113 h 203"/>
                  <a:gd name="T4" fmla="*/ 7 w 95"/>
                  <a:gd name="T5" fmla="*/ 63 h 203"/>
                  <a:gd name="T6" fmla="*/ 24 w 95"/>
                  <a:gd name="T7" fmla="*/ 45 h 203"/>
                  <a:gd name="T8" fmla="*/ 46 w 95"/>
                  <a:gd name="T9" fmla="*/ 35 h 203"/>
                  <a:gd name="T10" fmla="*/ 42 w 95"/>
                  <a:gd name="T11" fmla="*/ 33 h 203"/>
                  <a:gd name="T12" fmla="*/ 42 w 95"/>
                  <a:gd name="T13" fmla="*/ 24 h 203"/>
                  <a:gd name="T14" fmla="*/ 59 w 95"/>
                  <a:gd name="T15" fmla="*/ 10 h 203"/>
                  <a:gd name="T16" fmla="*/ 83 w 95"/>
                  <a:gd name="T17" fmla="*/ 0 h 203"/>
                  <a:gd name="T18" fmla="*/ 91 w 95"/>
                  <a:gd name="T19" fmla="*/ 4 h 203"/>
                  <a:gd name="T20" fmla="*/ 95 w 95"/>
                  <a:gd name="T21" fmla="*/ 13 h 203"/>
                  <a:gd name="T22" fmla="*/ 89 w 95"/>
                  <a:gd name="T23" fmla="*/ 39 h 203"/>
                  <a:gd name="T24" fmla="*/ 64 w 95"/>
                  <a:gd name="T25" fmla="*/ 62 h 203"/>
                  <a:gd name="T26" fmla="*/ 40 w 95"/>
                  <a:gd name="T27" fmla="*/ 73 h 203"/>
                  <a:gd name="T28" fmla="*/ 40 w 95"/>
                  <a:gd name="T29" fmla="*/ 73 h 203"/>
                  <a:gd name="T30" fmla="*/ 40 w 95"/>
                  <a:gd name="T31" fmla="*/ 73 h 203"/>
                  <a:gd name="T32" fmla="*/ 40 w 95"/>
                  <a:gd name="T33" fmla="*/ 73 h 203"/>
                  <a:gd name="T34" fmla="*/ 41 w 95"/>
                  <a:gd name="T35" fmla="*/ 75 h 203"/>
                  <a:gd name="T36" fmla="*/ 57 w 95"/>
                  <a:gd name="T37" fmla="*/ 111 h 203"/>
                  <a:gd name="T38" fmla="*/ 69 w 95"/>
                  <a:gd name="T39" fmla="*/ 143 h 203"/>
                  <a:gd name="T40" fmla="*/ 71 w 95"/>
                  <a:gd name="T41" fmla="*/ 177 h 203"/>
                  <a:gd name="T42" fmla="*/ 71 w 95"/>
                  <a:gd name="T43" fmla="*/ 160 h 203"/>
                  <a:gd name="T44" fmla="*/ 61 w 95"/>
                  <a:gd name="T45" fmla="*/ 128 h 203"/>
                  <a:gd name="T46" fmla="*/ 41 w 95"/>
                  <a:gd name="T47" fmla="*/ 80 h 203"/>
                  <a:gd name="T48" fmla="*/ 38 w 95"/>
                  <a:gd name="T49" fmla="*/ 74 h 203"/>
                  <a:gd name="T50" fmla="*/ 38 w 95"/>
                  <a:gd name="T51" fmla="*/ 72 h 203"/>
                  <a:gd name="T52" fmla="*/ 39 w 95"/>
                  <a:gd name="T53" fmla="*/ 71 h 203"/>
                  <a:gd name="T54" fmla="*/ 39 w 95"/>
                  <a:gd name="T55" fmla="*/ 71 h 203"/>
                  <a:gd name="T56" fmla="*/ 47 w 95"/>
                  <a:gd name="T57" fmla="*/ 68 h 203"/>
                  <a:gd name="T58" fmla="*/ 76 w 95"/>
                  <a:gd name="T59" fmla="*/ 51 h 203"/>
                  <a:gd name="T60" fmla="*/ 92 w 95"/>
                  <a:gd name="T61" fmla="*/ 22 h 203"/>
                  <a:gd name="T62" fmla="*/ 90 w 95"/>
                  <a:gd name="T63" fmla="*/ 6 h 203"/>
                  <a:gd name="T64" fmla="*/ 75 w 95"/>
                  <a:gd name="T65" fmla="*/ 4 h 203"/>
                  <a:gd name="T66" fmla="*/ 46 w 95"/>
                  <a:gd name="T67" fmla="*/ 22 h 203"/>
                  <a:gd name="T68" fmla="*/ 47 w 95"/>
                  <a:gd name="T69" fmla="*/ 33 h 203"/>
                  <a:gd name="T70" fmla="*/ 49 w 95"/>
                  <a:gd name="T71" fmla="*/ 34 h 203"/>
                  <a:gd name="T72" fmla="*/ 25 w 95"/>
                  <a:gd name="T73" fmla="*/ 47 h 203"/>
                  <a:gd name="T74" fmla="*/ 9 w 95"/>
                  <a:gd name="T75" fmla="*/ 64 h 203"/>
                  <a:gd name="T76" fmla="*/ 3 w 95"/>
                  <a:gd name="T77" fmla="*/ 113 h 203"/>
                  <a:gd name="T78" fmla="*/ 19 w 95"/>
                  <a:gd name="T79" fmla="*/ 184 h 203"/>
                  <a:gd name="T80" fmla="*/ 35 w 95"/>
                  <a:gd name="T8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5" h="203">
                    <a:moveTo>
                      <a:pt x="35" y="203"/>
                    </a:moveTo>
                    <a:cubicBezTo>
                      <a:pt x="27" y="199"/>
                      <a:pt x="21" y="192"/>
                      <a:pt x="17" y="185"/>
                    </a:cubicBezTo>
                    <a:cubicBezTo>
                      <a:pt x="12" y="178"/>
                      <a:pt x="9" y="170"/>
                      <a:pt x="7" y="162"/>
                    </a:cubicBezTo>
                    <a:cubicBezTo>
                      <a:pt x="2" y="146"/>
                      <a:pt x="0" y="129"/>
                      <a:pt x="1" y="113"/>
                    </a:cubicBezTo>
                    <a:cubicBezTo>
                      <a:pt x="1" y="104"/>
                      <a:pt x="2" y="96"/>
                      <a:pt x="2" y="88"/>
                    </a:cubicBezTo>
                    <a:cubicBezTo>
                      <a:pt x="3" y="79"/>
                      <a:pt x="4" y="71"/>
                      <a:pt x="7" y="63"/>
                    </a:cubicBezTo>
                    <a:cubicBezTo>
                      <a:pt x="8" y="59"/>
                      <a:pt x="10" y="55"/>
                      <a:pt x="13" y="52"/>
                    </a:cubicBezTo>
                    <a:cubicBezTo>
                      <a:pt x="16" y="49"/>
                      <a:pt x="20" y="47"/>
                      <a:pt x="24" y="45"/>
                    </a:cubicBezTo>
                    <a:cubicBezTo>
                      <a:pt x="31" y="41"/>
                      <a:pt x="38" y="37"/>
                      <a:pt x="46" y="33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5" y="35"/>
                      <a:pt x="43" y="34"/>
                      <a:pt x="42" y="33"/>
                    </a:cubicBezTo>
                    <a:cubicBezTo>
                      <a:pt x="41" y="32"/>
                      <a:pt x="40" y="30"/>
                      <a:pt x="40" y="28"/>
                    </a:cubicBezTo>
                    <a:cubicBezTo>
                      <a:pt x="40" y="27"/>
                      <a:pt x="41" y="25"/>
                      <a:pt x="42" y="24"/>
                    </a:cubicBezTo>
                    <a:cubicBezTo>
                      <a:pt x="43" y="23"/>
                      <a:pt x="44" y="21"/>
                      <a:pt x="45" y="20"/>
                    </a:cubicBezTo>
                    <a:cubicBezTo>
                      <a:pt x="49" y="16"/>
                      <a:pt x="54" y="13"/>
                      <a:pt x="59" y="10"/>
                    </a:cubicBezTo>
                    <a:cubicBezTo>
                      <a:pt x="64" y="7"/>
                      <a:pt x="69" y="4"/>
                      <a:pt x="74" y="2"/>
                    </a:cubicBezTo>
                    <a:cubicBezTo>
                      <a:pt x="77" y="1"/>
                      <a:pt x="80" y="0"/>
                      <a:pt x="83" y="0"/>
                    </a:cubicBezTo>
                    <a:cubicBezTo>
                      <a:pt x="85" y="0"/>
                      <a:pt x="86" y="1"/>
                      <a:pt x="88" y="1"/>
                    </a:cubicBezTo>
                    <a:cubicBezTo>
                      <a:pt x="89" y="2"/>
                      <a:pt x="90" y="3"/>
                      <a:pt x="91" y="4"/>
                    </a:cubicBezTo>
                    <a:cubicBezTo>
                      <a:pt x="92" y="6"/>
                      <a:pt x="93" y="7"/>
                      <a:pt x="94" y="9"/>
                    </a:cubicBezTo>
                    <a:cubicBezTo>
                      <a:pt x="94" y="10"/>
                      <a:pt x="94" y="11"/>
                      <a:pt x="95" y="13"/>
                    </a:cubicBezTo>
                    <a:cubicBezTo>
                      <a:pt x="95" y="16"/>
                      <a:pt x="95" y="19"/>
                      <a:pt x="94" y="22"/>
                    </a:cubicBezTo>
                    <a:cubicBezTo>
                      <a:pt x="94" y="28"/>
                      <a:pt x="92" y="33"/>
                      <a:pt x="89" y="39"/>
                    </a:cubicBezTo>
                    <a:cubicBezTo>
                      <a:pt x="86" y="44"/>
                      <a:pt x="82" y="48"/>
                      <a:pt x="78" y="52"/>
                    </a:cubicBezTo>
                    <a:cubicBezTo>
                      <a:pt x="74" y="56"/>
                      <a:pt x="69" y="59"/>
                      <a:pt x="64" y="62"/>
                    </a:cubicBezTo>
                    <a:cubicBezTo>
                      <a:pt x="59" y="65"/>
                      <a:pt x="53" y="68"/>
                      <a:pt x="48" y="70"/>
                    </a:cubicBezTo>
                    <a:cubicBezTo>
                      <a:pt x="45" y="71"/>
                      <a:pt x="43" y="72"/>
                      <a:pt x="40" y="73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0" y="73"/>
                      <a:pt x="40" y="72"/>
                      <a:pt x="40" y="72"/>
                    </a:cubicBezTo>
                    <a:cubicBezTo>
                      <a:pt x="40" y="72"/>
                      <a:pt x="40" y="72"/>
                      <a:pt x="40" y="73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1" y="74"/>
                      <a:pt x="41" y="75"/>
                      <a:pt x="41" y="75"/>
                    </a:cubicBezTo>
                    <a:cubicBezTo>
                      <a:pt x="41" y="77"/>
                      <a:pt x="42" y="78"/>
                      <a:pt x="43" y="79"/>
                    </a:cubicBezTo>
                    <a:cubicBezTo>
                      <a:pt x="47" y="90"/>
                      <a:pt x="52" y="100"/>
                      <a:pt x="57" y="111"/>
                    </a:cubicBezTo>
                    <a:cubicBezTo>
                      <a:pt x="59" y="116"/>
                      <a:pt x="61" y="121"/>
                      <a:pt x="63" y="127"/>
                    </a:cubicBezTo>
                    <a:cubicBezTo>
                      <a:pt x="65" y="132"/>
                      <a:pt x="67" y="138"/>
                      <a:pt x="69" y="143"/>
                    </a:cubicBezTo>
                    <a:cubicBezTo>
                      <a:pt x="71" y="149"/>
                      <a:pt x="72" y="154"/>
                      <a:pt x="73" y="160"/>
                    </a:cubicBezTo>
                    <a:cubicBezTo>
                      <a:pt x="74" y="166"/>
                      <a:pt x="74" y="172"/>
                      <a:pt x="71" y="177"/>
                    </a:cubicBezTo>
                    <a:cubicBezTo>
                      <a:pt x="71" y="177"/>
                      <a:pt x="71" y="177"/>
                      <a:pt x="71" y="177"/>
                    </a:cubicBezTo>
                    <a:cubicBezTo>
                      <a:pt x="73" y="172"/>
                      <a:pt x="72" y="166"/>
                      <a:pt x="71" y="160"/>
                    </a:cubicBezTo>
                    <a:cubicBezTo>
                      <a:pt x="71" y="155"/>
                      <a:pt x="69" y="149"/>
                      <a:pt x="67" y="144"/>
                    </a:cubicBezTo>
                    <a:cubicBezTo>
                      <a:pt x="65" y="138"/>
                      <a:pt x="63" y="133"/>
                      <a:pt x="61" y="128"/>
                    </a:cubicBezTo>
                    <a:cubicBezTo>
                      <a:pt x="59" y="122"/>
                      <a:pt x="57" y="117"/>
                      <a:pt x="55" y="112"/>
                    </a:cubicBezTo>
                    <a:cubicBezTo>
                      <a:pt x="50" y="101"/>
                      <a:pt x="45" y="91"/>
                      <a:pt x="41" y="80"/>
                    </a:cubicBezTo>
                    <a:cubicBezTo>
                      <a:pt x="40" y="79"/>
                      <a:pt x="39" y="78"/>
                      <a:pt x="39" y="76"/>
                    </a:cubicBezTo>
                    <a:cubicBezTo>
                      <a:pt x="39" y="75"/>
                      <a:pt x="38" y="75"/>
                      <a:pt x="38" y="74"/>
                    </a:cubicBezTo>
                    <a:cubicBezTo>
                      <a:pt x="38" y="74"/>
                      <a:pt x="38" y="73"/>
                      <a:pt x="38" y="73"/>
                    </a:cubicBezTo>
                    <a:cubicBezTo>
                      <a:pt x="38" y="73"/>
                      <a:pt x="38" y="72"/>
                      <a:pt x="38" y="72"/>
                    </a:cubicBezTo>
                    <a:cubicBezTo>
                      <a:pt x="38" y="72"/>
                      <a:pt x="38" y="72"/>
                      <a:pt x="38" y="71"/>
                    </a:cubicBezTo>
                    <a:cubicBezTo>
                      <a:pt x="38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2" y="70"/>
                      <a:pt x="45" y="69"/>
                      <a:pt x="47" y="68"/>
                    </a:cubicBezTo>
                    <a:cubicBezTo>
                      <a:pt x="53" y="66"/>
                      <a:pt x="58" y="63"/>
                      <a:pt x="63" y="60"/>
                    </a:cubicBezTo>
                    <a:cubicBezTo>
                      <a:pt x="67" y="58"/>
                      <a:pt x="72" y="55"/>
                      <a:pt x="76" y="51"/>
                    </a:cubicBezTo>
                    <a:cubicBezTo>
                      <a:pt x="81" y="47"/>
                      <a:pt x="84" y="42"/>
                      <a:pt x="87" y="37"/>
                    </a:cubicBezTo>
                    <a:cubicBezTo>
                      <a:pt x="90" y="33"/>
                      <a:pt x="91" y="27"/>
                      <a:pt x="92" y="22"/>
                    </a:cubicBezTo>
                    <a:cubicBezTo>
                      <a:pt x="92" y="19"/>
                      <a:pt x="92" y="16"/>
                      <a:pt x="92" y="13"/>
                    </a:cubicBezTo>
                    <a:cubicBezTo>
                      <a:pt x="92" y="11"/>
                      <a:pt x="91" y="8"/>
                      <a:pt x="90" y="6"/>
                    </a:cubicBezTo>
                    <a:cubicBezTo>
                      <a:pt x="88" y="4"/>
                      <a:pt x="85" y="2"/>
                      <a:pt x="83" y="2"/>
                    </a:cubicBezTo>
                    <a:cubicBezTo>
                      <a:pt x="80" y="2"/>
                      <a:pt x="78" y="3"/>
                      <a:pt x="75" y="4"/>
                    </a:cubicBezTo>
                    <a:cubicBezTo>
                      <a:pt x="70" y="6"/>
                      <a:pt x="65" y="9"/>
                      <a:pt x="60" y="12"/>
                    </a:cubicBezTo>
                    <a:cubicBezTo>
                      <a:pt x="55" y="15"/>
                      <a:pt x="50" y="18"/>
                      <a:pt x="46" y="22"/>
                    </a:cubicBezTo>
                    <a:cubicBezTo>
                      <a:pt x="44" y="24"/>
                      <a:pt x="43" y="26"/>
                      <a:pt x="42" y="28"/>
                    </a:cubicBezTo>
                    <a:cubicBezTo>
                      <a:pt x="42" y="31"/>
                      <a:pt x="44" y="33"/>
                      <a:pt x="47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39" y="39"/>
                      <a:pt x="32" y="43"/>
                      <a:pt x="25" y="47"/>
                    </a:cubicBezTo>
                    <a:cubicBezTo>
                      <a:pt x="21" y="49"/>
                      <a:pt x="18" y="51"/>
                      <a:pt x="15" y="54"/>
                    </a:cubicBezTo>
                    <a:cubicBezTo>
                      <a:pt x="12" y="56"/>
                      <a:pt x="10" y="60"/>
                      <a:pt x="9" y="64"/>
                    </a:cubicBezTo>
                    <a:cubicBezTo>
                      <a:pt x="6" y="71"/>
                      <a:pt x="5" y="80"/>
                      <a:pt x="4" y="88"/>
                    </a:cubicBezTo>
                    <a:cubicBezTo>
                      <a:pt x="4" y="96"/>
                      <a:pt x="3" y="104"/>
                      <a:pt x="3" y="113"/>
                    </a:cubicBezTo>
                    <a:cubicBezTo>
                      <a:pt x="3" y="129"/>
                      <a:pt x="4" y="146"/>
                      <a:pt x="9" y="162"/>
                    </a:cubicBezTo>
                    <a:cubicBezTo>
                      <a:pt x="11" y="170"/>
                      <a:pt x="14" y="177"/>
                      <a:pt x="19" y="184"/>
                    </a:cubicBezTo>
                    <a:cubicBezTo>
                      <a:pt x="23" y="191"/>
                      <a:pt x="28" y="198"/>
                      <a:pt x="36" y="201"/>
                    </a:cubicBezTo>
                    <a:lnTo>
                      <a:pt x="35" y="203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7" name="Freeform 990"/>
              <p:cNvSpPr>
                <a:spLocks/>
              </p:cNvSpPr>
              <p:nvPr/>
            </p:nvSpPr>
            <p:spPr bwMode="auto">
              <a:xfrm>
                <a:off x="5090" y="2191"/>
                <a:ext cx="40" cy="31"/>
              </a:xfrm>
              <a:custGeom>
                <a:avLst/>
                <a:gdLst>
                  <a:gd name="T0" fmla="*/ 0 w 17"/>
                  <a:gd name="T1" fmla="*/ 11 h 13"/>
                  <a:gd name="T2" fmla="*/ 9 w 17"/>
                  <a:gd name="T3" fmla="*/ 7 h 13"/>
                  <a:gd name="T4" fmla="*/ 14 w 17"/>
                  <a:gd name="T5" fmla="*/ 4 h 13"/>
                  <a:gd name="T6" fmla="*/ 15 w 17"/>
                  <a:gd name="T7" fmla="*/ 2 h 13"/>
                  <a:gd name="T8" fmla="*/ 16 w 17"/>
                  <a:gd name="T9" fmla="*/ 0 h 13"/>
                  <a:gd name="T10" fmla="*/ 17 w 17"/>
                  <a:gd name="T11" fmla="*/ 0 h 13"/>
                  <a:gd name="T12" fmla="*/ 16 w 17"/>
                  <a:gd name="T13" fmla="*/ 3 h 13"/>
                  <a:gd name="T14" fmla="*/ 14 w 17"/>
                  <a:gd name="T15" fmla="*/ 5 h 13"/>
                  <a:gd name="T16" fmla="*/ 10 w 17"/>
                  <a:gd name="T17" fmla="*/ 8 h 13"/>
                  <a:gd name="T18" fmla="*/ 1 w 17"/>
                  <a:gd name="T19" fmla="*/ 13 h 13"/>
                  <a:gd name="T20" fmla="*/ 0 w 17"/>
                  <a:gd name="T2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0" y="11"/>
                    </a:moveTo>
                    <a:cubicBezTo>
                      <a:pt x="3" y="10"/>
                      <a:pt x="6" y="9"/>
                      <a:pt x="9" y="7"/>
                    </a:cubicBezTo>
                    <a:cubicBezTo>
                      <a:pt x="11" y="6"/>
                      <a:pt x="12" y="5"/>
                      <a:pt x="14" y="4"/>
                    </a:cubicBezTo>
                    <a:cubicBezTo>
                      <a:pt x="14" y="4"/>
                      <a:pt x="15" y="3"/>
                      <a:pt x="15" y="2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1"/>
                      <a:pt x="17" y="2"/>
                      <a:pt x="16" y="3"/>
                    </a:cubicBezTo>
                    <a:cubicBezTo>
                      <a:pt x="16" y="4"/>
                      <a:pt x="15" y="4"/>
                      <a:pt x="14" y="5"/>
                    </a:cubicBezTo>
                    <a:cubicBezTo>
                      <a:pt x="13" y="6"/>
                      <a:pt x="12" y="7"/>
                      <a:pt x="10" y="8"/>
                    </a:cubicBezTo>
                    <a:cubicBezTo>
                      <a:pt x="7" y="10"/>
                      <a:pt x="4" y="12"/>
                      <a:pt x="1" y="13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8" name="Freeform 991"/>
              <p:cNvSpPr>
                <a:spLocks/>
              </p:cNvSpPr>
              <p:nvPr/>
            </p:nvSpPr>
            <p:spPr bwMode="auto">
              <a:xfrm>
                <a:off x="5045" y="2306"/>
                <a:ext cx="38" cy="9"/>
              </a:xfrm>
              <a:custGeom>
                <a:avLst/>
                <a:gdLst>
                  <a:gd name="T0" fmla="*/ 0 w 16"/>
                  <a:gd name="T1" fmla="*/ 3 h 4"/>
                  <a:gd name="T2" fmla="*/ 8 w 16"/>
                  <a:gd name="T3" fmla="*/ 2 h 4"/>
                  <a:gd name="T4" fmla="*/ 15 w 16"/>
                  <a:gd name="T5" fmla="*/ 0 h 4"/>
                  <a:gd name="T6" fmla="*/ 16 w 16"/>
                  <a:gd name="T7" fmla="*/ 2 h 4"/>
                  <a:gd name="T8" fmla="*/ 8 w 16"/>
                  <a:gd name="T9" fmla="*/ 3 h 4"/>
                  <a:gd name="T10" fmla="*/ 0 w 16"/>
                  <a:gd name="T11" fmla="*/ 4 h 4"/>
                  <a:gd name="T12" fmla="*/ 0 w 16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0" y="3"/>
                    </a:moveTo>
                    <a:cubicBezTo>
                      <a:pt x="3" y="3"/>
                      <a:pt x="5" y="2"/>
                      <a:pt x="8" y="2"/>
                    </a:cubicBezTo>
                    <a:cubicBezTo>
                      <a:pt x="10" y="1"/>
                      <a:pt x="13" y="1"/>
                      <a:pt x="15" y="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3" y="3"/>
                      <a:pt x="11" y="3"/>
                      <a:pt x="8" y="3"/>
                    </a:cubicBezTo>
                    <a:cubicBezTo>
                      <a:pt x="5" y="4"/>
                      <a:pt x="3" y="4"/>
                      <a:pt x="0" y="4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1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29" name="Freeform 992"/>
              <p:cNvSpPr>
                <a:spLocks/>
              </p:cNvSpPr>
              <p:nvPr/>
            </p:nvSpPr>
            <p:spPr bwMode="auto">
              <a:xfrm>
                <a:off x="2813" y="1305"/>
                <a:ext cx="1027" cy="637"/>
              </a:xfrm>
              <a:custGeom>
                <a:avLst/>
                <a:gdLst>
                  <a:gd name="T0" fmla="*/ 423 w 434"/>
                  <a:gd name="T1" fmla="*/ 228 h 268"/>
                  <a:gd name="T2" fmla="*/ 412 w 434"/>
                  <a:gd name="T3" fmla="*/ 178 h 268"/>
                  <a:gd name="T4" fmla="*/ 424 w 434"/>
                  <a:gd name="T5" fmla="*/ 180 h 268"/>
                  <a:gd name="T6" fmla="*/ 402 w 434"/>
                  <a:gd name="T7" fmla="*/ 127 h 268"/>
                  <a:gd name="T8" fmla="*/ 382 w 434"/>
                  <a:gd name="T9" fmla="*/ 104 h 268"/>
                  <a:gd name="T10" fmla="*/ 400 w 434"/>
                  <a:gd name="T11" fmla="*/ 109 h 268"/>
                  <a:gd name="T12" fmla="*/ 378 w 434"/>
                  <a:gd name="T13" fmla="*/ 81 h 268"/>
                  <a:gd name="T14" fmla="*/ 354 w 434"/>
                  <a:gd name="T15" fmla="*/ 72 h 268"/>
                  <a:gd name="T16" fmla="*/ 370 w 434"/>
                  <a:gd name="T17" fmla="*/ 63 h 268"/>
                  <a:gd name="T18" fmla="*/ 364 w 434"/>
                  <a:gd name="T19" fmla="*/ 53 h 268"/>
                  <a:gd name="T20" fmla="*/ 330 w 434"/>
                  <a:gd name="T21" fmla="*/ 47 h 268"/>
                  <a:gd name="T22" fmla="*/ 345 w 434"/>
                  <a:gd name="T23" fmla="*/ 43 h 268"/>
                  <a:gd name="T24" fmla="*/ 304 w 434"/>
                  <a:gd name="T25" fmla="*/ 39 h 268"/>
                  <a:gd name="T26" fmla="*/ 260 w 434"/>
                  <a:gd name="T27" fmla="*/ 55 h 268"/>
                  <a:gd name="T28" fmla="*/ 265 w 434"/>
                  <a:gd name="T29" fmla="*/ 39 h 268"/>
                  <a:gd name="T30" fmla="*/ 261 w 434"/>
                  <a:gd name="T31" fmla="*/ 11 h 268"/>
                  <a:gd name="T32" fmla="*/ 209 w 434"/>
                  <a:gd name="T33" fmla="*/ 41 h 268"/>
                  <a:gd name="T34" fmla="*/ 202 w 434"/>
                  <a:gd name="T35" fmla="*/ 35 h 268"/>
                  <a:gd name="T36" fmla="*/ 210 w 434"/>
                  <a:gd name="T37" fmla="*/ 16 h 268"/>
                  <a:gd name="T38" fmla="*/ 143 w 434"/>
                  <a:gd name="T39" fmla="*/ 41 h 268"/>
                  <a:gd name="T40" fmla="*/ 101 w 434"/>
                  <a:gd name="T41" fmla="*/ 74 h 268"/>
                  <a:gd name="T42" fmla="*/ 97 w 434"/>
                  <a:gd name="T43" fmla="*/ 56 h 268"/>
                  <a:gd name="T44" fmla="*/ 80 w 434"/>
                  <a:gd name="T45" fmla="*/ 76 h 268"/>
                  <a:gd name="T46" fmla="*/ 63 w 434"/>
                  <a:gd name="T47" fmla="*/ 82 h 268"/>
                  <a:gd name="T48" fmla="*/ 70 w 434"/>
                  <a:gd name="T49" fmla="*/ 87 h 268"/>
                  <a:gd name="T50" fmla="*/ 26 w 434"/>
                  <a:gd name="T51" fmla="*/ 134 h 268"/>
                  <a:gd name="T52" fmla="*/ 14 w 434"/>
                  <a:gd name="T53" fmla="*/ 186 h 268"/>
                  <a:gd name="T54" fmla="*/ 6 w 434"/>
                  <a:gd name="T55" fmla="*/ 208 h 268"/>
                  <a:gd name="T56" fmla="*/ 20 w 434"/>
                  <a:gd name="T57" fmla="*/ 198 h 268"/>
                  <a:gd name="T58" fmla="*/ 14 w 434"/>
                  <a:gd name="T59" fmla="*/ 218 h 268"/>
                  <a:gd name="T60" fmla="*/ 17 w 434"/>
                  <a:gd name="T61" fmla="*/ 240 h 268"/>
                  <a:gd name="T62" fmla="*/ 24 w 434"/>
                  <a:gd name="T63" fmla="*/ 226 h 268"/>
                  <a:gd name="T64" fmla="*/ 47 w 434"/>
                  <a:gd name="T65" fmla="*/ 267 h 268"/>
                  <a:gd name="T66" fmla="*/ 394 w 434"/>
                  <a:gd name="T67" fmla="*/ 268 h 268"/>
                  <a:gd name="T68" fmla="*/ 423 w 434"/>
                  <a:gd name="T69" fmla="*/ 22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4" h="268">
                    <a:moveTo>
                      <a:pt x="423" y="228"/>
                    </a:moveTo>
                    <a:cubicBezTo>
                      <a:pt x="411" y="208"/>
                      <a:pt x="406" y="172"/>
                      <a:pt x="412" y="178"/>
                    </a:cubicBezTo>
                    <a:cubicBezTo>
                      <a:pt x="419" y="185"/>
                      <a:pt x="434" y="189"/>
                      <a:pt x="424" y="180"/>
                    </a:cubicBezTo>
                    <a:cubicBezTo>
                      <a:pt x="416" y="174"/>
                      <a:pt x="412" y="144"/>
                      <a:pt x="402" y="127"/>
                    </a:cubicBezTo>
                    <a:cubicBezTo>
                      <a:pt x="392" y="108"/>
                      <a:pt x="375" y="105"/>
                      <a:pt x="382" y="104"/>
                    </a:cubicBezTo>
                    <a:cubicBezTo>
                      <a:pt x="393" y="103"/>
                      <a:pt x="400" y="110"/>
                      <a:pt x="400" y="109"/>
                    </a:cubicBezTo>
                    <a:cubicBezTo>
                      <a:pt x="401" y="107"/>
                      <a:pt x="396" y="90"/>
                      <a:pt x="378" y="81"/>
                    </a:cubicBezTo>
                    <a:cubicBezTo>
                      <a:pt x="359" y="72"/>
                      <a:pt x="350" y="76"/>
                      <a:pt x="354" y="72"/>
                    </a:cubicBezTo>
                    <a:cubicBezTo>
                      <a:pt x="357" y="69"/>
                      <a:pt x="362" y="65"/>
                      <a:pt x="370" y="63"/>
                    </a:cubicBezTo>
                    <a:cubicBezTo>
                      <a:pt x="376" y="62"/>
                      <a:pt x="383" y="60"/>
                      <a:pt x="364" y="53"/>
                    </a:cubicBezTo>
                    <a:cubicBezTo>
                      <a:pt x="342" y="45"/>
                      <a:pt x="325" y="51"/>
                      <a:pt x="330" y="47"/>
                    </a:cubicBezTo>
                    <a:cubicBezTo>
                      <a:pt x="334" y="43"/>
                      <a:pt x="345" y="43"/>
                      <a:pt x="345" y="43"/>
                    </a:cubicBezTo>
                    <a:cubicBezTo>
                      <a:pt x="337" y="39"/>
                      <a:pt x="323" y="36"/>
                      <a:pt x="304" y="39"/>
                    </a:cubicBezTo>
                    <a:cubicBezTo>
                      <a:pt x="285" y="43"/>
                      <a:pt x="267" y="54"/>
                      <a:pt x="260" y="55"/>
                    </a:cubicBezTo>
                    <a:cubicBezTo>
                      <a:pt x="252" y="56"/>
                      <a:pt x="259" y="53"/>
                      <a:pt x="265" y="39"/>
                    </a:cubicBezTo>
                    <a:cubicBezTo>
                      <a:pt x="272" y="26"/>
                      <a:pt x="269" y="0"/>
                      <a:pt x="261" y="11"/>
                    </a:cubicBezTo>
                    <a:cubicBezTo>
                      <a:pt x="247" y="29"/>
                      <a:pt x="224" y="37"/>
                      <a:pt x="209" y="41"/>
                    </a:cubicBezTo>
                    <a:cubicBezTo>
                      <a:pt x="196" y="44"/>
                      <a:pt x="187" y="46"/>
                      <a:pt x="202" y="35"/>
                    </a:cubicBezTo>
                    <a:cubicBezTo>
                      <a:pt x="217" y="24"/>
                      <a:pt x="215" y="4"/>
                      <a:pt x="210" y="16"/>
                    </a:cubicBezTo>
                    <a:cubicBezTo>
                      <a:pt x="206" y="29"/>
                      <a:pt x="176" y="35"/>
                      <a:pt x="143" y="41"/>
                    </a:cubicBezTo>
                    <a:cubicBezTo>
                      <a:pt x="110" y="48"/>
                      <a:pt x="101" y="74"/>
                      <a:pt x="101" y="74"/>
                    </a:cubicBezTo>
                    <a:cubicBezTo>
                      <a:pt x="98" y="64"/>
                      <a:pt x="104" y="51"/>
                      <a:pt x="97" y="56"/>
                    </a:cubicBezTo>
                    <a:cubicBezTo>
                      <a:pt x="87" y="64"/>
                      <a:pt x="90" y="78"/>
                      <a:pt x="80" y="76"/>
                    </a:cubicBezTo>
                    <a:cubicBezTo>
                      <a:pt x="68" y="73"/>
                      <a:pt x="58" y="81"/>
                      <a:pt x="63" y="82"/>
                    </a:cubicBezTo>
                    <a:cubicBezTo>
                      <a:pt x="72" y="84"/>
                      <a:pt x="74" y="85"/>
                      <a:pt x="70" y="87"/>
                    </a:cubicBezTo>
                    <a:cubicBezTo>
                      <a:pt x="49" y="93"/>
                      <a:pt x="34" y="119"/>
                      <a:pt x="26" y="134"/>
                    </a:cubicBezTo>
                    <a:cubicBezTo>
                      <a:pt x="15" y="154"/>
                      <a:pt x="14" y="177"/>
                      <a:pt x="14" y="186"/>
                    </a:cubicBezTo>
                    <a:cubicBezTo>
                      <a:pt x="14" y="196"/>
                      <a:pt x="0" y="210"/>
                      <a:pt x="6" y="208"/>
                    </a:cubicBezTo>
                    <a:cubicBezTo>
                      <a:pt x="13" y="206"/>
                      <a:pt x="20" y="198"/>
                      <a:pt x="20" y="198"/>
                    </a:cubicBezTo>
                    <a:cubicBezTo>
                      <a:pt x="17" y="202"/>
                      <a:pt x="12" y="208"/>
                      <a:pt x="14" y="218"/>
                    </a:cubicBezTo>
                    <a:cubicBezTo>
                      <a:pt x="15" y="226"/>
                      <a:pt x="20" y="234"/>
                      <a:pt x="17" y="240"/>
                    </a:cubicBezTo>
                    <a:cubicBezTo>
                      <a:pt x="22" y="236"/>
                      <a:pt x="23" y="229"/>
                      <a:pt x="24" y="226"/>
                    </a:cubicBezTo>
                    <a:cubicBezTo>
                      <a:pt x="26" y="237"/>
                      <a:pt x="29" y="257"/>
                      <a:pt x="47" y="267"/>
                    </a:cubicBezTo>
                    <a:cubicBezTo>
                      <a:pt x="394" y="268"/>
                      <a:pt x="394" y="268"/>
                      <a:pt x="394" y="268"/>
                    </a:cubicBezTo>
                    <a:cubicBezTo>
                      <a:pt x="399" y="232"/>
                      <a:pt x="431" y="240"/>
                      <a:pt x="423" y="228"/>
                    </a:cubicBezTo>
                    <a:close/>
                  </a:path>
                </a:pathLst>
              </a:custGeom>
              <a:solidFill>
                <a:srgbClr val="8C3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0" name="Freeform 993"/>
              <p:cNvSpPr>
                <a:spLocks/>
              </p:cNvSpPr>
              <p:nvPr/>
            </p:nvSpPr>
            <p:spPr bwMode="auto">
              <a:xfrm>
                <a:off x="3722" y="1854"/>
                <a:ext cx="69" cy="71"/>
              </a:xfrm>
              <a:custGeom>
                <a:avLst/>
                <a:gdLst>
                  <a:gd name="T0" fmla="*/ 29 w 29"/>
                  <a:gd name="T1" fmla="*/ 8 h 30"/>
                  <a:gd name="T2" fmla="*/ 0 w 29"/>
                  <a:gd name="T3" fmla="*/ 16 h 30"/>
                  <a:gd name="T4" fmla="*/ 5 w 29"/>
                  <a:gd name="T5" fmla="*/ 30 h 30"/>
                  <a:gd name="T6" fmla="*/ 29 w 29"/>
                  <a:gd name="T7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0">
                    <a:moveTo>
                      <a:pt x="29" y="8"/>
                    </a:moveTo>
                    <a:cubicBezTo>
                      <a:pt x="19" y="0"/>
                      <a:pt x="4" y="7"/>
                      <a:pt x="0" y="16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5" y="17"/>
                      <a:pt x="22" y="12"/>
                      <a:pt x="29" y="8"/>
                    </a:cubicBezTo>
                    <a:close/>
                  </a:path>
                </a:pathLst>
              </a:custGeom>
              <a:solidFill>
                <a:srgbClr val="781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1" name="Freeform 994"/>
              <p:cNvSpPr>
                <a:spLocks/>
              </p:cNvSpPr>
              <p:nvPr/>
            </p:nvSpPr>
            <p:spPr bwMode="auto">
              <a:xfrm>
                <a:off x="2920" y="1971"/>
                <a:ext cx="345" cy="278"/>
              </a:xfrm>
              <a:custGeom>
                <a:avLst/>
                <a:gdLst>
                  <a:gd name="T0" fmla="*/ 0 w 146"/>
                  <a:gd name="T1" fmla="*/ 6 h 117"/>
                  <a:gd name="T2" fmla="*/ 17 w 146"/>
                  <a:gd name="T3" fmla="*/ 47 h 117"/>
                  <a:gd name="T4" fmla="*/ 25 w 146"/>
                  <a:gd name="T5" fmla="*/ 60 h 117"/>
                  <a:gd name="T6" fmla="*/ 33 w 146"/>
                  <a:gd name="T7" fmla="*/ 66 h 117"/>
                  <a:gd name="T8" fmla="*/ 41 w 146"/>
                  <a:gd name="T9" fmla="*/ 77 h 117"/>
                  <a:gd name="T10" fmla="*/ 146 w 146"/>
                  <a:gd name="T11" fmla="*/ 117 h 117"/>
                  <a:gd name="T12" fmla="*/ 8 w 146"/>
                  <a:gd name="T13" fmla="*/ 0 h 117"/>
                  <a:gd name="T14" fmla="*/ 0 w 146"/>
                  <a:gd name="T15" fmla="*/ 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6" h="117">
                    <a:moveTo>
                      <a:pt x="0" y="6"/>
                    </a:moveTo>
                    <a:cubicBezTo>
                      <a:pt x="1" y="20"/>
                      <a:pt x="15" y="33"/>
                      <a:pt x="17" y="47"/>
                    </a:cubicBezTo>
                    <a:cubicBezTo>
                      <a:pt x="19" y="57"/>
                      <a:pt x="22" y="66"/>
                      <a:pt x="25" y="60"/>
                    </a:cubicBezTo>
                    <a:cubicBezTo>
                      <a:pt x="28" y="55"/>
                      <a:pt x="32" y="56"/>
                      <a:pt x="33" y="66"/>
                    </a:cubicBezTo>
                    <a:cubicBezTo>
                      <a:pt x="36" y="80"/>
                      <a:pt x="42" y="86"/>
                      <a:pt x="41" y="77"/>
                    </a:cubicBezTo>
                    <a:cubicBezTo>
                      <a:pt x="41" y="68"/>
                      <a:pt x="81" y="116"/>
                      <a:pt x="146" y="117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E12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2" name="Freeform 995"/>
              <p:cNvSpPr>
                <a:spLocks/>
              </p:cNvSpPr>
              <p:nvPr/>
            </p:nvSpPr>
            <p:spPr bwMode="auto">
              <a:xfrm>
                <a:off x="2813" y="1315"/>
                <a:ext cx="893" cy="627"/>
              </a:xfrm>
              <a:custGeom>
                <a:avLst/>
                <a:gdLst>
                  <a:gd name="T0" fmla="*/ 337 w 377"/>
                  <a:gd name="T1" fmla="*/ 72 h 264"/>
                  <a:gd name="T2" fmla="*/ 229 w 377"/>
                  <a:gd name="T3" fmla="*/ 78 h 264"/>
                  <a:gd name="T4" fmla="*/ 219 w 377"/>
                  <a:gd name="T5" fmla="*/ 48 h 264"/>
                  <a:gd name="T6" fmla="*/ 265 w 377"/>
                  <a:gd name="T7" fmla="*/ 5 h 264"/>
                  <a:gd name="T8" fmla="*/ 261 w 377"/>
                  <a:gd name="T9" fmla="*/ 7 h 264"/>
                  <a:gd name="T10" fmla="*/ 209 w 377"/>
                  <a:gd name="T11" fmla="*/ 37 h 264"/>
                  <a:gd name="T12" fmla="*/ 202 w 377"/>
                  <a:gd name="T13" fmla="*/ 31 h 264"/>
                  <a:gd name="T14" fmla="*/ 210 w 377"/>
                  <a:gd name="T15" fmla="*/ 12 h 264"/>
                  <a:gd name="T16" fmla="*/ 143 w 377"/>
                  <a:gd name="T17" fmla="*/ 37 h 264"/>
                  <a:gd name="T18" fmla="*/ 101 w 377"/>
                  <a:gd name="T19" fmla="*/ 70 h 264"/>
                  <a:gd name="T20" fmla="*/ 97 w 377"/>
                  <a:gd name="T21" fmla="*/ 52 h 264"/>
                  <a:gd name="T22" fmla="*/ 80 w 377"/>
                  <a:gd name="T23" fmla="*/ 72 h 264"/>
                  <a:gd name="T24" fmla="*/ 63 w 377"/>
                  <a:gd name="T25" fmla="*/ 78 h 264"/>
                  <a:gd name="T26" fmla="*/ 70 w 377"/>
                  <a:gd name="T27" fmla="*/ 83 h 264"/>
                  <a:gd name="T28" fmla="*/ 26 w 377"/>
                  <a:gd name="T29" fmla="*/ 130 h 264"/>
                  <a:gd name="T30" fmla="*/ 14 w 377"/>
                  <a:gd name="T31" fmla="*/ 182 h 264"/>
                  <a:gd name="T32" fmla="*/ 6 w 377"/>
                  <a:gd name="T33" fmla="*/ 204 h 264"/>
                  <a:gd name="T34" fmla="*/ 20 w 377"/>
                  <a:gd name="T35" fmla="*/ 194 h 264"/>
                  <a:gd name="T36" fmla="*/ 14 w 377"/>
                  <a:gd name="T37" fmla="*/ 214 h 264"/>
                  <a:gd name="T38" fmla="*/ 17 w 377"/>
                  <a:gd name="T39" fmla="*/ 236 h 264"/>
                  <a:gd name="T40" fmla="*/ 24 w 377"/>
                  <a:gd name="T41" fmla="*/ 222 h 264"/>
                  <a:gd name="T42" fmla="*/ 55 w 377"/>
                  <a:gd name="T43" fmla="*/ 263 h 264"/>
                  <a:gd name="T44" fmla="*/ 58 w 377"/>
                  <a:gd name="T45" fmla="*/ 243 h 264"/>
                  <a:gd name="T46" fmla="*/ 35 w 377"/>
                  <a:gd name="T47" fmla="*/ 201 h 264"/>
                  <a:gd name="T48" fmla="*/ 52 w 377"/>
                  <a:gd name="T49" fmla="*/ 117 h 264"/>
                  <a:gd name="T50" fmla="*/ 103 w 377"/>
                  <a:gd name="T51" fmla="*/ 88 h 264"/>
                  <a:gd name="T52" fmla="*/ 157 w 377"/>
                  <a:gd name="T53" fmla="*/ 61 h 264"/>
                  <a:gd name="T54" fmla="*/ 339 w 377"/>
                  <a:gd name="T55" fmla="*/ 84 h 264"/>
                  <a:gd name="T56" fmla="*/ 354 w 377"/>
                  <a:gd name="T57" fmla="*/ 68 h 264"/>
                  <a:gd name="T58" fmla="*/ 377 w 377"/>
                  <a:gd name="T59" fmla="*/ 57 h 264"/>
                  <a:gd name="T60" fmla="*/ 337 w 377"/>
                  <a:gd name="T61" fmla="*/ 7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7" h="264">
                    <a:moveTo>
                      <a:pt x="337" y="72"/>
                    </a:moveTo>
                    <a:cubicBezTo>
                      <a:pt x="321" y="86"/>
                      <a:pt x="286" y="105"/>
                      <a:pt x="229" y="78"/>
                    </a:cubicBezTo>
                    <a:cubicBezTo>
                      <a:pt x="206" y="67"/>
                      <a:pt x="201" y="54"/>
                      <a:pt x="219" y="48"/>
                    </a:cubicBezTo>
                    <a:cubicBezTo>
                      <a:pt x="237" y="43"/>
                      <a:pt x="262" y="28"/>
                      <a:pt x="265" y="5"/>
                    </a:cubicBezTo>
                    <a:cubicBezTo>
                      <a:pt x="264" y="5"/>
                      <a:pt x="262" y="5"/>
                      <a:pt x="261" y="7"/>
                    </a:cubicBezTo>
                    <a:cubicBezTo>
                      <a:pt x="247" y="25"/>
                      <a:pt x="224" y="33"/>
                      <a:pt x="209" y="37"/>
                    </a:cubicBezTo>
                    <a:cubicBezTo>
                      <a:pt x="196" y="40"/>
                      <a:pt x="187" y="42"/>
                      <a:pt x="202" y="31"/>
                    </a:cubicBezTo>
                    <a:cubicBezTo>
                      <a:pt x="217" y="20"/>
                      <a:pt x="215" y="0"/>
                      <a:pt x="210" y="12"/>
                    </a:cubicBezTo>
                    <a:cubicBezTo>
                      <a:pt x="206" y="25"/>
                      <a:pt x="176" y="31"/>
                      <a:pt x="143" y="37"/>
                    </a:cubicBezTo>
                    <a:cubicBezTo>
                      <a:pt x="110" y="44"/>
                      <a:pt x="101" y="70"/>
                      <a:pt x="101" y="70"/>
                    </a:cubicBezTo>
                    <a:cubicBezTo>
                      <a:pt x="98" y="60"/>
                      <a:pt x="104" y="47"/>
                      <a:pt x="97" y="52"/>
                    </a:cubicBezTo>
                    <a:cubicBezTo>
                      <a:pt x="87" y="60"/>
                      <a:pt x="90" y="74"/>
                      <a:pt x="80" y="72"/>
                    </a:cubicBezTo>
                    <a:cubicBezTo>
                      <a:pt x="68" y="69"/>
                      <a:pt x="58" y="77"/>
                      <a:pt x="63" y="78"/>
                    </a:cubicBezTo>
                    <a:cubicBezTo>
                      <a:pt x="72" y="80"/>
                      <a:pt x="74" y="81"/>
                      <a:pt x="70" y="83"/>
                    </a:cubicBezTo>
                    <a:cubicBezTo>
                      <a:pt x="49" y="89"/>
                      <a:pt x="34" y="115"/>
                      <a:pt x="26" y="130"/>
                    </a:cubicBezTo>
                    <a:cubicBezTo>
                      <a:pt x="15" y="150"/>
                      <a:pt x="14" y="173"/>
                      <a:pt x="14" y="182"/>
                    </a:cubicBezTo>
                    <a:cubicBezTo>
                      <a:pt x="14" y="192"/>
                      <a:pt x="0" y="206"/>
                      <a:pt x="6" y="204"/>
                    </a:cubicBezTo>
                    <a:cubicBezTo>
                      <a:pt x="13" y="202"/>
                      <a:pt x="20" y="194"/>
                      <a:pt x="20" y="194"/>
                    </a:cubicBezTo>
                    <a:cubicBezTo>
                      <a:pt x="17" y="198"/>
                      <a:pt x="12" y="204"/>
                      <a:pt x="14" y="214"/>
                    </a:cubicBezTo>
                    <a:cubicBezTo>
                      <a:pt x="15" y="222"/>
                      <a:pt x="20" y="230"/>
                      <a:pt x="17" y="236"/>
                    </a:cubicBezTo>
                    <a:cubicBezTo>
                      <a:pt x="22" y="232"/>
                      <a:pt x="23" y="225"/>
                      <a:pt x="24" y="222"/>
                    </a:cubicBezTo>
                    <a:cubicBezTo>
                      <a:pt x="26" y="233"/>
                      <a:pt x="32" y="264"/>
                      <a:pt x="55" y="263"/>
                    </a:cubicBezTo>
                    <a:cubicBezTo>
                      <a:pt x="55" y="263"/>
                      <a:pt x="61" y="244"/>
                      <a:pt x="58" y="243"/>
                    </a:cubicBezTo>
                    <a:cubicBezTo>
                      <a:pt x="43" y="233"/>
                      <a:pt x="47" y="226"/>
                      <a:pt x="35" y="201"/>
                    </a:cubicBezTo>
                    <a:cubicBezTo>
                      <a:pt x="22" y="173"/>
                      <a:pt x="37" y="141"/>
                      <a:pt x="52" y="117"/>
                    </a:cubicBezTo>
                    <a:cubicBezTo>
                      <a:pt x="70" y="88"/>
                      <a:pt x="92" y="92"/>
                      <a:pt x="103" y="88"/>
                    </a:cubicBezTo>
                    <a:cubicBezTo>
                      <a:pt x="114" y="85"/>
                      <a:pt x="121" y="51"/>
                      <a:pt x="157" y="61"/>
                    </a:cubicBezTo>
                    <a:cubicBezTo>
                      <a:pt x="192" y="72"/>
                      <a:pt x="264" y="137"/>
                      <a:pt x="339" y="84"/>
                    </a:cubicBezTo>
                    <a:cubicBezTo>
                      <a:pt x="346" y="78"/>
                      <a:pt x="352" y="70"/>
                      <a:pt x="354" y="68"/>
                    </a:cubicBezTo>
                    <a:cubicBezTo>
                      <a:pt x="362" y="61"/>
                      <a:pt x="377" y="57"/>
                      <a:pt x="377" y="57"/>
                    </a:cubicBezTo>
                    <a:cubicBezTo>
                      <a:pt x="366" y="52"/>
                      <a:pt x="354" y="58"/>
                      <a:pt x="337" y="72"/>
                    </a:cubicBezTo>
                    <a:close/>
                  </a:path>
                </a:pathLst>
              </a:custGeom>
              <a:solidFill>
                <a:srgbClr val="781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3" name="Freeform 996"/>
              <p:cNvSpPr>
                <a:spLocks/>
              </p:cNvSpPr>
              <p:nvPr/>
            </p:nvSpPr>
            <p:spPr bwMode="auto">
              <a:xfrm>
                <a:off x="2813" y="1315"/>
                <a:ext cx="627" cy="591"/>
              </a:xfrm>
              <a:custGeom>
                <a:avLst/>
                <a:gdLst>
                  <a:gd name="T0" fmla="*/ 33 w 265"/>
                  <a:gd name="T1" fmla="*/ 249 h 249"/>
                  <a:gd name="T2" fmla="*/ 28 w 265"/>
                  <a:gd name="T3" fmla="*/ 204 h 249"/>
                  <a:gd name="T4" fmla="*/ 24 w 265"/>
                  <a:gd name="T5" fmla="*/ 162 h 249"/>
                  <a:gd name="T6" fmla="*/ 70 w 265"/>
                  <a:gd name="T7" fmla="*/ 90 h 249"/>
                  <a:gd name="T8" fmla="*/ 86 w 265"/>
                  <a:gd name="T9" fmla="*/ 81 h 249"/>
                  <a:gd name="T10" fmla="*/ 95 w 265"/>
                  <a:gd name="T11" fmla="*/ 73 h 249"/>
                  <a:gd name="T12" fmla="*/ 104 w 265"/>
                  <a:gd name="T13" fmla="*/ 79 h 249"/>
                  <a:gd name="T14" fmla="*/ 143 w 265"/>
                  <a:gd name="T15" fmla="*/ 44 h 249"/>
                  <a:gd name="T16" fmla="*/ 178 w 265"/>
                  <a:gd name="T17" fmla="*/ 43 h 249"/>
                  <a:gd name="T18" fmla="*/ 206 w 265"/>
                  <a:gd name="T19" fmla="*/ 45 h 249"/>
                  <a:gd name="T20" fmla="*/ 265 w 265"/>
                  <a:gd name="T21" fmla="*/ 5 h 249"/>
                  <a:gd name="T22" fmla="*/ 261 w 265"/>
                  <a:gd name="T23" fmla="*/ 7 h 249"/>
                  <a:gd name="T24" fmla="*/ 209 w 265"/>
                  <a:gd name="T25" fmla="*/ 37 h 249"/>
                  <a:gd name="T26" fmla="*/ 202 w 265"/>
                  <a:gd name="T27" fmla="*/ 31 h 249"/>
                  <a:gd name="T28" fmla="*/ 210 w 265"/>
                  <a:gd name="T29" fmla="*/ 12 h 249"/>
                  <a:gd name="T30" fmla="*/ 143 w 265"/>
                  <a:gd name="T31" fmla="*/ 37 h 249"/>
                  <a:gd name="T32" fmla="*/ 101 w 265"/>
                  <a:gd name="T33" fmla="*/ 70 h 249"/>
                  <a:gd name="T34" fmla="*/ 97 w 265"/>
                  <a:gd name="T35" fmla="*/ 52 h 249"/>
                  <a:gd name="T36" fmla="*/ 80 w 265"/>
                  <a:gd name="T37" fmla="*/ 72 h 249"/>
                  <a:gd name="T38" fmla="*/ 63 w 265"/>
                  <a:gd name="T39" fmla="*/ 78 h 249"/>
                  <a:gd name="T40" fmla="*/ 70 w 265"/>
                  <a:gd name="T41" fmla="*/ 83 h 249"/>
                  <a:gd name="T42" fmla="*/ 26 w 265"/>
                  <a:gd name="T43" fmla="*/ 130 h 249"/>
                  <a:gd name="T44" fmla="*/ 14 w 265"/>
                  <a:gd name="T45" fmla="*/ 182 h 249"/>
                  <a:gd name="T46" fmla="*/ 6 w 265"/>
                  <a:gd name="T47" fmla="*/ 204 h 249"/>
                  <a:gd name="T48" fmla="*/ 20 w 265"/>
                  <a:gd name="T49" fmla="*/ 194 h 249"/>
                  <a:gd name="T50" fmla="*/ 14 w 265"/>
                  <a:gd name="T51" fmla="*/ 214 h 249"/>
                  <a:gd name="T52" fmla="*/ 17 w 265"/>
                  <a:gd name="T53" fmla="*/ 236 h 249"/>
                  <a:gd name="T54" fmla="*/ 24 w 265"/>
                  <a:gd name="T55" fmla="*/ 222 h 249"/>
                  <a:gd name="T56" fmla="*/ 33 w 265"/>
                  <a:gd name="T57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5" h="249">
                    <a:moveTo>
                      <a:pt x="33" y="249"/>
                    </a:moveTo>
                    <a:cubicBezTo>
                      <a:pt x="35" y="233"/>
                      <a:pt x="36" y="220"/>
                      <a:pt x="28" y="204"/>
                    </a:cubicBezTo>
                    <a:cubicBezTo>
                      <a:pt x="22" y="191"/>
                      <a:pt x="22" y="184"/>
                      <a:pt x="24" y="162"/>
                    </a:cubicBezTo>
                    <a:cubicBezTo>
                      <a:pt x="28" y="130"/>
                      <a:pt x="56" y="95"/>
                      <a:pt x="70" y="90"/>
                    </a:cubicBezTo>
                    <a:cubicBezTo>
                      <a:pt x="84" y="84"/>
                      <a:pt x="80" y="79"/>
                      <a:pt x="86" y="81"/>
                    </a:cubicBezTo>
                    <a:cubicBezTo>
                      <a:pt x="92" y="82"/>
                      <a:pt x="93" y="67"/>
                      <a:pt x="95" y="73"/>
                    </a:cubicBezTo>
                    <a:cubicBezTo>
                      <a:pt x="96" y="81"/>
                      <a:pt x="102" y="84"/>
                      <a:pt x="104" y="79"/>
                    </a:cubicBezTo>
                    <a:cubicBezTo>
                      <a:pt x="112" y="59"/>
                      <a:pt x="128" y="49"/>
                      <a:pt x="143" y="44"/>
                    </a:cubicBezTo>
                    <a:cubicBezTo>
                      <a:pt x="160" y="39"/>
                      <a:pt x="181" y="38"/>
                      <a:pt x="178" y="43"/>
                    </a:cubicBezTo>
                    <a:cubicBezTo>
                      <a:pt x="175" y="49"/>
                      <a:pt x="187" y="50"/>
                      <a:pt x="206" y="45"/>
                    </a:cubicBezTo>
                    <a:cubicBezTo>
                      <a:pt x="229" y="39"/>
                      <a:pt x="253" y="28"/>
                      <a:pt x="265" y="5"/>
                    </a:cubicBezTo>
                    <a:cubicBezTo>
                      <a:pt x="264" y="5"/>
                      <a:pt x="262" y="6"/>
                      <a:pt x="261" y="7"/>
                    </a:cubicBezTo>
                    <a:cubicBezTo>
                      <a:pt x="247" y="25"/>
                      <a:pt x="224" y="33"/>
                      <a:pt x="209" y="37"/>
                    </a:cubicBezTo>
                    <a:cubicBezTo>
                      <a:pt x="196" y="40"/>
                      <a:pt x="187" y="42"/>
                      <a:pt x="202" y="31"/>
                    </a:cubicBezTo>
                    <a:cubicBezTo>
                      <a:pt x="217" y="20"/>
                      <a:pt x="215" y="0"/>
                      <a:pt x="210" y="12"/>
                    </a:cubicBezTo>
                    <a:cubicBezTo>
                      <a:pt x="206" y="25"/>
                      <a:pt x="176" y="31"/>
                      <a:pt x="143" y="37"/>
                    </a:cubicBezTo>
                    <a:cubicBezTo>
                      <a:pt x="110" y="44"/>
                      <a:pt x="101" y="70"/>
                      <a:pt x="101" y="70"/>
                    </a:cubicBezTo>
                    <a:cubicBezTo>
                      <a:pt x="98" y="60"/>
                      <a:pt x="104" y="47"/>
                      <a:pt x="97" y="52"/>
                    </a:cubicBezTo>
                    <a:cubicBezTo>
                      <a:pt x="87" y="60"/>
                      <a:pt x="90" y="74"/>
                      <a:pt x="80" y="72"/>
                    </a:cubicBezTo>
                    <a:cubicBezTo>
                      <a:pt x="68" y="69"/>
                      <a:pt x="58" y="77"/>
                      <a:pt x="63" y="78"/>
                    </a:cubicBezTo>
                    <a:cubicBezTo>
                      <a:pt x="72" y="80"/>
                      <a:pt x="74" y="81"/>
                      <a:pt x="70" y="83"/>
                    </a:cubicBezTo>
                    <a:cubicBezTo>
                      <a:pt x="49" y="89"/>
                      <a:pt x="34" y="115"/>
                      <a:pt x="26" y="130"/>
                    </a:cubicBezTo>
                    <a:cubicBezTo>
                      <a:pt x="15" y="150"/>
                      <a:pt x="14" y="173"/>
                      <a:pt x="14" y="182"/>
                    </a:cubicBezTo>
                    <a:cubicBezTo>
                      <a:pt x="14" y="192"/>
                      <a:pt x="0" y="206"/>
                      <a:pt x="6" y="204"/>
                    </a:cubicBezTo>
                    <a:cubicBezTo>
                      <a:pt x="13" y="202"/>
                      <a:pt x="20" y="194"/>
                      <a:pt x="20" y="194"/>
                    </a:cubicBezTo>
                    <a:cubicBezTo>
                      <a:pt x="17" y="198"/>
                      <a:pt x="12" y="204"/>
                      <a:pt x="14" y="214"/>
                    </a:cubicBezTo>
                    <a:cubicBezTo>
                      <a:pt x="15" y="222"/>
                      <a:pt x="20" y="230"/>
                      <a:pt x="17" y="236"/>
                    </a:cubicBezTo>
                    <a:cubicBezTo>
                      <a:pt x="22" y="232"/>
                      <a:pt x="23" y="225"/>
                      <a:pt x="24" y="222"/>
                    </a:cubicBezTo>
                    <a:cubicBezTo>
                      <a:pt x="25" y="229"/>
                      <a:pt x="27" y="240"/>
                      <a:pt x="33" y="249"/>
                    </a:cubicBezTo>
                    <a:close/>
                  </a:path>
                </a:pathLst>
              </a:custGeom>
              <a:solidFill>
                <a:srgbClr val="5E12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4" name="Freeform 997"/>
              <p:cNvSpPr>
                <a:spLocks/>
              </p:cNvSpPr>
              <p:nvPr/>
            </p:nvSpPr>
            <p:spPr bwMode="auto">
              <a:xfrm>
                <a:off x="3542" y="1476"/>
                <a:ext cx="206" cy="452"/>
              </a:xfrm>
              <a:custGeom>
                <a:avLst/>
                <a:gdLst>
                  <a:gd name="T0" fmla="*/ 6 w 87"/>
                  <a:gd name="T1" fmla="*/ 29 h 190"/>
                  <a:gd name="T2" fmla="*/ 21 w 87"/>
                  <a:gd name="T3" fmla="*/ 147 h 190"/>
                  <a:gd name="T4" fmla="*/ 85 w 87"/>
                  <a:gd name="T5" fmla="*/ 186 h 190"/>
                  <a:gd name="T6" fmla="*/ 83 w 87"/>
                  <a:gd name="T7" fmla="*/ 90 h 190"/>
                  <a:gd name="T8" fmla="*/ 59 w 87"/>
                  <a:gd name="T9" fmla="*/ 44 h 190"/>
                  <a:gd name="T10" fmla="*/ 48 w 87"/>
                  <a:gd name="T11" fmla="*/ 21 h 190"/>
                  <a:gd name="T12" fmla="*/ 87 w 87"/>
                  <a:gd name="T13" fmla="*/ 26 h 190"/>
                  <a:gd name="T14" fmla="*/ 70 w 87"/>
                  <a:gd name="T15" fmla="*/ 10 h 190"/>
                  <a:gd name="T16" fmla="*/ 46 w 87"/>
                  <a:gd name="T17" fmla="*/ 0 h 190"/>
                  <a:gd name="T18" fmla="*/ 6 w 87"/>
                  <a:gd name="T19" fmla="*/ 29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190">
                    <a:moveTo>
                      <a:pt x="6" y="29"/>
                    </a:moveTo>
                    <a:cubicBezTo>
                      <a:pt x="0" y="33"/>
                      <a:pt x="2" y="103"/>
                      <a:pt x="21" y="147"/>
                    </a:cubicBezTo>
                    <a:cubicBezTo>
                      <a:pt x="39" y="190"/>
                      <a:pt x="85" y="186"/>
                      <a:pt x="85" y="186"/>
                    </a:cubicBezTo>
                    <a:cubicBezTo>
                      <a:pt x="63" y="181"/>
                      <a:pt x="82" y="115"/>
                      <a:pt x="83" y="90"/>
                    </a:cubicBezTo>
                    <a:cubicBezTo>
                      <a:pt x="83" y="78"/>
                      <a:pt x="71" y="58"/>
                      <a:pt x="59" y="44"/>
                    </a:cubicBezTo>
                    <a:cubicBezTo>
                      <a:pt x="50" y="33"/>
                      <a:pt x="43" y="28"/>
                      <a:pt x="48" y="21"/>
                    </a:cubicBezTo>
                    <a:cubicBezTo>
                      <a:pt x="55" y="12"/>
                      <a:pt x="77" y="17"/>
                      <a:pt x="87" y="26"/>
                    </a:cubicBezTo>
                    <a:cubicBezTo>
                      <a:pt x="87" y="26"/>
                      <a:pt x="83" y="17"/>
                      <a:pt x="70" y="10"/>
                    </a:cubicBezTo>
                    <a:cubicBezTo>
                      <a:pt x="51" y="0"/>
                      <a:pt x="42" y="4"/>
                      <a:pt x="46" y="0"/>
                    </a:cubicBezTo>
                    <a:cubicBezTo>
                      <a:pt x="37" y="10"/>
                      <a:pt x="27" y="18"/>
                      <a:pt x="6" y="29"/>
                    </a:cubicBezTo>
                    <a:close/>
                  </a:path>
                </a:pathLst>
              </a:custGeom>
              <a:solidFill>
                <a:srgbClr val="781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5" name="Freeform 998"/>
              <p:cNvSpPr>
                <a:spLocks/>
              </p:cNvSpPr>
              <p:nvPr/>
            </p:nvSpPr>
            <p:spPr bwMode="auto">
              <a:xfrm>
                <a:off x="3556" y="1476"/>
                <a:ext cx="180" cy="392"/>
              </a:xfrm>
              <a:custGeom>
                <a:avLst/>
                <a:gdLst>
                  <a:gd name="T0" fmla="*/ 64 w 76"/>
                  <a:gd name="T1" fmla="*/ 165 h 165"/>
                  <a:gd name="T2" fmla="*/ 73 w 76"/>
                  <a:gd name="T3" fmla="*/ 89 h 165"/>
                  <a:gd name="T4" fmla="*/ 43 w 76"/>
                  <a:gd name="T5" fmla="*/ 40 h 165"/>
                  <a:gd name="T6" fmla="*/ 34 w 76"/>
                  <a:gd name="T7" fmla="*/ 16 h 165"/>
                  <a:gd name="T8" fmla="*/ 76 w 76"/>
                  <a:gd name="T9" fmla="*/ 20 h 165"/>
                  <a:gd name="T10" fmla="*/ 64 w 76"/>
                  <a:gd name="T11" fmla="*/ 10 h 165"/>
                  <a:gd name="T12" fmla="*/ 40 w 76"/>
                  <a:gd name="T13" fmla="*/ 0 h 165"/>
                  <a:gd name="T14" fmla="*/ 0 w 76"/>
                  <a:gd name="T15" fmla="*/ 29 h 165"/>
                  <a:gd name="T16" fmla="*/ 64 w 76"/>
                  <a:gd name="T1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165">
                    <a:moveTo>
                      <a:pt x="64" y="165"/>
                    </a:moveTo>
                    <a:cubicBezTo>
                      <a:pt x="64" y="142"/>
                      <a:pt x="75" y="100"/>
                      <a:pt x="73" y="89"/>
                    </a:cubicBezTo>
                    <a:cubicBezTo>
                      <a:pt x="72" y="78"/>
                      <a:pt x="60" y="56"/>
                      <a:pt x="43" y="40"/>
                    </a:cubicBezTo>
                    <a:cubicBezTo>
                      <a:pt x="32" y="30"/>
                      <a:pt x="28" y="23"/>
                      <a:pt x="34" y="16"/>
                    </a:cubicBezTo>
                    <a:cubicBezTo>
                      <a:pt x="43" y="7"/>
                      <a:pt x="64" y="13"/>
                      <a:pt x="76" y="20"/>
                    </a:cubicBezTo>
                    <a:cubicBezTo>
                      <a:pt x="76" y="20"/>
                      <a:pt x="70" y="13"/>
                      <a:pt x="64" y="10"/>
                    </a:cubicBezTo>
                    <a:cubicBezTo>
                      <a:pt x="46" y="0"/>
                      <a:pt x="37" y="4"/>
                      <a:pt x="40" y="0"/>
                    </a:cubicBezTo>
                    <a:cubicBezTo>
                      <a:pt x="31" y="10"/>
                      <a:pt x="21" y="18"/>
                      <a:pt x="0" y="29"/>
                    </a:cubicBezTo>
                    <a:lnTo>
                      <a:pt x="64" y="165"/>
                    </a:lnTo>
                    <a:close/>
                  </a:path>
                </a:pathLst>
              </a:custGeom>
              <a:solidFill>
                <a:srgbClr val="5E12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6" name="Freeform 999"/>
              <p:cNvSpPr>
                <a:spLocks noEditPoints="1"/>
              </p:cNvSpPr>
              <p:nvPr/>
            </p:nvSpPr>
            <p:spPr bwMode="auto">
              <a:xfrm>
                <a:off x="2820" y="1324"/>
                <a:ext cx="1009" cy="927"/>
              </a:xfrm>
              <a:custGeom>
                <a:avLst/>
                <a:gdLst>
                  <a:gd name="T0" fmla="*/ 93 w 426"/>
                  <a:gd name="T1" fmla="*/ 355 h 390"/>
                  <a:gd name="T2" fmla="*/ 82 w 426"/>
                  <a:gd name="T3" fmla="*/ 354 h 390"/>
                  <a:gd name="T4" fmla="*/ 68 w 426"/>
                  <a:gd name="T5" fmla="*/ 333 h 390"/>
                  <a:gd name="T6" fmla="*/ 58 w 426"/>
                  <a:gd name="T7" fmla="*/ 319 h 390"/>
                  <a:gd name="T8" fmla="*/ 41 w 426"/>
                  <a:gd name="T9" fmla="*/ 278 h 390"/>
                  <a:gd name="T10" fmla="*/ 191 w 426"/>
                  <a:gd name="T11" fmla="*/ 390 h 390"/>
                  <a:gd name="T12" fmla="*/ 185 w 426"/>
                  <a:gd name="T13" fmla="*/ 388 h 390"/>
                  <a:gd name="T14" fmla="*/ 52 w 426"/>
                  <a:gd name="T15" fmla="*/ 299 h 390"/>
                  <a:gd name="T16" fmla="*/ 66 w 426"/>
                  <a:gd name="T17" fmla="*/ 332 h 390"/>
                  <a:gd name="T18" fmla="*/ 82 w 426"/>
                  <a:gd name="T19" fmla="*/ 352 h 390"/>
                  <a:gd name="T20" fmla="*/ 84 w 426"/>
                  <a:gd name="T21" fmla="*/ 347 h 390"/>
                  <a:gd name="T22" fmla="*/ 44 w 426"/>
                  <a:gd name="T23" fmla="*/ 260 h 390"/>
                  <a:gd name="T24" fmla="*/ 12 w 426"/>
                  <a:gd name="T25" fmla="*/ 235 h 390"/>
                  <a:gd name="T26" fmla="*/ 10 w 426"/>
                  <a:gd name="T27" fmla="*/ 211 h 390"/>
                  <a:gd name="T28" fmla="*/ 1 w 426"/>
                  <a:gd name="T29" fmla="*/ 201 h 390"/>
                  <a:gd name="T30" fmla="*/ 22 w 426"/>
                  <a:gd name="T31" fmla="*/ 125 h 390"/>
                  <a:gd name="T32" fmla="*/ 59 w 426"/>
                  <a:gd name="T33" fmla="*/ 75 h 390"/>
                  <a:gd name="T34" fmla="*/ 77 w 426"/>
                  <a:gd name="T35" fmla="*/ 67 h 390"/>
                  <a:gd name="T36" fmla="*/ 98 w 426"/>
                  <a:gd name="T37" fmla="*/ 47 h 390"/>
                  <a:gd name="T38" fmla="*/ 140 w 426"/>
                  <a:gd name="T39" fmla="*/ 32 h 390"/>
                  <a:gd name="T40" fmla="*/ 212 w 426"/>
                  <a:gd name="T41" fmla="*/ 5 h 390"/>
                  <a:gd name="T42" fmla="*/ 193 w 426"/>
                  <a:gd name="T43" fmla="*/ 34 h 390"/>
                  <a:gd name="T44" fmla="*/ 261 w 426"/>
                  <a:gd name="T45" fmla="*/ 0 h 390"/>
                  <a:gd name="T46" fmla="*/ 256 w 426"/>
                  <a:gd name="T47" fmla="*/ 43 h 390"/>
                  <a:gd name="T48" fmla="*/ 270 w 426"/>
                  <a:gd name="T49" fmla="*/ 41 h 390"/>
                  <a:gd name="T50" fmla="*/ 343 w 426"/>
                  <a:gd name="T51" fmla="*/ 34 h 390"/>
                  <a:gd name="T52" fmla="*/ 329 w 426"/>
                  <a:gd name="T53" fmla="*/ 39 h 390"/>
                  <a:gd name="T54" fmla="*/ 362 w 426"/>
                  <a:gd name="T55" fmla="*/ 44 h 390"/>
                  <a:gd name="T56" fmla="*/ 352 w 426"/>
                  <a:gd name="T57" fmla="*/ 65 h 390"/>
                  <a:gd name="T58" fmla="*/ 376 w 426"/>
                  <a:gd name="T59" fmla="*/ 72 h 390"/>
                  <a:gd name="T60" fmla="*/ 395 w 426"/>
                  <a:gd name="T61" fmla="*/ 101 h 390"/>
                  <a:gd name="T62" fmla="*/ 381 w 426"/>
                  <a:gd name="T63" fmla="*/ 98 h 390"/>
                  <a:gd name="T64" fmla="*/ 422 w 426"/>
                  <a:gd name="T65" fmla="*/ 171 h 390"/>
                  <a:gd name="T66" fmla="*/ 408 w 426"/>
                  <a:gd name="T67" fmla="*/ 171 h 390"/>
                  <a:gd name="T68" fmla="*/ 423 w 426"/>
                  <a:gd name="T69" fmla="*/ 224 h 390"/>
                  <a:gd name="T70" fmla="*/ 392 w 426"/>
                  <a:gd name="T71" fmla="*/ 261 h 390"/>
                  <a:gd name="T72" fmla="*/ 414 w 426"/>
                  <a:gd name="T73" fmla="*/ 228 h 390"/>
                  <a:gd name="T74" fmla="*/ 406 w 426"/>
                  <a:gd name="T75" fmla="*/ 170 h 390"/>
                  <a:gd name="T76" fmla="*/ 423 w 426"/>
                  <a:gd name="T77" fmla="*/ 176 h 390"/>
                  <a:gd name="T78" fmla="*/ 398 w 426"/>
                  <a:gd name="T79" fmla="*/ 119 h 390"/>
                  <a:gd name="T80" fmla="*/ 379 w 426"/>
                  <a:gd name="T81" fmla="*/ 95 h 390"/>
                  <a:gd name="T82" fmla="*/ 396 w 426"/>
                  <a:gd name="T83" fmla="*/ 99 h 390"/>
                  <a:gd name="T84" fmla="*/ 349 w 426"/>
                  <a:gd name="T85" fmla="*/ 66 h 390"/>
                  <a:gd name="T86" fmla="*/ 372 w 426"/>
                  <a:gd name="T87" fmla="*/ 52 h 390"/>
                  <a:gd name="T88" fmla="*/ 330 w 426"/>
                  <a:gd name="T89" fmla="*/ 42 h 390"/>
                  <a:gd name="T90" fmla="*/ 326 w 426"/>
                  <a:gd name="T91" fmla="*/ 38 h 390"/>
                  <a:gd name="T92" fmla="*/ 301 w 426"/>
                  <a:gd name="T93" fmla="*/ 33 h 390"/>
                  <a:gd name="T94" fmla="*/ 255 w 426"/>
                  <a:gd name="T95" fmla="*/ 48 h 390"/>
                  <a:gd name="T96" fmla="*/ 254 w 426"/>
                  <a:gd name="T97" fmla="*/ 42 h 390"/>
                  <a:gd name="T98" fmla="*/ 261 w 426"/>
                  <a:gd name="T99" fmla="*/ 2 h 390"/>
                  <a:gd name="T100" fmla="*/ 193 w 426"/>
                  <a:gd name="T101" fmla="*/ 37 h 390"/>
                  <a:gd name="T102" fmla="*/ 199 w 426"/>
                  <a:gd name="T103" fmla="*/ 26 h 390"/>
                  <a:gd name="T104" fmla="*/ 140 w 426"/>
                  <a:gd name="T105" fmla="*/ 35 h 390"/>
                  <a:gd name="T106" fmla="*/ 97 w 426"/>
                  <a:gd name="T107" fmla="*/ 66 h 390"/>
                  <a:gd name="T108" fmla="*/ 95 w 426"/>
                  <a:gd name="T109" fmla="*/ 49 h 390"/>
                  <a:gd name="T110" fmla="*/ 76 w 426"/>
                  <a:gd name="T111" fmla="*/ 69 h 390"/>
                  <a:gd name="T112" fmla="*/ 70 w 426"/>
                  <a:gd name="T113" fmla="*/ 77 h 390"/>
                  <a:gd name="T114" fmla="*/ 12 w 426"/>
                  <a:gd name="T115" fmla="*/ 178 h 390"/>
                  <a:gd name="T116" fmla="*/ 16 w 426"/>
                  <a:gd name="T117" fmla="*/ 189 h 390"/>
                  <a:gd name="T118" fmla="*/ 12 w 426"/>
                  <a:gd name="T119" fmla="*/ 210 h 390"/>
                  <a:gd name="T120" fmla="*/ 19 w 426"/>
                  <a:gd name="T121" fmla="*/ 219 h 390"/>
                  <a:gd name="T122" fmla="*/ 22 w 426"/>
                  <a:gd name="T123" fmla="*/ 217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6" h="390">
                    <a:moveTo>
                      <a:pt x="191" y="390"/>
                    </a:moveTo>
                    <a:cubicBezTo>
                      <a:pt x="188" y="390"/>
                      <a:pt x="188" y="390"/>
                      <a:pt x="188" y="390"/>
                    </a:cubicBezTo>
                    <a:cubicBezTo>
                      <a:pt x="143" y="389"/>
                      <a:pt x="109" y="366"/>
                      <a:pt x="93" y="355"/>
                    </a:cubicBezTo>
                    <a:cubicBezTo>
                      <a:pt x="90" y="352"/>
                      <a:pt x="86" y="350"/>
                      <a:pt x="85" y="349"/>
                    </a:cubicBezTo>
                    <a:cubicBezTo>
                      <a:pt x="85" y="351"/>
                      <a:pt x="84" y="353"/>
                      <a:pt x="84" y="354"/>
                    </a:cubicBezTo>
                    <a:cubicBezTo>
                      <a:pt x="83" y="354"/>
                      <a:pt x="83" y="354"/>
                      <a:pt x="82" y="354"/>
                    </a:cubicBezTo>
                    <a:cubicBezTo>
                      <a:pt x="79" y="354"/>
                      <a:pt x="75" y="346"/>
                      <a:pt x="74" y="338"/>
                    </a:cubicBezTo>
                    <a:cubicBezTo>
                      <a:pt x="73" y="332"/>
                      <a:pt x="72" y="331"/>
                      <a:pt x="71" y="331"/>
                    </a:cubicBezTo>
                    <a:cubicBezTo>
                      <a:pt x="70" y="331"/>
                      <a:pt x="69" y="332"/>
                      <a:pt x="68" y="333"/>
                    </a:cubicBezTo>
                    <a:cubicBezTo>
                      <a:pt x="67" y="334"/>
                      <a:pt x="66" y="335"/>
                      <a:pt x="65" y="335"/>
                    </a:cubicBezTo>
                    <a:cubicBezTo>
                      <a:pt x="65" y="335"/>
                      <a:pt x="65" y="335"/>
                      <a:pt x="65" y="335"/>
                    </a:cubicBezTo>
                    <a:cubicBezTo>
                      <a:pt x="63" y="335"/>
                      <a:pt x="61" y="333"/>
                      <a:pt x="58" y="319"/>
                    </a:cubicBezTo>
                    <a:cubicBezTo>
                      <a:pt x="57" y="313"/>
                      <a:pt x="53" y="307"/>
                      <a:pt x="50" y="301"/>
                    </a:cubicBezTo>
                    <a:cubicBezTo>
                      <a:pt x="46" y="293"/>
                      <a:pt x="41" y="286"/>
                      <a:pt x="41" y="278"/>
                    </a:cubicBezTo>
                    <a:cubicBezTo>
                      <a:pt x="41" y="278"/>
                      <a:pt x="41" y="278"/>
                      <a:pt x="41" y="278"/>
                    </a:cubicBezTo>
                    <a:cubicBezTo>
                      <a:pt x="50" y="271"/>
                      <a:pt x="50" y="271"/>
                      <a:pt x="50" y="271"/>
                    </a:cubicBezTo>
                    <a:cubicBezTo>
                      <a:pt x="51" y="271"/>
                      <a:pt x="51" y="271"/>
                      <a:pt x="51" y="271"/>
                    </a:cubicBezTo>
                    <a:lnTo>
                      <a:pt x="191" y="390"/>
                    </a:lnTo>
                    <a:close/>
                    <a:moveTo>
                      <a:pt x="84" y="347"/>
                    </a:moveTo>
                    <a:cubicBezTo>
                      <a:pt x="86" y="347"/>
                      <a:pt x="89" y="349"/>
                      <a:pt x="95" y="353"/>
                    </a:cubicBezTo>
                    <a:cubicBezTo>
                      <a:pt x="110" y="364"/>
                      <a:pt x="142" y="386"/>
                      <a:pt x="185" y="388"/>
                    </a:cubicBezTo>
                    <a:cubicBezTo>
                      <a:pt x="50" y="274"/>
                      <a:pt x="50" y="274"/>
                      <a:pt x="50" y="274"/>
                    </a:cubicBezTo>
                    <a:cubicBezTo>
                      <a:pt x="43" y="279"/>
                      <a:pt x="43" y="279"/>
                      <a:pt x="43" y="279"/>
                    </a:cubicBezTo>
                    <a:cubicBezTo>
                      <a:pt x="44" y="286"/>
                      <a:pt x="48" y="293"/>
                      <a:pt x="52" y="299"/>
                    </a:cubicBezTo>
                    <a:cubicBezTo>
                      <a:pt x="56" y="305"/>
                      <a:pt x="59" y="312"/>
                      <a:pt x="61" y="318"/>
                    </a:cubicBezTo>
                    <a:cubicBezTo>
                      <a:pt x="63" y="333"/>
                      <a:pt x="65" y="333"/>
                      <a:pt x="65" y="333"/>
                    </a:cubicBezTo>
                    <a:cubicBezTo>
                      <a:pt x="65" y="333"/>
                      <a:pt x="66" y="333"/>
                      <a:pt x="66" y="332"/>
                    </a:cubicBezTo>
                    <a:cubicBezTo>
                      <a:pt x="68" y="329"/>
                      <a:pt x="69" y="328"/>
                      <a:pt x="71" y="328"/>
                    </a:cubicBezTo>
                    <a:cubicBezTo>
                      <a:pt x="74" y="328"/>
                      <a:pt x="76" y="332"/>
                      <a:pt x="77" y="338"/>
                    </a:cubicBezTo>
                    <a:cubicBezTo>
                      <a:pt x="78" y="347"/>
                      <a:pt x="81" y="351"/>
                      <a:pt x="82" y="352"/>
                    </a:cubicBezTo>
                    <a:cubicBezTo>
                      <a:pt x="82" y="352"/>
                      <a:pt x="82" y="351"/>
                      <a:pt x="82" y="349"/>
                    </a:cubicBezTo>
                    <a:cubicBezTo>
                      <a:pt x="82" y="348"/>
                      <a:pt x="82" y="348"/>
                      <a:pt x="83" y="347"/>
                    </a:cubicBezTo>
                    <a:cubicBezTo>
                      <a:pt x="83" y="347"/>
                      <a:pt x="83" y="347"/>
                      <a:pt x="84" y="347"/>
                    </a:cubicBezTo>
                    <a:close/>
                    <a:moveTo>
                      <a:pt x="392" y="261"/>
                    </a:moveTo>
                    <a:cubicBezTo>
                      <a:pt x="44" y="260"/>
                      <a:pt x="44" y="260"/>
                      <a:pt x="44" y="260"/>
                    </a:cubicBezTo>
                    <a:cubicBezTo>
                      <a:pt x="44" y="260"/>
                      <a:pt x="44" y="260"/>
                      <a:pt x="44" y="260"/>
                    </a:cubicBezTo>
                    <a:cubicBezTo>
                      <a:pt x="28" y="252"/>
                      <a:pt x="23" y="235"/>
                      <a:pt x="21" y="223"/>
                    </a:cubicBezTo>
                    <a:cubicBezTo>
                      <a:pt x="20" y="227"/>
                      <a:pt x="18" y="230"/>
                      <a:pt x="15" y="233"/>
                    </a:cubicBezTo>
                    <a:cubicBezTo>
                      <a:pt x="12" y="235"/>
                      <a:pt x="12" y="235"/>
                      <a:pt x="12" y="235"/>
                    </a:cubicBezTo>
                    <a:cubicBezTo>
                      <a:pt x="13" y="231"/>
                      <a:pt x="13" y="231"/>
                      <a:pt x="13" y="231"/>
                    </a:cubicBezTo>
                    <a:cubicBezTo>
                      <a:pt x="15" y="228"/>
                      <a:pt x="13" y="223"/>
                      <a:pt x="12" y="218"/>
                    </a:cubicBezTo>
                    <a:cubicBezTo>
                      <a:pt x="11" y="216"/>
                      <a:pt x="10" y="213"/>
                      <a:pt x="10" y="211"/>
                    </a:cubicBezTo>
                    <a:cubicBezTo>
                      <a:pt x="9" y="205"/>
                      <a:pt x="10" y="201"/>
                      <a:pt x="11" y="197"/>
                    </a:cubicBezTo>
                    <a:cubicBezTo>
                      <a:pt x="9" y="199"/>
                      <a:pt x="6" y="201"/>
                      <a:pt x="3" y="202"/>
                    </a:cubicBezTo>
                    <a:cubicBezTo>
                      <a:pt x="2" y="202"/>
                      <a:pt x="1" y="202"/>
                      <a:pt x="1" y="201"/>
                    </a:cubicBezTo>
                    <a:cubicBezTo>
                      <a:pt x="0" y="200"/>
                      <a:pt x="1" y="198"/>
                      <a:pt x="3" y="194"/>
                    </a:cubicBezTo>
                    <a:cubicBezTo>
                      <a:pt x="6" y="189"/>
                      <a:pt x="10" y="183"/>
                      <a:pt x="10" y="178"/>
                    </a:cubicBezTo>
                    <a:cubicBezTo>
                      <a:pt x="10" y="157"/>
                      <a:pt x="14" y="139"/>
                      <a:pt x="22" y="125"/>
                    </a:cubicBezTo>
                    <a:cubicBezTo>
                      <a:pt x="30" y="111"/>
                      <a:pt x="45" y="84"/>
                      <a:pt x="67" y="77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6" y="77"/>
                      <a:pt x="64" y="76"/>
                      <a:pt x="59" y="75"/>
                    </a:cubicBezTo>
                    <a:cubicBezTo>
                      <a:pt x="58" y="75"/>
                      <a:pt x="57" y="74"/>
                      <a:pt x="57" y="73"/>
                    </a:cubicBezTo>
                    <a:cubicBezTo>
                      <a:pt x="58" y="70"/>
                      <a:pt x="64" y="66"/>
                      <a:pt x="72" y="66"/>
                    </a:cubicBezTo>
                    <a:cubicBezTo>
                      <a:pt x="73" y="66"/>
                      <a:pt x="75" y="66"/>
                      <a:pt x="77" y="67"/>
                    </a:cubicBezTo>
                    <a:cubicBezTo>
                      <a:pt x="81" y="68"/>
                      <a:pt x="83" y="65"/>
                      <a:pt x="85" y="60"/>
                    </a:cubicBezTo>
                    <a:cubicBezTo>
                      <a:pt x="87" y="56"/>
                      <a:pt x="89" y="51"/>
                      <a:pt x="93" y="47"/>
                    </a:cubicBezTo>
                    <a:cubicBezTo>
                      <a:pt x="96" y="46"/>
                      <a:pt x="97" y="46"/>
                      <a:pt x="98" y="47"/>
                    </a:cubicBezTo>
                    <a:cubicBezTo>
                      <a:pt x="99" y="48"/>
                      <a:pt x="99" y="50"/>
                      <a:pt x="98" y="53"/>
                    </a:cubicBezTo>
                    <a:cubicBezTo>
                      <a:pt x="98" y="55"/>
                      <a:pt x="98" y="59"/>
                      <a:pt x="98" y="62"/>
                    </a:cubicBezTo>
                    <a:cubicBezTo>
                      <a:pt x="102" y="55"/>
                      <a:pt x="114" y="37"/>
                      <a:pt x="140" y="32"/>
                    </a:cubicBezTo>
                    <a:cubicBezTo>
                      <a:pt x="172" y="26"/>
                      <a:pt x="202" y="20"/>
                      <a:pt x="206" y="8"/>
                    </a:cubicBezTo>
                    <a:cubicBezTo>
                      <a:pt x="207" y="5"/>
                      <a:pt x="208" y="3"/>
                      <a:pt x="210" y="3"/>
                    </a:cubicBezTo>
                    <a:cubicBezTo>
                      <a:pt x="210" y="3"/>
                      <a:pt x="211" y="3"/>
                      <a:pt x="212" y="5"/>
                    </a:cubicBezTo>
                    <a:cubicBezTo>
                      <a:pt x="213" y="8"/>
                      <a:pt x="210" y="20"/>
                      <a:pt x="200" y="28"/>
                    </a:cubicBezTo>
                    <a:cubicBezTo>
                      <a:pt x="195" y="32"/>
                      <a:pt x="193" y="33"/>
                      <a:pt x="193" y="34"/>
                    </a:cubicBezTo>
                    <a:cubicBezTo>
                      <a:pt x="193" y="34"/>
                      <a:pt x="193" y="34"/>
                      <a:pt x="193" y="34"/>
                    </a:cubicBezTo>
                    <a:cubicBezTo>
                      <a:pt x="196" y="34"/>
                      <a:pt x="201" y="33"/>
                      <a:pt x="206" y="32"/>
                    </a:cubicBezTo>
                    <a:cubicBezTo>
                      <a:pt x="219" y="29"/>
                      <a:pt x="243" y="21"/>
                      <a:pt x="257" y="3"/>
                    </a:cubicBezTo>
                    <a:cubicBezTo>
                      <a:pt x="258" y="0"/>
                      <a:pt x="260" y="0"/>
                      <a:pt x="261" y="0"/>
                    </a:cubicBezTo>
                    <a:cubicBezTo>
                      <a:pt x="262" y="0"/>
                      <a:pt x="264" y="0"/>
                      <a:pt x="265" y="2"/>
                    </a:cubicBezTo>
                    <a:cubicBezTo>
                      <a:pt x="268" y="7"/>
                      <a:pt x="268" y="23"/>
                      <a:pt x="263" y="32"/>
                    </a:cubicBezTo>
                    <a:cubicBezTo>
                      <a:pt x="261" y="37"/>
                      <a:pt x="258" y="41"/>
                      <a:pt x="256" y="43"/>
                    </a:cubicBezTo>
                    <a:cubicBezTo>
                      <a:pt x="256" y="44"/>
                      <a:pt x="255" y="45"/>
                      <a:pt x="255" y="46"/>
                    </a:cubicBezTo>
                    <a:cubicBezTo>
                      <a:pt x="255" y="46"/>
                      <a:pt x="256" y="46"/>
                      <a:pt x="257" y="46"/>
                    </a:cubicBezTo>
                    <a:cubicBezTo>
                      <a:pt x="259" y="45"/>
                      <a:pt x="264" y="43"/>
                      <a:pt x="270" y="41"/>
                    </a:cubicBezTo>
                    <a:cubicBezTo>
                      <a:pt x="278" y="37"/>
                      <a:pt x="289" y="32"/>
                      <a:pt x="301" y="30"/>
                    </a:cubicBezTo>
                    <a:cubicBezTo>
                      <a:pt x="306" y="29"/>
                      <a:pt x="311" y="29"/>
                      <a:pt x="316" y="29"/>
                    </a:cubicBezTo>
                    <a:cubicBezTo>
                      <a:pt x="328" y="29"/>
                      <a:pt x="337" y="32"/>
                      <a:pt x="343" y="34"/>
                    </a:cubicBezTo>
                    <a:cubicBezTo>
                      <a:pt x="348" y="36"/>
                      <a:pt x="348" y="36"/>
                      <a:pt x="348" y="36"/>
                    </a:cubicBezTo>
                    <a:cubicBezTo>
                      <a:pt x="342" y="36"/>
                      <a:pt x="342" y="36"/>
                      <a:pt x="342" y="36"/>
                    </a:cubicBezTo>
                    <a:cubicBezTo>
                      <a:pt x="342" y="36"/>
                      <a:pt x="334" y="37"/>
                      <a:pt x="329" y="39"/>
                    </a:cubicBezTo>
                    <a:cubicBezTo>
                      <a:pt x="329" y="39"/>
                      <a:pt x="330" y="39"/>
                      <a:pt x="330" y="39"/>
                    </a:cubicBezTo>
                    <a:cubicBezTo>
                      <a:pt x="331" y="39"/>
                      <a:pt x="333" y="39"/>
                      <a:pt x="334" y="39"/>
                    </a:cubicBezTo>
                    <a:cubicBezTo>
                      <a:pt x="344" y="39"/>
                      <a:pt x="353" y="41"/>
                      <a:pt x="362" y="44"/>
                    </a:cubicBezTo>
                    <a:cubicBezTo>
                      <a:pt x="373" y="48"/>
                      <a:pt x="375" y="50"/>
                      <a:pt x="375" y="52"/>
                    </a:cubicBezTo>
                    <a:cubicBezTo>
                      <a:pt x="375" y="55"/>
                      <a:pt x="371" y="56"/>
                      <a:pt x="367" y="57"/>
                    </a:cubicBezTo>
                    <a:cubicBezTo>
                      <a:pt x="359" y="59"/>
                      <a:pt x="355" y="62"/>
                      <a:pt x="352" y="65"/>
                    </a:cubicBezTo>
                    <a:cubicBezTo>
                      <a:pt x="352" y="65"/>
                      <a:pt x="352" y="65"/>
                      <a:pt x="352" y="65"/>
                    </a:cubicBezTo>
                    <a:cubicBezTo>
                      <a:pt x="352" y="65"/>
                      <a:pt x="353" y="65"/>
                      <a:pt x="353" y="65"/>
                    </a:cubicBezTo>
                    <a:cubicBezTo>
                      <a:pt x="357" y="66"/>
                      <a:pt x="365" y="67"/>
                      <a:pt x="376" y="72"/>
                    </a:cubicBezTo>
                    <a:cubicBezTo>
                      <a:pt x="394" y="82"/>
                      <a:pt x="399" y="99"/>
                      <a:pt x="399" y="101"/>
                    </a:cubicBezTo>
                    <a:cubicBezTo>
                      <a:pt x="399" y="101"/>
                      <a:pt x="398" y="102"/>
                      <a:pt x="397" y="102"/>
                    </a:cubicBezTo>
                    <a:cubicBezTo>
                      <a:pt x="397" y="102"/>
                      <a:pt x="396" y="102"/>
                      <a:pt x="395" y="101"/>
                    </a:cubicBezTo>
                    <a:cubicBezTo>
                      <a:pt x="392" y="100"/>
                      <a:pt x="387" y="97"/>
                      <a:pt x="382" y="97"/>
                    </a:cubicBezTo>
                    <a:cubicBezTo>
                      <a:pt x="381" y="97"/>
                      <a:pt x="380" y="97"/>
                      <a:pt x="380" y="97"/>
                    </a:cubicBezTo>
                    <a:cubicBezTo>
                      <a:pt x="380" y="98"/>
                      <a:pt x="380" y="98"/>
                      <a:pt x="381" y="98"/>
                    </a:cubicBezTo>
                    <a:cubicBezTo>
                      <a:pt x="385" y="101"/>
                      <a:pt x="394" y="107"/>
                      <a:pt x="400" y="118"/>
                    </a:cubicBezTo>
                    <a:cubicBezTo>
                      <a:pt x="405" y="126"/>
                      <a:pt x="408" y="138"/>
                      <a:pt x="411" y="148"/>
                    </a:cubicBezTo>
                    <a:cubicBezTo>
                      <a:pt x="415" y="158"/>
                      <a:pt x="418" y="168"/>
                      <a:pt x="422" y="171"/>
                    </a:cubicBezTo>
                    <a:cubicBezTo>
                      <a:pt x="425" y="174"/>
                      <a:pt x="426" y="176"/>
                      <a:pt x="425" y="177"/>
                    </a:cubicBezTo>
                    <a:cubicBezTo>
                      <a:pt x="425" y="178"/>
                      <a:pt x="425" y="178"/>
                      <a:pt x="423" y="178"/>
                    </a:cubicBezTo>
                    <a:cubicBezTo>
                      <a:pt x="420" y="178"/>
                      <a:pt x="413" y="176"/>
                      <a:pt x="408" y="171"/>
                    </a:cubicBezTo>
                    <a:cubicBezTo>
                      <a:pt x="408" y="171"/>
                      <a:pt x="408" y="171"/>
                      <a:pt x="408" y="171"/>
                    </a:cubicBezTo>
                    <a:cubicBezTo>
                      <a:pt x="406" y="174"/>
                      <a:pt x="410" y="202"/>
                      <a:pt x="421" y="219"/>
                    </a:cubicBezTo>
                    <a:cubicBezTo>
                      <a:pt x="423" y="221"/>
                      <a:pt x="423" y="223"/>
                      <a:pt x="423" y="224"/>
                    </a:cubicBezTo>
                    <a:cubicBezTo>
                      <a:pt x="422" y="227"/>
                      <a:pt x="419" y="228"/>
                      <a:pt x="415" y="230"/>
                    </a:cubicBezTo>
                    <a:cubicBezTo>
                      <a:pt x="407" y="234"/>
                      <a:pt x="395" y="240"/>
                      <a:pt x="392" y="260"/>
                    </a:cubicBezTo>
                    <a:lnTo>
                      <a:pt x="392" y="261"/>
                    </a:lnTo>
                    <a:close/>
                    <a:moveTo>
                      <a:pt x="44" y="258"/>
                    </a:moveTo>
                    <a:cubicBezTo>
                      <a:pt x="390" y="258"/>
                      <a:pt x="390" y="258"/>
                      <a:pt x="390" y="258"/>
                    </a:cubicBezTo>
                    <a:cubicBezTo>
                      <a:pt x="393" y="238"/>
                      <a:pt x="406" y="232"/>
                      <a:pt x="414" y="228"/>
                    </a:cubicBezTo>
                    <a:cubicBezTo>
                      <a:pt x="417" y="226"/>
                      <a:pt x="420" y="225"/>
                      <a:pt x="420" y="224"/>
                    </a:cubicBezTo>
                    <a:cubicBezTo>
                      <a:pt x="421" y="223"/>
                      <a:pt x="420" y="222"/>
                      <a:pt x="419" y="220"/>
                    </a:cubicBezTo>
                    <a:cubicBezTo>
                      <a:pt x="409" y="204"/>
                      <a:pt x="403" y="175"/>
                      <a:pt x="406" y="170"/>
                    </a:cubicBezTo>
                    <a:cubicBezTo>
                      <a:pt x="407" y="168"/>
                      <a:pt x="407" y="168"/>
                      <a:pt x="408" y="168"/>
                    </a:cubicBezTo>
                    <a:cubicBezTo>
                      <a:pt x="409" y="168"/>
                      <a:pt x="409" y="169"/>
                      <a:pt x="410" y="169"/>
                    </a:cubicBezTo>
                    <a:cubicBezTo>
                      <a:pt x="414" y="173"/>
                      <a:pt x="420" y="176"/>
                      <a:pt x="423" y="176"/>
                    </a:cubicBezTo>
                    <a:cubicBezTo>
                      <a:pt x="423" y="176"/>
                      <a:pt x="422" y="175"/>
                      <a:pt x="420" y="173"/>
                    </a:cubicBezTo>
                    <a:cubicBezTo>
                      <a:pt x="416" y="170"/>
                      <a:pt x="413" y="160"/>
                      <a:pt x="409" y="148"/>
                    </a:cubicBezTo>
                    <a:cubicBezTo>
                      <a:pt x="406" y="138"/>
                      <a:pt x="403" y="127"/>
                      <a:pt x="398" y="119"/>
                    </a:cubicBezTo>
                    <a:cubicBezTo>
                      <a:pt x="392" y="108"/>
                      <a:pt x="384" y="103"/>
                      <a:pt x="379" y="100"/>
                    </a:cubicBezTo>
                    <a:cubicBezTo>
                      <a:pt x="377" y="99"/>
                      <a:pt x="376" y="98"/>
                      <a:pt x="376" y="97"/>
                    </a:cubicBezTo>
                    <a:cubicBezTo>
                      <a:pt x="376" y="95"/>
                      <a:pt x="378" y="95"/>
                      <a:pt x="379" y="95"/>
                    </a:cubicBezTo>
                    <a:cubicBezTo>
                      <a:pt x="380" y="95"/>
                      <a:pt x="381" y="95"/>
                      <a:pt x="382" y="95"/>
                    </a:cubicBezTo>
                    <a:cubicBezTo>
                      <a:pt x="388" y="95"/>
                      <a:pt x="393" y="97"/>
                      <a:pt x="396" y="99"/>
                    </a:cubicBezTo>
                    <a:cubicBezTo>
                      <a:pt x="396" y="99"/>
                      <a:pt x="396" y="99"/>
                      <a:pt x="396" y="99"/>
                    </a:cubicBezTo>
                    <a:cubicBezTo>
                      <a:pt x="395" y="95"/>
                      <a:pt x="390" y="82"/>
                      <a:pt x="375" y="74"/>
                    </a:cubicBezTo>
                    <a:cubicBezTo>
                      <a:pt x="364" y="69"/>
                      <a:pt x="357" y="68"/>
                      <a:pt x="353" y="67"/>
                    </a:cubicBezTo>
                    <a:cubicBezTo>
                      <a:pt x="351" y="67"/>
                      <a:pt x="349" y="67"/>
                      <a:pt x="349" y="66"/>
                    </a:cubicBezTo>
                    <a:cubicBezTo>
                      <a:pt x="349" y="65"/>
                      <a:pt x="350" y="64"/>
                      <a:pt x="350" y="63"/>
                    </a:cubicBezTo>
                    <a:cubicBezTo>
                      <a:pt x="353" y="60"/>
                      <a:pt x="358" y="56"/>
                      <a:pt x="367" y="54"/>
                    </a:cubicBezTo>
                    <a:cubicBezTo>
                      <a:pt x="368" y="54"/>
                      <a:pt x="372" y="53"/>
                      <a:pt x="372" y="52"/>
                    </a:cubicBezTo>
                    <a:cubicBezTo>
                      <a:pt x="372" y="52"/>
                      <a:pt x="372" y="50"/>
                      <a:pt x="361" y="46"/>
                    </a:cubicBezTo>
                    <a:cubicBezTo>
                      <a:pt x="353" y="43"/>
                      <a:pt x="344" y="41"/>
                      <a:pt x="334" y="41"/>
                    </a:cubicBezTo>
                    <a:cubicBezTo>
                      <a:pt x="333" y="41"/>
                      <a:pt x="332" y="42"/>
                      <a:pt x="330" y="42"/>
                    </a:cubicBezTo>
                    <a:cubicBezTo>
                      <a:pt x="330" y="42"/>
                      <a:pt x="329" y="42"/>
                      <a:pt x="328" y="42"/>
                    </a:cubicBezTo>
                    <a:cubicBezTo>
                      <a:pt x="327" y="42"/>
                      <a:pt x="325" y="42"/>
                      <a:pt x="325" y="40"/>
                    </a:cubicBezTo>
                    <a:cubicBezTo>
                      <a:pt x="325" y="39"/>
                      <a:pt x="326" y="38"/>
                      <a:pt x="326" y="38"/>
                    </a:cubicBezTo>
                    <a:cubicBezTo>
                      <a:pt x="329" y="36"/>
                      <a:pt x="334" y="35"/>
                      <a:pt x="337" y="34"/>
                    </a:cubicBezTo>
                    <a:cubicBezTo>
                      <a:pt x="332" y="33"/>
                      <a:pt x="325" y="31"/>
                      <a:pt x="316" y="31"/>
                    </a:cubicBezTo>
                    <a:cubicBezTo>
                      <a:pt x="311" y="31"/>
                      <a:pt x="306" y="32"/>
                      <a:pt x="301" y="33"/>
                    </a:cubicBezTo>
                    <a:cubicBezTo>
                      <a:pt x="290" y="35"/>
                      <a:pt x="279" y="39"/>
                      <a:pt x="271" y="43"/>
                    </a:cubicBezTo>
                    <a:cubicBezTo>
                      <a:pt x="265" y="46"/>
                      <a:pt x="260" y="48"/>
                      <a:pt x="257" y="48"/>
                    </a:cubicBezTo>
                    <a:cubicBezTo>
                      <a:pt x="256" y="48"/>
                      <a:pt x="255" y="48"/>
                      <a:pt x="255" y="48"/>
                    </a:cubicBezTo>
                    <a:cubicBezTo>
                      <a:pt x="255" y="48"/>
                      <a:pt x="255" y="48"/>
                      <a:pt x="255" y="48"/>
                    </a:cubicBezTo>
                    <a:cubicBezTo>
                      <a:pt x="254" y="48"/>
                      <a:pt x="253" y="48"/>
                      <a:pt x="252" y="47"/>
                    </a:cubicBezTo>
                    <a:cubicBezTo>
                      <a:pt x="252" y="46"/>
                      <a:pt x="253" y="44"/>
                      <a:pt x="254" y="42"/>
                    </a:cubicBezTo>
                    <a:cubicBezTo>
                      <a:pt x="256" y="40"/>
                      <a:pt x="259" y="36"/>
                      <a:pt x="261" y="31"/>
                    </a:cubicBezTo>
                    <a:cubicBezTo>
                      <a:pt x="265" y="22"/>
                      <a:pt x="266" y="8"/>
                      <a:pt x="263" y="3"/>
                    </a:cubicBezTo>
                    <a:cubicBezTo>
                      <a:pt x="262" y="3"/>
                      <a:pt x="262" y="2"/>
                      <a:pt x="261" y="2"/>
                    </a:cubicBezTo>
                    <a:cubicBezTo>
                      <a:pt x="261" y="2"/>
                      <a:pt x="260" y="2"/>
                      <a:pt x="259" y="4"/>
                    </a:cubicBezTo>
                    <a:cubicBezTo>
                      <a:pt x="244" y="23"/>
                      <a:pt x="220" y="31"/>
                      <a:pt x="206" y="34"/>
                    </a:cubicBezTo>
                    <a:cubicBezTo>
                      <a:pt x="200" y="36"/>
                      <a:pt x="196" y="37"/>
                      <a:pt x="193" y="37"/>
                    </a:cubicBezTo>
                    <a:cubicBezTo>
                      <a:pt x="193" y="37"/>
                      <a:pt x="193" y="37"/>
                      <a:pt x="193" y="37"/>
                    </a:cubicBezTo>
                    <a:cubicBezTo>
                      <a:pt x="192" y="37"/>
                      <a:pt x="191" y="37"/>
                      <a:pt x="190" y="35"/>
                    </a:cubicBezTo>
                    <a:cubicBezTo>
                      <a:pt x="190" y="34"/>
                      <a:pt x="191" y="31"/>
                      <a:pt x="199" y="26"/>
                    </a:cubicBezTo>
                    <a:cubicBezTo>
                      <a:pt x="207" y="19"/>
                      <a:pt x="210" y="10"/>
                      <a:pt x="209" y="6"/>
                    </a:cubicBezTo>
                    <a:cubicBezTo>
                      <a:pt x="209" y="7"/>
                      <a:pt x="209" y="8"/>
                      <a:pt x="208" y="9"/>
                    </a:cubicBezTo>
                    <a:cubicBezTo>
                      <a:pt x="204" y="22"/>
                      <a:pt x="173" y="28"/>
                      <a:pt x="140" y="35"/>
                    </a:cubicBezTo>
                    <a:cubicBezTo>
                      <a:pt x="108" y="41"/>
                      <a:pt x="99" y="66"/>
                      <a:pt x="99" y="66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5" y="62"/>
                      <a:pt x="96" y="56"/>
                      <a:pt x="96" y="53"/>
                    </a:cubicBezTo>
                    <a:cubicBezTo>
                      <a:pt x="96" y="51"/>
                      <a:pt x="96" y="49"/>
                      <a:pt x="96" y="48"/>
                    </a:cubicBezTo>
                    <a:cubicBezTo>
                      <a:pt x="96" y="49"/>
                      <a:pt x="95" y="49"/>
                      <a:pt x="95" y="49"/>
                    </a:cubicBezTo>
                    <a:cubicBezTo>
                      <a:pt x="91" y="52"/>
                      <a:pt x="89" y="57"/>
                      <a:pt x="87" y="61"/>
                    </a:cubicBezTo>
                    <a:cubicBezTo>
                      <a:pt x="85" y="65"/>
                      <a:pt x="84" y="69"/>
                      <a:pt x="79" y="69"/>
                    </a:cubicBezTo>
                    <a:cubicBezTo>
                      <a:pt x="78" y="69"/>
                      <a:pt x="77" y="69"/>
                      <a:pt x="76" y="69"/>
                    </a:cubicBezTo>
                    <a:cubicBezTo>
                      <a:pt x="75" y="69"/>
                      <a:pt x="73" y="69"/>
                      <a:pt x="72" y="69"/>
                    </a:cubicBezTo>
                    <a:cubicBezTo>
                      <a:pt x="65" y="69"/>
                      <a:pt x="61" y="72"/>
                      <a:pt x="60" y="73"/>
                    </a:cubicBezTo>
                    <a:cubicBezTo>
                      <a:pt x="68" y="75"/>
                      <a:pt x="70" y="76"/>
                      <a:pt x="70" y="77"/>
                    </a:cubicBezTo>
                    <a:cubicBezTo>
                      <a:pt x="70" y="79"/>
                      <a:pt x="68" y="79"/>
                      <a:pt x="68" y="80"/>
                    </a:cubicBezTo>
                    <a:cubicBezTo>
                      <a:pt x="47" y="86"/>
                      <a:pt x="32" y="113"/>
                      <a:pt x="24" y="127"/>
                    </a:cubicBezTo>
                    <a:cubicBezTo>
                      <a:pt x="16" y="140"/>
                      <a:pt x="12" y="158"/>
                      <a:pt x="12" y="178"/>
                    </a:cubicBezTo>
                    <a:cubicBezTo>
                      <a:pt x="12" y="184"/>
                      <a:pt x="8" y="190"/>
                      <a:pt x="5" y="195"/>
                    </a:cubicBezTo>
                    <a:cubicBezTo>
                      <a:pt x="5" y="196"/>
                      <a:pt x="4" y="198"/>
                      <a:pt x="3" y="199"/>
                    </a:cubicBezTo>
                    <a:cubicBezTo>
                      <a:pt x="10" y="196"/>
                      <a:pt x="16" y="189"/>
                      <a:pt x="16" y="189"/>
                    </a:cubicBezTo>
                    <a:cubicBezTo>
                      <a:pt x="18" y="190"/>
                      <a:pt x="18" y="190"/>
                      <a:pt x="18" y="190"/>
                    </a:cubicBezTo>
                    <a:cubicBezTo>
                      <a:pt x="17" y="191"/>
                      <a:pt x="17" y="191"/>
                      <a:pt x="17" y="192"/>
                    </a:cubicBezTo>
                    <a:cubicBezTo>
                      <a:pt x="14" y="196"/>
                      <a:pt x="11" y="201"/>
                      <a:pt x="12" y="210"/>
                    </a:cubicBezTo>
                    <a:cubicBezTo>
                      <a:pt x="13" y="213"/>
                      <a:pt x="13" y="215"/>
                      <a:pt x="14" y="218"/>
                    </a:cubicBezTo>
                    <a:cubicBezTo>
                      <a:pt x="15" y="221"/>
                      <a:pt x="16" y="225"/>
                      <a:pt x="16" y="228"/>
                    </a:cubicBezTo>
                    <a:cubicBezTo>
                      <a:pt x="18" y="225"/>
                      <a:pt x="19" y="222"/>
                      <a:pt x="19" y="219"/>
                    </a:cubicBezTo>
                    <a:cubicBezTo>
                      <a:pt x="19" y="218"/>
                      <a:pt x="19" y="218"/>
                      <a:pt x="19" y="217"/>
                    </a:cubicBezTo>
                    <a:cubicBezTo>
                      <a:pt x="21" y="212"/>
                      <a:pt x="21" y="212"/>
                      <a:pt x="21" y="212"/>
                    </a:cubicBezTo>
                    <a:cubicBezTo>
                      <a:pt x="22" y="217"/>
                      <a:pt x="22" y="217"/>
                      <a:pt x="22" y="217"/>
                    </a:cubicBezTo>
                    <a:cubicBezTo>
                      <a:pt x="22" y="218"/>
                      <a:pt x="22" y="219"/>
                      <a:pt x="23" y="220"/>
                    </a:cubicBezTo>
                    <a:cubicBezTo>
                      <a:pt x="25" y="232"/>
                      <a:pt x="29" y="249"/>
                      <a:pt x="44" y="258"/>
                    </a:cubicBezTo>
                    <a:close/>
                  </a:path>
                </a:pathLst>
              </a:custGeom>
              <a:solidFill>
                <a:srgbClr val="1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7" name="Freeform 1000"/>
              <p:cNvSpPr>
                <a:spLocks/>
              </p:cNvSpPr>
              <p:nvPr/>
            </p:nvSpPr>
            <p:spPr bwMode="auto">
              <a:xfrm>
                <a:off x="3559" y="1474"/>
                <a:ext cx="94" cy="74"/>
              </a:xfrm>
              <a:custGeom>
                <a:avLst/>
                <a:gdLst>
                  <a:gd name="T0" fmla="*/ 1 w 40"/>
                  <a:gd name="T1" fmla="*/ 31 h 31"/>
                  <a:gd name="T2" fmla="*/ 0 w 40"/>
                  <a:gd name="T3" fmla="*/ 28 h 31"/>
                  <a:gd name="T4" fmla="*/ 34 w 40"/>
                  <a:gd name="T5" fmla="*/ 4 h 31"/>
                  <a:gd name="T6" fmla="*/ 38 w 40"/>
                  <a:gd name="T7" fmla="*/ 0 h 31"/>
                  <a:gd name="T8" fmla="*/ 40 w 40"/>
                  <a:gd name="T9" fmla="*/ 2 h 31"/>
                  <a:gd name="T10" fmla="*/ 35 w 40"/>
                  <a:gd name="T11" fmla="*/ 6 h 31"/>
                  <a:gd name="T12" fmla="*/ 1 w 4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1">
                    <a:moveTo>
                      <a:pt x="1" y="31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5" y="21"/>
                      <a:pt x="24" y="13"/>
                      <a:pt x="34" y="4"/>
                    </a:cubicBezTo>
                    <a:cubicBezTo>
                      <a:pt x="35" y="3"/>
                      <a:pt x="37" y="1"/>
                      <a:pt x="38" y="0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3"/>
                      <a:pt x="37" y="4"/>
                      <a:pt x="35" y="6"/>
                    </a:cubicBezTo>
                    <a:cubicBezTo>
                      <a:pt x="25" y="15"/>
                      <a:pt x="17" y="23"/>
                      <a:pt x="1" y="31"/>
                    </a:cubicBezTo>
                    <a:close/>
                  </a:path>
                </a:pathLst>
              </a:custGeom>
              <a:solidFill>
                <a:srgbClr val="1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8" name="Freeform 1001"/>
              <p:cNvSpPr>
                <a:spLocks/>
              </p:cNvSpPr>
              <p:nvPr/>
            </p:nvSpPr>
            <p:spPr bwMode="auto">
              <a:xfrm>
                <a:off x="3547" y="1906"/>
                <a:ext cx="199" cy="293"/>
              </a:xfrm>
              <a:custGeom>
                <a:avLst/>
                <a:gdLst>
                  <a:gd name="T0" fmla="*/ 82 w 84"/>
                  <a:gd name="T1" fmla="*/ 55 h 123"/>
                  <a:gd name="T2" fmla="*/ 83 w 84"/>
                  <a:gd name="T3" fmla="*/ 7 h 123"/>
                  <a:gd name="T4" fmla="*/ 69 w 84"/>
                  <a:gd name="T5" fmla="*/ 0 h 123"/>
                  <a:gd name="T6" fmla="*/ 0 w 84"/>
                  <a:gd name="T7" fmla="*/ 123 h 123"/>
                  <a:gd name="T8" fmla="*/ 60 w 84"/>
                  <a:gd name="T9" fmla="*/ 88 h 123"/>
                  <a:gd name="T10" fmla="*/ 68 w 84"/>
                  <a:gd name="T11" fmla="*/ 78 h 123"/>
                  <a:gd name="T12" fmla="*/ 77 w 84"/>
                  <a:gd name="T13" fmla="*/ 61 h 123"/>
                  <a:gd name="T14" fmla="*/ 82 w 84"/>
                  <a:gd name="T15" fmla="*/ 5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23">
                    <a:moveTo>
                      <a:pt x="82" y="55"/>
                    </a:moveTo>
                    <a:cubicBezTo>
                      <a:pt x="77" y="36"/>
                      <a:pt x="81" y="17"/>
                      <a:pt x="83" y="7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40" y="117"/>
                      <a:pt x="57" y="80"/>
                      <a:pt x="60" y="88"/>
                    </a:cubicBezTo>
                    <a:cubicBezTo>
                      <a:pt x="63" y="96"/>
                      <a:pt x="66" y="93"/>
                      <a:pt x="68" y="78"/>
                    </a:cubicBezTo>
                    <a:cubicBezTo>
                      <a:pt x="71" y="60"/>
                      <a:pt x="71" y="49"/>
                      <a:pt x="77" y="61"/>
                    </a:cubicBezTo>
                    <a:cubicBezTo>
                      <a:pt x="79" y="67"/>
                      <a:pt x="84" y="63"/>
                      <a:pt x="82" y="55"/>
                    </a:cubicBezTo>
                    <a:close/>
                  </a:path>
                </a:pathLst>
              </a:custGeom>
              <a:solidFill>
                <a:srgbClr val="781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39" name="Freeform 1002"/>
              <p:cNvSpPr>
                <a:spLocks noEditPoints="1"/>
              </p:cNvSpPr>
              <p:nvPr/>
            </p:nvSpPr>
            <p:spPr bwMode="auto">
              <a:xfrm>
                <a:off x="3540" y="1902"/>
                <a:ext cx="208" cy="299"/>
              </a:xfrm>
              <a:custGeom>
                <a:avLst/>
                <a:gdLst>
                  <a:gd name="T0" fmla="*/ 0 w 88"/>
                  <a:gd name="T1" fmla="*/ 126 h 126"/>
                  <a:gd name="T2" fmla="*/ 71 w 88"/>
                  <a:gd name="T3" fmla="*/ 0 h 126"/>
                  <a:gd name="T4" fmla="*/ 88 w 88"/>
                  <a:gd name="T5" fmla="*/ 8 h 126"/>
                  <a:gd name="T6" fmla="*/ 88 w 88"/>
                  <a:gd name="T7" fmla="*/ 9 h 126"/>
                  <a:gd name="T8" fmla="*/ 86 w 88"/>
                  <a:gd name="T9" fmla="*/ 57 h 126"/>
                  <a:gd name="T10" fmla="*/ 85 w 88"/>
                  <a:gd name="T11" fmla="*/ 66 h 126"/>
                  <a:gd name="T12" fmla="*/ 83 w 88"/>
                  <a:gd name="T13" fmla="*/ 67 h 126"/>
                  <a:gd name="T14" fmla="*/ 83 w 88"/>
                  <a:gd name="T15" fmla="*/ 67 h 126"/>
                  <a:gd name="T16" fmla="*/ 79 w 88"/>
                  <a:gd name="T17" fmla="*/ 64 h 126"/>
                  <a:gd name="T18" fmla="*/ 76 w 88"/>
                  <a:gd name="T19" fmla="*/ 59 h 126"/>
                  <a:gd name="T20" fmla="*/ 74 w 88"/>
                  <a:gd name="T21" fmla="*/ 69 h 126"/>
                  <a:gd name="T22" fmla="*/ 72 w 88"/>
                  <a:gd name="T23" fmla="*/ 81 h 126"/>
                  <a:gd name="T24" fmla="*/ 66 w 88"/>
                  <a:gd name="T25" fmla="*/ 95 h 126"/>
                  <a:gd name="T26" fmla="*/ 62 w 88"/>
                  <a:gd name="T27" fmla="*/ 90 h 126"/>
                  <a:gd name="T28" fmla="*/ 62 w 88"/>
                  <a:gd name="T29" fmla="*/ 90 h 126"/>
                  <a:gd name="T30" fmla="*/ 55 w 88"/>
                  <a:gd name="T31" fmla="*/ 96 h 126"/>
                  <a:gd name="T32" fmla="*/ 3 w 88"/>
                  <a:gd name="T33" fmla="*/ 126 h 126"/>
                  <a:gd name="T34" fmla="*/ 0 w 88"/>
                  <a:gd name="T35" fmla="*/ 126 h 126"/>
                  <a:gd name="T36" fmla="*/ 72 w 88"/>
                  <a:gd name="T37" fmla="*/ 3 h 126"/>
                  <a:gd name="T38" fmla="*/ 5 w 88"/>
                  <a:gd name="T39" fmla="*/ 123 h 126"/>
                  <a:gd name="T40" fmla="*/ 53 w 88"/>
                  <a:gd name="T41" fmla="*/ 94 h 126"/>
                  <a:gd name="T42" fmla="*/ 62 w 88"/>
                  <a:gd name="T43" fmla="*/ 87 h 126"/>
                  <a:gd name="T44" fmla="*/ 64 w 88"/>
                  <a:gd name="T45" fmla="*/ 89 h 126"/>
                  <a:gd name="T46" fmla="*/ 66 w 88"/>
                  <a:gd name="T47" fmla="*/ 93 h 126"/>
                  <a:gd name="T48" fmla="*/ 70 w 88"/>
                  <a:gd name="T49" fmla="*/ 80 h 126"/>
                  <a:gd name="T50" fmla="*/ 72 w 88"/>
                  <a:gd name="T51" fmla="*/ 68 h 126"/>
                  <a:gd name="T52" fmla="*/ 76 w 88"/>
                  <a:gd name="T53" fmla="*/ 56 h 126"/>
                  <a:gd name="T54" fmla="*/ 81 w 88"/>
                  <a:gd name="T55" fmla="*/ 63 h 126"/>
                  <a:gd name="T56" fmla="*/ 83 w 88"/>
                  <a:gd name="T57" fmla="*/ 65 h 126"/>
                  <a:gd name="T58" fmla="*/ 83 w 88"/>
                  <a:gd name="T59" fmla="*/ 65 h 126"/>
                  <a:gd name="T60" fmla="*/ 83 w 88"/>
                  <a:gd name="T61" fmla="*/ 57 h 126"/>
                  <a:gd name="T62" fmla="*/ 85 w 88"/>
                  <a:gd name="T63" fmla="*/ 10 h 126"/>
                  <a:gd name="T64" fmla="*/ 72 w 88"/>
                  <a:gd name="T65" fmla="*/ 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8" h="126">
                    <a:moveTo>
                      <a:pt x="0" y="126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88" y="9"/>
                      <a:pt x="88" y="9"/>
                      <a:pt x="88" y="9"/>
                    </a:cubicBezTo>
                    <a:cubicBezTo>
                      <a:pt x="86" y="18"/>
                      <a:pt x="81" y="37"/>
                      <a:pt x="86" y="57"/>
                    </a:cubicBezTo>
                    <a:cubicBezTo>
                      <a:pt x="87" y="61"/>
                      <a:pt x="86" y="64"/>
                      <a:pt x="85" y="66"/>
                    </a:cubicBezTo>
                    <a:cubicBezTo>
                      <a:pt x="84" y="67"/>
                      <a:pt x="84" y="67"/>
                      <a:pt x="83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2" y="67"/>
                      <a:pt x="80" y="67"/>
                      <a:pt x="79" y="64"/>
                    </a:cubicBezTo>
                    <a:cubicBezTo>
                      <a:pt x="77" y="61"/>
                      <a:pt x="76" y="59"/>
                      <a:pt x="76" y="59"/>
                    </a:cubicBezTo>
                    <a:cubicBezTo>
                      <a:pt x="75" y="60"/>
                      <a:pt x="75" y="64"/>
                      <a:pt x="74" y="69"/>
                    </a:cubicBezTo>
                    <a:cubicBezTo>
                      <a:pt x="74" y="72"/>
                      <a:pt x="73" y="76"/>
                      <a:pt x="72" y="81"/>
                    </a:cubicBezTo>
                    <a:cubicBezTo>
                      <a:pt x="70" y="93"/>
                      <a:pt x="69" y="95"/>
                      <a:pt x="66" y="95"/>
                    </a:cubicBezTo>
                    <a:cubicBezTo>
                      <a:pt x="65" y="95"/>
                      <a:pt x="63" y="94"/>
                      <a:pt x="62" y="90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1" y="90"/>
                      <a:pt x="58" y="93"/>
                      <a:pt x="55" y="96"/>
                    </a:cubicBezTo>
                    <a:cubicBezTo>
                      <a:pt x="46" y="105"/>
                      <a:pt x="29" y="122"/>
                      <a:pt x="3" y="126"/>
                    </a:cubicBezTo>
                    <a:lnTo>
                      <a:pt x="0" y="126"/>
                    </a:lnTo>
                    <a:close/>
                    <a:moveTo>
                      <a:pt x="72" y="3"/>
                    </a:moveTo>
                    <a:cubicBezTo>
                      <a:pt x="5" y="123"/>
                      <a:pt x="5" y="123"/>
                      <a:pt x="5" y="123"/>
                    </a:cubicBezTo>
                    <a:cubicBezTo>
                      <a:pt x="29" y="119"/>
                      <a:pt x="45" y="103"/>
                      <a:pt x="53" y="94"/>
                    </a:cubicBezTo>
                    <a:cubicBezTo>
                      <a:pt x="58" y="90"/>
                      <a:pt x="60" y="87"/>
                      <a:pt x="62" y="87"/>
                    </a:cubicBezTo>
                    <a:cubicBezTo>
                      <a:pt x="63" y="87"/>
                      <a:pt x="64" y="88"/>
                      <a:pt x="64" y="89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67" y="93"/>
                      <a:pt x="68" y="92"/>
                      <a:pt x="70" y="80"/>
                    </a:cubicBezTo>
                    <a:cubicBezTo>
                      <a:pt x="71" y="76"/>
                      <a:pt x="71" y="72"/>
                      <a:pt x="72" y="68"/>
                    </a:cubicBezTo>
                    <a:cubicBezTo>
                      <a:pt x="73" y="60"/>
                      <a:pt x="73" y="56"/>
                      <a:pt x="76" y="56"/>
                    </a:cubicBezTo>
                    <a:cubicBezTo>
                      <a:pt x="77" y="56"/>
                      <a:pt x="79" y="58"/>
                      <a:pt x="81" y="63"/>
                    </a:cubicBezTo>
                    <a:cubicBezTo>
                      <a:pt x="82" y="64"/>
                      <a:pt x="82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4" y="64"/>
                      <a:pt x="84" y="61"/>
                      <a:pt x="83" y="57"/>
                    </a:cubicBezTo>
                    <a:cubicBezTo>
                      <a:pt x="79" y="37"/>
                      <a:pt x="83" y="19"/>
                      <a:pt x="85" y="10"/>
                    </a:cubicBez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1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0" name="Freeform 1003"/>
              <p:cNvSpPr>
                <a:spLocks/>
              </p:cNvSpPr>
              <p:nvPr/>
            </p:nvSpPr>
            <p:spPr bwMode="auto">
              <a:xfrm>
                <a:off x="2943" y="2094"/>
                <a:ext cx="268" cy="444"/>
              </a:xfrm>
              <a:custGeom>
                <a:avLst/>
                <a:gdLst>
                  <a:gd name="T0" fmla="*/ 42 w 113"/>
                  <a:gd name="T1" fmla="*/ 4 h 187"/>
                  <a:gd name="T2" fmla="*/ 9 w 113"/>
                  <a:gd name="T3" fmla="*/ 70 h 187"/>
                  <a:gd name="T4" fmla="*/ 38 w 113"/>
                  <a:gd name="T5" fmla="*/ 176 h 187"/>
                  <a:gd name="T6" fmla="*/ 113 w 113"/>
                  <a:gd name="T7" fmla="*/ 105 h 187"/>
                  <a:gd name="T8" fmla="*/ 73 w 113"/>
                  <a:gd name="T9" fmla="*/ 0 h 187"/>
                  <a:gd name="T10" fmla="*/ 42 w 113"/>
                  <a:gd name="T11" fmla="*/ 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87">
                    <a:moveTo>
                      <a:pt x="42" y="4"/>
                    </a:moveTo>
                    <a:cubicBezTo>
                      <a:pt x="21" y="10"/>
                      <a:pt x="0" y="25"/>
                      <a:pt x="9" y="70"/>
                    </a:cubicBezTo>
                    <a:cubicBezTo>
                      <a:pt x="18" y="119"/>
                      <a:pt x="37" y="166"/>
                      <a:pt x="38" y="176"/>
                    </a:cubicBezTo>
                    <a:cubicBezTo>
                      <a:pt x="39" y="187"/>
                      <a:pt x="48" y="128"/>
                      <a:pt x="113" y="105"/>
                    </a:cubicBezTo>
                    <a:cubicBezTo>
                      <a:pt x="73" y="0"/>
                      <a:pt x="73" y="0"/>
                      <a:pt x="73" y="0"/>
                    </a:cubicBez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F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1" name="Freeform 1004"/>
              <p:cNvSpPr>
                <a:spLocks/>
              </p:cNvSpPr>
              <p:nvPr/>
            </p:nvSpPr>
            <p:spPr bwMode="auto">
              <a:xfrm>
                <a:off x="2943" y="2104"/>
                <a:ext cx="211" cy="401"/>
              </a:xfrm>
              <a:custGeom>
                <a:avLst/>
                <a:gdLst>
                  <a:gd name="T0" fmla="*/ 42 w 89"/>
                  <a:gd name="T1" fmla="*/ 97 h 169"/>
                  <a:gd name="T2" fmla="*/ 22 w 89"/>
                  <a:gd name="T3" fmla="*/ 38 h 169"/>
                  <a:gd name="T4" fmla="*/ 42 w 89"/>
                  <a:gd name="T5" fmla="*/ 24 h 169"/>
                  <a:gd name="T6" fmla="*/ 60 w 89"/>
                  <a:gd name="T7" fmla="*/ 29 h 169"/>
                  <a:gd name="T8" fmla="*/ 42 w 89"/>
                  <a:gd name="T9" fmla="*/ 0 h 169"/>
                  <a:gd name="T10" fmla="*/ 9 w 89"/>
                  <a:gd name="T11" fmla="*/ 66 h 169"/>
                  <a:gd name="T12" fmla="*/ 37 w 89"/>
                  <a:gd name="T13" fmla="*/ 169 h 169"/>
                  <a:gd name="T14" fmla="*/ 89 w 89"/>
                  <a:gd name="T15" fmla="*/ 112 h 169"/>
                  <a:gd name="T16" fmla="*/ 42 w 89"/>
                  <a:gd name="T17" fmla="*/ 9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169">
                    <a:moveTo>
                      <a:pt x="42" y="97"/>
                    </a:moveTo>
                    <a:cubicBezTo>
                      <a:pt x="31" y="83"/>
                      <a:pt x="21" y="56"/>
                      <a:pt x="22" y="38"/>
                    </a:cubicBezTo>
                    <a:cubicBezTo>
                      <a:pt x="22" y="27"/>
                      <a:pt x="33" y="22"/>
                      <a:pt x="42" y="24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1" y="6"/>
                      <a:pt x="0" y="21"/>
                      <a:pt x="9" y="66"/>
                    </a:cubicBezTo>
                    <a:cubicBezTo>
                      <a:pt x="17" y="111"/>
                      <a:pt x="34" y="153"/>
                      <a:pt x="37" y="169"/>
                    </a:cubicBezTo>
                    <a:cubicBezTo>
                      <a:pt x="37" y="169"/>
                      <a:pt x="54" y="127"/>
                      <a:pt x="89" y="112"/>
                    </a:cubicBezTo>
                    <a:cubicBezTo>
                      <a:pt x="85" y="98"/>
                      <a:pt x="57" y="116"/>
                      <a:pt x="42" y="97"/>
                    </a:cubicBezTo>
                    <a:close/>
                  </a:path>
                </a:pathLst>
              </a:custGeom>
              <a:solidFill>
                <a:srgbClr val="F5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2" name="Freeform 1005"/>
              <p:cNvSpPr>
                <a:spLocks/>
              </p:cNvSpPr>
              <p:nvPr/>
            </p:nvSpPr>
            <p:spPr bwMode="auto">
              <a:xfrm>
                <a:off x="2943" y="2104"/>
                <a:ext cx="197" cy="401"/>
              </a:xfrm>
              <a:custGeom>
                <a:avLst/>
                <a:gdLst>
                  <a:gd name="T0" fmla="*/ 83 w 83"/>
                  <a:gd name="T1" fmla="*/ 112 h 169"/>
                  <a:gd name="T2" fmla="*/ 45 w 83"/>
                  <a:gd name="T3" fmla="*/ 124 h 169"/>
                  <a:gd name="T4" fmla="*/ 21 w 83"/>
                  <a:gd name="T5" fmla="*/ 93 h 169"/>
                  <a:gd name="T6" fmla="*/ 16 w 83"/>
                  <a:gd name="T7" fmla="*/ 28 h 169"/>
                  <a:gd name="T8" fmla="*/ 45 w 83"/>
                  <a:gd name="T9" fmla="*/ 22 h 169"/>
                  <a:gd name="T10" fmla="*/ 54 w 83"/>
                  <a:gd name="T11" fmla="*/ 19 h 169"/>
                  <a:gd name="T12" fmla="*/ 42 w 83"/>
                  <a:gd name="T13" fmla="*/ 0 h 169"/>
                  <a:gd name="T14" fmla="*/ 9 w 83"/>
                  <a:gd name="T15" fmla="*/ 66 h 169"/>
                  <a:gd name="T16" fmla="*/ 37 w 83"/>
                  <a:gd name="T17" fmla="*/ 169 h 169"/>
                  <a:gd name="T18" fmla="*/ 83 w 83"/>
                  <a:gd name="T19" fmla="*/ 11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" h="169">
                    <a:moveTo>
                      <a:pt x="83" y="112"/>
                    </a:moveTo>
                    <a:cubicBezTo>
                      <a:pt x="69" y="110"/>
                      <a:pt x="55" y="118"/>
                      <a:pt x="45" y="124"/>
                    </a:cubicBezTo>
                    <a:cubicBezTo>
                      <a:pt x="39" y="128"/>
                      <a:pt x="31" y="125"/>
                      <a:pt x="21" y="93"/>
                    </a:cubicBezTo>
                    <a:cubicBezTo>
                      <a:pt x="12" y="61"/>
                      <a:pt x="9" y="40"/>
                      <a:pt x="16" y="28"/>
                    </a:cubicBezTo>
                    <a:cubicBezTo>
                      <a:pt x="23" y="17"/>
                      <a:pt x="38" y="18"/>
                      <a:pt x="45" y="22"/>
                    </a:cubicBezTo>
                    <a:cubicBezTo>
                      <a:pt x="45" y="22"/>
                      <a:pt x="49" y="19"/>
                      <a:pt x="54" y="1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1" y="6"/>
                      <a:pt x="0" y="21"/>
                      <a:pt x="9" y="66"/>
                    </a:cubicBezTo>
                    <a:cubicBezTo>
                      <a:pt x="17" y="111"/>
                      <a:pt x="34" y="153"/>
                      <a:pt x="37" y="169"/>
                    </a:cubicBezTo>
                    <a:cubicBezTo>
                      <a:pt x="37" y="169"/>
                      <a:pt x="63" y="128"/>
                      <a:pt x="83" y="112"/>
                    </a:cubicBezTo>
                    <a:close/>
                  </a:path>
                </a:pathLst>
              </a:custGeom>
              <a:solidFill>
                <a:srgbClr val="E3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3" name="Freeform 1006"/>
              <p:cNvSpPr>
                <a:spLocks noEditPoints="1"/>
              </p:cNvSpPr>
              <p:nvPr/>
            </p:nvSpPr>
            <p:spPr bwMode="auto">
              <a:xfrm>
                <a:off x="2943" y="2092"/>
                <a:ext cx="270" cy="427"/>
              </a:xfrm>
              <a:custGeom>
                <a:avLst/>
                <a:gdLst>
                  <a:gd name="T0" fmla="*/ 38 w 114"/>
                  <a:gd name="T1" fmla="*/ 180 h 180"/>
                  <a:gd name="T2" fmla="*/ 38 w 114"/>
                  <a:gd name="T3" fmla="*/ 180 h 180"/>
                  <a:gd name="T4" fmla="*/ 37 w 114"/>
                  <a:gd name="T5" fmla="*/ 177 h 180"/>
                  <a:gd name="T6" fmla="*/ 29 w 114"/>
                  <a:gd name="T7" fmla="*/ 151 h 180"/>
                  <a:gd name="T8" fmla="*/ 8 w 114"/>
                  <a:gd name="T9" fmla="*/ 71 h 180"/>
                  <a:gd name="T10" fmla="*/ 42 w 114"/>
                  <a:gd name="T11" fmla="*/ 4 h 180"/>
                  <a:gd name="T12" fmla="*/ 74 w 114"/>
                  <a:gd name="T13" fmla="*/ 0 h 180"/>
                  <a:gd name="T14" fmla="*/ 114 w 114"/>
                  <a:gd name="T15" fmla="*/ 107 h 180"/>
                  <a:gd name="T16" fmla="*/ 113 w 114"/>
                  <a:gd name="T17" fmla="*/ 107 h 180"/>
                  <a:gd name="T18" fmla="*/ 42 w 114"/>
                  <a:gd name="T19" fmla="*/ 175 h 180"/>
                  <a:gd name="T20" fmla="*/ 38 w 114"/>
                  <a:gd name="T21" fmla="*/ 180 h 180"/>
                  <a:gd name="T22" fmla="*/ 72 w 114"/>
                  <a:gd name="T23" fmla="*/ 3 h 180"/>
                  <a:gd name="T24" fmla="*/ 42 w 114"/>
                  <a:gd name="T25" fmla="*/ 7 h 180"/>
                  <a:gd name="T26" fmla="*/ 10 w 114"/>
                  <a:gd name="T27" fmla="*/ 71 h 180"/>
                  <a:gd name="T28" fmla="*/ 32 w 114"/>
                  <a:gd name="T29" fmla="*/ 151 h 180"/>
                  <a:gd name="T30" fmla="*/ 39 w 114"/>
                  <a:gd name="T31" fmla="*/ 175 h 180"/>
                  <a:gd name="T32" fmla="*/ 40 w 114"/>
                  <a:gd name="T33" fmla="*/ 174 h 180"/>
                  <a:gd name="T34" fmla="*/ 111 w 114"/>
                  <a:gd name="T35" fmla="*/ 106 h 180"/>
                  <a:gd name="T36" fmla="*/ 72 w 114"/>
                  <a:gd name="T37" fmla="*/ 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80">
                    <a:moveTo>
                      <a:pt x="38" y="180"/>
                    </a:moveTo>
                    <a:cubicBezTo>
                      <a:pt x="38" y="180"/>
                      <a:pt x="38" y="180"/>
                      <a:pt x="38" y="180"/>
                    </a:cubicBezTo>
                    <a:cubicBezTo>
                      <a:pt x="37" y="180"/>
                      <a:pt x="37" y="178"/>
                      <a:pt x="37" y="177"/>
                    </a:cubicBezTo>
                    <a:cubicBezTo>
                      <a:pt x="36" y="173"/>
                      <a:pt x="33" y="164"/>
                      <a:pt x="29" y="151"/>
                    </a:cubicBezTo>
                    <a:cubicBezTo>
                      <a:pt x="23" y="130"/>
                      <a:pt x="13" y="102"/>
                      <a:pt x="8" y="71"/>
                    </a:cubicBezTo>
                    <a:cubicBezTo>
                      <a:pt x="0" y="34"/>
                      <a:pt x="12" y="12"/>
                      <a:pt x="42" y="4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14" y="107"/>
                      <a:pt x="114" y="107"/>
                      <a:pt x="114" y="107"/>
                    </a:cubicBezTo>
                    <a:cubicBezTo>
                      <a:pt x="113" y="107"/>
                      <a:pt x="113" y="107"/>
                      <a:pt x="113" y="107"/>
                    </a:cubicBezTo>
                    <a:cubicBezTo>
                      <a:pt x="64" y="124"/>
                      <a:pt x="47" y="162"/>
                      <a:pt x="42" y="175"/>
                    </a:cubicBezTo>
                    <a:cubicBezTo>
                      <a:pt x="40" y="179"/>
                      <a:pt x="39" y="180"/>
                      <a:pt x="38" y="180"/>
                    </a:cubicBezTo>
                    <a:close/>
                    <a:moveTo>
                      <a:pt x="72" y="3"/>
                    </a:moveTo>
                    <a:cubicBezTo>
                      <a:pt x="42" y="7"/>
                      <a:pt x="42" y="7"/>
                      <a:pt x="42" y="7"/>
                    </a:cubicBezTo>
                    <a:cubicBezTo>
                      <a:pt x="14" y="14"/>
                      <a:pt x="3" y="35"/>
                      <a:pt x="10" y="71"/>
                    </a:cubicBezTo>
                    <a:cubicBezTo>
                      <a:pt x="16" y="101"/>
                      <a:pt x="25" y="130"/>
                      <a:pt x="32" y="151"/>
                    </a:cubicBezTo>
                    <a:cubicBezTo>
                      <a:pt x="35" y="162"/>
                      <a:pt x="38" y="171"/>
                      <a:pt x="39" y="175"/>
                    </a:cubicBezTo>
                    <a:cubicBezTo>
                      <a:pt x="39" y="175"/>
                      <a:pt x="39" y="174"/>
                      <a:pt x="40" y="174"/>
                    </a:cubicBezTo>
                    <a:cubicBezTo>
                      <a:pt x="45" y="161"/>
                      <a:pt x="62" y="123"/>
                      <a:pt x="111" y="106"/>
                    </a:cubicBez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96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4" name="Freeform 1007"/>
              <p:cNvSpPr>
                <a:spLocks/>
              </p:cNvSpPr>
              <p:nvPr/>
            </p:nvSpPr>
            <p:spPr bwMode="auto">
              <a:xfrm>
                <a:off x="3026" y="2379"/>
                <a:ext cx="171" cy="240"/>
              </a:xfrm>
              <a:custGeom>
                <a:avLst/>
                <a:gdLst>
                  <a:gd name="T0" fmla="*/ 47 w 72"/>
                  <a:gd name="T1" fmla="*/ 0 h 101"/>
                  <a:gd name="T2" fmla="*/ 3 w 72"/>
                  <a:gd name="T3" fmla="*/ 47 h 101"/>
                  <a:gd name="T4" fmla="*/ 48 w 72"/>
                  <a:gd name="T5" fmla="*/ 100 h 101"/>
                  <a:gd name="T6" fmla="*/ 72 w 72"/>
                  <a:gd name="T7" fmla="*/ 97 h 101"/>
                  <a:gd name="T8" fmla="*/ 47 w 72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1">
                    <a:moveTo>
                      <a:pt x="47" y="0"/>
                    </a:moveTo>
                    <a:cubicBezTo>
                      <a:pt x="31" y="0"/>
                      <a:pt x="5" y="19"/>
                      <a:pt x="3" y="47"/>
                    </a:cubicBezTo>
                    <a:cubicBezTo>
                      <a:pt x="0" y="80"/>
                      <a:pt x="26" y="100"/>
                      <a:pt x="48" y="100"/>
                    </a:cubicBezTo>
                    <a:cubicBezTo>
                      <a:pt x="63" y="101"/>
                      <a:pt x="72" y="97"/>
                      <a:pt x="72" y="97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5" name="Freeform 1008"/>
              <p:cNvSpPr>
                <a:spLocks/>
              </p:cNvSpPr>
              <p:nvPr/>
            </p:nvSpPr>
            <p:spPr bwMode="auto">
              <a:xfrm>
                <a:off x="3026" y="2393"/>
                <a:ext cx="171" cy="226"/>
              </a:xfrm>
              <a:custGeom>
                <a:avLst/>
                <a:gdLst>
                  <a:gd name="T0" fmla="*/ 48 w 72"/>
                  <a:gd name="T1" fmla="*/ 94 h 95"/>
                  <a:gd name="T2" fmla="*/ 72 w 72"/>
                  <a:gd name="T3" fmla="*/ 91 h 95"/>
                  <a:gd name="T4" fmla="*/ 34 w 72"/>
                  <a:gd name="T5" fmla="*/ 11 h 95"/>
                  <a:gd name="T6" fmla="*/ 22 w 72"/>
                  <a:gd name="T7" fmla="*/ 35 h 95"/>
                  <a:gd name="T8" fmla="*/ 11 w 72"/>
                  <a:gd name="T9" fmla="*/ 43 h 95"/>
                  <a:gd name="T10" fmla="*/ 31 w 72"/>
                  <a:gd name="T11" fmla="*/ 1 h 95"/>
                  <a:gd name="T12" fmla="*/ 29 w 72"/>
                  <a:gd name="T13" fmla="*/ 0 h 95"/>
                  <a:gd name="T14" fmla="*/ 3 w 72"/>
                  <a:gd name="T15" fmla="*/ 41 h 95"/>
                  <a:gd name="T16" fmla="*/ 48 w 72"/>
                  <a:gd name="T17" fmla="*/ 9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95">
                    <a:moveTo>
                      <a:pt x="48" y="94"/>
                    </a:moveTo>
                    <a:cubicBezTo>
                      <a:pt x="63" y="95"/>
                      <a:pt x="72" y="91"/>
                      <a:pt x="72" y="9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2" y="14"/>
                      <a:pt x="26" y="22"/>
                      <a:pt x="22" y="35"/>
                    </a:cubicBezTo>
                    <a:cubicBezTo>
                      <a:pt x="18" y="51"/>
                      <a:pt x="12" y="55"/>
                      <a:pt x="11" y="43"/>
                    </a:cubicBezTo>
                    <a:cubicBezTo>
                      <a:pt x="9" y="26"/>
                      <a:pt x="19" y="8"/>
                      <a:pt x="31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6" y="8"/>
                      <a:pt x="4" y="22"/>
                      <a:pt x="3" y="41"/>
                    </a:cubicBezTo>
                    <a:cubicBezTo>
                      <a:pt x="0" y="74"/>
                      <a:pt x="26" y="94"/>
                      <a:pt x="48" y="94"/>
                    </a:cubicBezTo>
                    <a:close/>
                  </a:path>
                </a:pathLst>
              </a:custGeom>
              <a:solidFill>
                <a:srgbClr val="FFC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6" name="Freeform 1009"/>
              <p:cNvSpPr>
                <a:spLocks/>
              </p:cNvSpPr>
              <p:nvPr/>
            </p:nvSpPr>
            <p:spPr bwMode="auto">
              <a:xfrm>
                <a:off x="3026" y="2422"/>
                <a:ext cx="171" cy="197"/>
              </a:xfrm>
              <a:custGeom>
                <a:avLst/>
                <a:gdLst>
                  <a:gd name="T0" fmla="*/ 48 w 72"/>
                  <a:gd name="T1" fmla="*/ 82 h 83"/>
                  <a:gd name="T2" fmla="*/ 72 w 72"/>
                  <a:gd name="T3" fmla="*/ 79 h 83"/>
                  <a:gd name="T4" fmla="*/ 60 w 72"/>
                  <a:gd name="T5" fmla="*/ 54 h 83"/>
                  <a:gd name="T6" fmla="*/ 32 w 72"/>
                  <a:gd name="T7" fmla="*/ 5 h 83"/>
                  <a:gd name="T8" fmla="*/ 24 w 72"/>
                  <a:gd name="T9" fmla="*/ 57 h 83"/>
                  <a:gd name="T10" fmla="*/ 9 w 72"/>
                  <a:gd name="T11" fmla="*/ 44 h 83"/>
                  <a:gd name="T12" fmla="*/ 17 w 72"/>
                  <a:gd name="T13" fmla="*/ 0 h 83"/>
                  <a:gd name="T14" fmla="*/ 3 w 72"/>
                  <a:gd name="T15" fmla="*/ 29 h 83"/>
                  <a:gd name="T16" fmla="*/ 48 w 72"/>
                  <a:gd name="T17" fmla="*/ 8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83">
                    <a:moveTo>
                      <a:pt x="48" y="82"/>
                    </a:moveTo>
                    <a:cubicBezTo>
                      <a:pt x="63" y="83"/>
                      <a:pt x="72" y="79"/>
                      <a:pt x="72" y="79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17" y="27"/>
                      <a:pt x="26" y="50"/>
                      <a:pt x="24" y="57"/>
                    </a:cubicBezTo>
                    <a:cubicBezTo>
                      <a:pt x="23" y="60"/>
                      <a:pt x="15" y="63"/>
                      <a:pt x="9" y="44"/>
                    </a:cubicBezTo>
                    <a:cubicBezTo>
                      <a:pt x="3" y="25"/>
                      <a:pt x="11" y="8"/>
                      <a:pt x="17" y="0"/>
                    </a:cubicBezTo>
                    <a:cubicBezTo>
                      <a:pt x="17" y="0"/>
                      <a:pt x="4" y="9"/>
                      <a:pt x="3" y="29"/>
                    </a:cubicBezTo>
                    <a:cubicBezTo>
                      <a:pt x="0" y="62"/>
                      <a:pt x="26" y="82"/>
                      <a:pt x="48" y="82"/>
                    </a:cubicBezTo>
                    <a:close/>
                  </a:path>
                </a:pathLst>
              </a:custGeom>
              <a:solidFill>
                <a:srgbClr val="F7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7" name="Freeform 1010"/>
              <p:cNvSpPr>
                <a:spLocks noEditPoints="1"/>
              </p:cNvSpPr>
              <p:nvPr/>
            </p:nvSpPr>
            <p:spPr bwMode="auto">
              <a:xfrm>
                <a:off x="3026" y="2377"/>
                <a:ext cx="173" cy="245"/>
              </a:xfrm>
              <a:custGeom>
                <a:avLst/>
                <a:gdLst>
                  <a:gd name="T0" fmla="*/ 51 w 73"/>
                  <a:gd name="T1" fmla="*/ 103 h 103"/>
                  <a:gd name="T2" fmla="*/ 51 w 73"/>
                  <a:gd name="T3" fmla="*/ 103 h 103"/>
                  <a:gd name="T4" fmla="*/ 48 w 73"/>
                  <a:gd name="T5" fmla="*/ 102 h 103"/>
                  <a:gd name="T6" fmla="*/ 14 w 73"/>
                  <a:gd name="T7" fmla="*/ 86 h 103"/>
                  <a:gd name="T8" fmla="*/ 2 w 73"/>
                  <a:gd name="T9" fmla="*/ 48 h 103"/>
                  <a:gd name="T10" fmla="*/ 47 w 73"/>
                  <a:gd name="T11" fmla="*/ 0 h 103"/>
                  <a:gd name="T12" fmla="*/ 48 w 73"/>
                  <a:gd name="T13" fmla="*/ 0 h 103"/>
                  <a:gd name="T14" fmla="*/ 73 w 73"/>
                  <a:gd name="T15" fmla="*/ 99 h 103"/>
                  <a:gd name="T16" fmla="*/ 72 w 73"/>
                  <a:gd name="T17" fmla="*/ 99 h 103"/>
                  <a:gd name="T18" fmla="*/ 51 w 73"/>
                  <a:gd name="T19" fmla="*/ 103 h 103"/>
                  <a:gd name="T20" fmla="*/ 46 w 73"/>
                  <a:gd name="T21" fmla="*/ 3 h 103"/>
                  <a:gd name="T22" fmla="*/ 4 w 73"/>
                  <a:gd name="T23" fmla="*/ 48 h 103"/>
                  <a:gd name="T24" fmla="*/ 16 w 73"/>
                  <a:gd name="T25" fmla="*/ 84 h 103"/>
                  <a:gd name="T26" fmla="*/ 48 w 73"/>
                  <a:gd name="T27" fmla="*/ 100 h 103"/>
                  <a:gd name="T28" fmla="*/ 70 w 73"/>
                  <a:gd name="T29" fmla="*/ 97 h 103"/>
                  <a:gd name="T30" fmla="*/ 46 w 73"/>
                  <a:gd name="T31" fmla="*/ 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103">
                    <a:moveTo>
                      <a:pt x="51" y="103"/>
                    </a:moveTo>
                    <a:cubicBezTo>
                      <a:pt x="51" y="103"/>
                      <a:pt x="51" y="103"/>
                      <a:pt x="51" y="103"/>
                    </a:cubicBezTo>
                    <a:cubicBezTo>
                      <a:pt x="50" y="103"/>
                      <a:pt x="49" y="103"/>
                      <a:pt x="48" y="102"/>
                    </a:cubicBezTo>
                    <a:cubicBezTo>
                      <a:pt x="36" y="102"/>
                      <a:pt x="23" y="96"/>
                      <a:pt x="14" y="86"/>
                    </a:cubicBezTo>
                    <a:cubicBezTo>
                      <a:pt x="7" y="79"/>
                      <a:pt x="0" y="66"/>
                      <a:pt x="2" y="48"/>
                    </a:cubicBezTo>
                    <a:cubicBezTo>
                      <a:pt x="4" y="19"/>
                      <a:pt x="30" y="0"/>
                      <a:pt x="47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3" y="99"/>
                      <a:pt x="73" y="99"/>
                      <a:pt x="73" y="99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2" y="99"/>
                      <a:pt x="64" y="103"/>
                      <a:pt x="51" y="103"/>
                    </a:cubicBezTo>
                    <a:close/>
                    <a:moveTo>
                      <a:pt x="46" y="3"/>
                    </a:moveTo>
                    <a:cubicBezTo>
                      <a:pt x="30" y="3"/>
                      <a:pt x="6" y="22"/>
                      <a:pt x="4" y="48"/>
                    </a:cubicBezTo>
                    <a:cubicBezTo>
                      <a:pt x="3" y="66"/>
                      <a:pt x="10" y="77"/>
                      <a:pt x="16" y="84"/>
                    </a:cubicBezTo>
                    <a:cubicBezTo>
                      <a:pt x="24" y="94"/>
                      <a:pt x="36" y="100"/>
                      <a:pt x="48" y="100"/>
                    </a:cubicBezTo>
                    <a:cubicBezTo>
                      <a:pt x="60" y="100"/>
                      <a:pt x="68" y="98"/>
                      <a:pt x="70" y="97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96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8" name="Freeform 1011"/>
              <p:cNvSpPr>
                <a:spLocks/>
              </p:cNvSpPr>
              <p:nvPr/>
            </p:nvSpPr>
            <p:spPr bwMode="auto">
              <a:xfrm>
                <a:off x="2827" y="1479"/>
                <a:ext cx="983" cy="789"/>
              </a:xfrm>
              <a:custGeom>
                <a:avLst/>
                <a:gdLst>
                  <a:gd name="T0" fmla="*/ 402 w 415"/>
                  <a:gd name="T1" fmla="*/ 175 h 332"/>
                  <a:gd name="T2" fmla="*/ 381 w 415"/>
                  <a:gd name="T3" fmla="*/ 183 h 332"/>
                  <a:gd name="T4" fmla="*/ 377 w 415"/>
                  <a:gd name="T5" fmla="*/ 99 h 332"/>
                  <a:gd name="T6" fmla="*/ 310 w 415"/>
                  <a:gd name="T7" fmla="*/ 27 h 332"/>
                  <a:gd name="T8" fmla="*/ 189 w 415"/>
                  <a:gd name="T9" fmla="*/ 15 h 332"/>
                  <a:gd name="T10" fmla="*/ 108 w 415"/>
                  <a:gd name="T11" fmla="*/ 24 h 332"/>
                  <a:gd name="T12" fmla="*/ 69 w 415"/>
                  <a:gd name="T13" fmla="*/ 49 h 332"/>
                  <a:gd name="T14" fmla="*/ 44 w 415"/>
                  <a:gd name="T15" fmla="*/ 142 h 332"/>
                  <a:gd name="T16" fmla="*/ 47 w 415"/>
                  <a:gd name="T17" fmla="*/ 185 h 332"/>
                  <a:gd name="T18" fmla="*/ 14 w 415"/>
                  <a:gd name="T19" fmla="*/ 206 h 332"/>
                  <a:gd name="T20" fmla="*/ 50 w 415"/>
                  <a:gd name="T21" fmla="*/ 213 h 332"/>
                  <a:gd name="T22" fmla="*/ 225 w 415"/>
                  <a:gd name="T23" fmla="*/ 330 h 332"/>
                  <a:gd name="T24" fmla="*/ 376 w 415"/>
                  <a:gd name="T25" fmla="*/ 217 h 332"/>
                  <a:gd name="T26" fmla="*/ 399 w 415"/>
                  <a:gd name="T27" fmla="*/ 215 h 332"/>
                  <a:gd name="T28" fmla="*/ 402 w 415"/>
                  <a:gd name="T29" fmla="*/ 175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5" h="332">
                    <a:moveTo>
                      <a:pt x="402" y="175"/>
                    </a:moveTo>
                    <a:cubicBezTo>
                      <a:pt x="387" y="167"/>
                      <a:pt x="381" y="183"/>
                      <a:pt x="381" y="183"/>
                    </a:cubicBezTo>
                    <a:cubicBezTo>
                      <a:pt x="366" y="173"/>
                      <a:pt x="376" y="121"/>
                      <a:pt x="377" y="99"/>
                    </a:cubicBezTo>
                    <a:cubicBezTo>
                      <a:pt x="378" y="66"/>
                      <a:pt x="331" y="18"/>
                      <a:pt x="310" y="27"/>
                    </a:cubicBezTo>
                    <a:cubicBezTo>
                      <a:pt x="269" y="46"/>
                      <a:pt x="226" y="29"/>
                      <a:pt x="189" y="15"/>
                    </a:cubicBezTo>
                    <a:cubicBezTo>
                      <a:pt x="148" y="0"/>
                      <a:pt x="125" y="1"/>
                      <a:pt x="108" y="24"/>
                    </a:cubicBezTo>
                    <a:cubicBezTo>
                      <a:pt x="100" y="35"/>
                      <a:pt x="91" y="26"/>
                      <a:pt x="69" y="49"/>
                    </a:cubicBezTo>
                    <a:cubicBezTo>
                      <a:pt x="52" y="67"/>
                      <a:pt x="38" y="112"/>
                      <a:pt x="44" y="142"/>
                    </a:cubicBezTo>
                    <a:cubicBezTo>
                      <a:pt x="50" y="171"/>
                      <a:pt x="47" y="185"/>
                      <a:pt x="47" y="185"/>
                    </a:cubicBezTo>
                    <a:cubicBezTo>
                      <a:pt x="25" y="161"/>
                      <a:pt x="0" y="180"/>
                      <a:pt x="14" y="206"/>
                    </a:cubicBezTo>
                    <a:cubicBezTo>
                      <a:pt x="24" y="224"/>
                      <a:pt x="46" y="223"/>
                      <a:pt x="50" y="213"/>
                    </a:cubicBezTo>
                    <a:cubicBezTo>
                      <a:pt x="67" y="280"/>
                      <a:pt x="153" y="332"/>
                      <a:pt x="225" y="330"/>
                    </a:cubicBezTo>
                    <a:cubicBezTo>
                      <a:pt x="362" y="326"/>
                      <a:pt x="376" y="217"/>
                      <a:pt x="376" y="217"/>
                    </a:cubicBezTo>
                    <a:cubicBezTo>
                      <a:pt x="382" y="222"/>
                      <a:pt x="392" y="223"/>
                      <a:pt x="399" y="215"/>
                    </a:cubicBezTo>
                    <a:cubicBezTo>
                      <a:pt x="408" y="205"/>
                      <a:pt x="415" y="182"/>
                      <a:pt x="402" y="175"/>
                    </a:cubicBezTo>
                    <a:close/>
                  </a:path>
                </a:pathLst>
              </a:custGeom>
              <a:solidFill>
                <a:srgbClr val="F7C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49" name="Freeform 1012"/>
              <p:cNvSpPr>
                <a:spLocks/>
              </p:cNvSpPr>
              <p:nvPr/>
            </p:nvSpPr>
            <p:spPr bwMode="auto">
              <a:xfrm>
                <a:off x="3545" y="1522"/>
                <a:ext cx="184" cy="392"/>
              </a:xfrm>
              <a:custGeom>
                <a:avLst/>
                <a:gdLst>
                  <a:gd name="T0" fmla="*/ 74 w 78"/>
                  <a:gd name="T1" fmla="*/ 81 h 165"/>
                  <a:gd name="T2" fmla="*/ 6 w 78"/>
                  <a:gd name="T3" fmla="*/ 10 h 165"/>
                  <a:gd name="T4" fmla="*/ 0 w 78"/>
                  <a:gd name="T5" fmla="*/ 13 h 165"/>
                  <a:gd name="T6" fmla="*/ 55 w 78"/>
                  <a:gd name="T7" fmla="*/ 48 h 165"/>
                  <a:gd name="T8" fmla="*/ 61 w 78"/>
                  <a:gd name="T9" fmla="*/ 120 h 165"/>
                  <a:gd name="T10" fmla="*/ 78 w 78"/>
                  <a:gd name="T11" fmla="*/ 165 h 165"/>
                  <a:gd name="T12" fmla="*/ 74 w 78"/>
                  <a:gd name="T13" fmla="*/ 8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165">
                    <a:moveTo>
                      <a:pt x="74" y="81"/>
                    </a:moveTo>
                    <a:cubicBezTo>
                      <a:pt x="75" y="48"/>
                      <a:pt x="28" y="0"/>
                      <a:pt x="6" y="10"/>
                    </a:cubicBezTo>
                    <a:cubicBezTo>
                      <a:pt x="4" y="11"/>
                      <a:pt x="0" y="13"/>
                      <a:pt x="0" y="13"/>
                    </a:cubicBezTo>
                    <a:cubicBezTo>
                      <a:pt x="18" y="8"/>
                      <a:pt x="35" y="19"/>
                      <a:pt x="55" y="48"/>
                    </a:cubicBezTo>
                    <a:cubicBezTo>
                      <a:pt x="71" y="72"/>
                      <a:pt x="64" y="97"/>
                      <a:pt x="61" y="120"/>
                    </a:cubicBezTo>
                    <a:cubicBezTo>
                      <a:pt x="59" y="143"/>
                      <a:pt x="64" y="165"/>
                      <a:pt x="78" y="165"/>
                    </a:cubicBezTo>
                    <a:cubicBezTo>
                      <a:pt x="63" y="155"/>
                      <a:pt x="73" y="103"/>
                      <a:pt x="74" y="81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0" name="Freeform 1013"/>
              <p:cNvSpPr>
                <a:spLocks/>
              </p:cNvSpPr>
              <p:nvPr/>
            </p:nvSpPr>
            <p:spPr bwMode="auto">
              <a:xfrm>
                <a:off x="3729" y="1883"/>
                <a:ext cx="71" cy="111"/>
              </a:xfrm>
              <a:custGeom>
                <a:avLst/>
                <a:gdLst>
                  <a:gd name="T0" fmla="*/ 0 w 30"/>
                  <a:gd name="T1" fmla="*/ 15 h 47"/>
                  <a:gd name="T2" fmla="*/ 19 w 30"/>
                  <a:gd name="T3" fmla="*/ 14 h 47"/>
                  <a:gd name="T4" fmla="*/ 13 w 30"/>
                  <a:gd name="T5" fmla="*/ 47 h 47"/>
                  <a:gd name="T6" fmla="*/ 27 w 30"/>
                  <a:gd name="T7" fmla="*/ 28 h 47"/>
                  <a:gd name="T8" fmla="*/ 18 w 30"/>
                  <a:gd name="T9" fmla="*/ 3 h 47"/>
                  <a:gd name="T10" fmla="*/ 0 w 30"/>
                  <a:gd name="T11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7">
                    <a:moveTo>
                      <a:pt x="0" y="15"/>
                    </a:moveTo>
                    <a:cubicBezTo>
                      <a:pt x="3" y="12"/>
                      <a:pt x="12" y="9"/>
                      <a:pt x="19" y="14"/>
                    </a:cubicBezTo>
                    <a:cubicBezTo>
                      <a:pt x="27" y="20"/>
                      <a:pt x="23" y="37"/>
                      <a:pt x="13" y="47"/>
                    </a:cubicBezTo>
                    <a:cubicBezTo>
                      <a:pt x="13" y="47"/>
                      <a:pt x="24" y="41"/>
                      <a:pt x="27" y="28"/>
                    </a:cubicBezTo>
                    <a:cubicBezTo>
                      <a:pt x="30" y="14"/>
                      <a:pt x="27" y="6"/>
                      <a:pt x="18" y="3"/>
                    </a:cubicBezTo>
                    <a:cubicBezTo>
                      <a:pt x="7" y="0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1" name="Freeform 1014"/>
              <p:cNvSpPr>
                <a:spLocks/>
              </p:cNvSpPr>
              <p:nvPr/>
            </p:nvSpPr>
            <p:spPr bwMode="auto">
              <a:xfrm>
                <a:off x="2827" y="1479"/>
                <a:ext cx="706" cy="784"/>
              </a:xfrm>
              <a:custGeom>
                <a:avLst/>
                <a:gdLst>
                  <a:gd name="T0" fmla="*/ 97 w 298"/>
                  <a:gd name="T1" fmla="*/ 119 h 330"/>
                  <a:gd name="T2" fmla="*/ 128 w 298"/>
                  <a:gd name="T3" fmla="*/ 74 h 330"/>
                  <a:gd name="T4" fmla="*/ 130 w 298"/>
                  <a:gd name="T5" fmla="*/ 41 h 330"/>
                  <a:gd name="T6" fmla="*/ 196 w 298"/>
                  <a:gd name="T7" fmla="*/ 34 h 330"/>
                  <a:gd name="T8" fmla="*/ 298 w 298"/>
                  <a:gd name="T9" fmla="*/ 33 h 330"/>
                  <a:gd name="T10" fmla="*/ 189 w 298"/>
                  <a:gd name="T11" fmla="*/ 15 h 330"/>
                  <a:gd name="T12" fmla="*/ 108 w 298"/>
                  <a:gd name="T13" fmla="*/ 24 h 330"/>
                  <a:gd name="T14" fmla="*/ 69 w 298"/>
                  <a:gd name="T15" fmla="*/ 49 h 330"/>
                  <a:gd name="T16" fmla="*/ 44 w 298"/>
                  <a:gd name="T17" fmla="*/ 142 h 330"/>
                  <a:gd name="T18" fmla="*/ 47 w 298"/>
                  <a:gd name="T19" fmla="*/ 185 h 330"/>
                  <a:gd name="T20" fmla="*/ 14 w 298"/>
                  <a:gd name="T21" fmla="*/ 206 h 330"/>
                  <a:gd name="T22" fmla="*/ 50 w 298"/>
                  <a:gd name="T23" fmla="*/ 214 h 330"/>
                  <a:gd name="T24" fmla="*/ 212 w 298"/>
                  <a:gd name="T25" fmla="*/ 330 h 330"/>
                  <a:gd name="T26" fmla="*/ 213 w 298"/>
                  <a:gd name="T27" fmla="*/ 329 h 330"/>
                  <a:gd name="T28" fmla="*/ 97 w 298"/>
                  <a:gd name="T29" fmla="*/ 119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8" h="330">
                    <a:moveTo>
                      <a:pt x="97" y="119"/>
                    </a:moveTo>
                    <a:cubicBezTo>
                      <a:pt x="87" y="76"/>
                      <a:pt x="126" y="94"/>
                      <a:pt x="128" y="74"/>
                    </a:cubicBezTo>
                    <a:cubicBezTo>
                      <a:pt x="129" y="63"/>
                      <a:pt x="124" y="53"/>
                      <a:pt x="130" y="41"/>
                    </a:cubicBezTo>
                    <a:cubicBezTo>
                      <a:pt x="134" y="32"/>
                      <a:pt x="145" y="17"/>
                      <a:pt x="196" y="34"/>
                    </a:cubicBezTo>
                    <a:cubicBezTo>
                      <a:pt x="256" y="53"/>
                      <a:pt x="287" y="38"/>
                      <a:pt x="298" y="33"/>
                    </a:cubicBezTo>
                    <a:cubicBezTo>
                      <a:pt x="255" y="41"/>
                      <a:pt x="223" y="28"/>
                      <a:pt x="189" y="15"/>
                    </a:cubicBezTo>
                    <a:cubicBezTo>
                      <a:pt x="148" y="0"/>
                      <a:pt x="125" y="1"/>
                      <a:pt x="108" y="24"/>
                    </a:cubicBezTo>
                    <a:cubicBezTo>
                      <a:pt x="100" y="35"/>
                      <a:pt x="91" y="26"/>
                      <a:pt x="69" y="49"/>
                    </a:cubicBezTo>
                    <a:cubicBezTo>
                      <a:pt x="52" y="67"/>
                      <a:pt x="38" y="112"/>
                      <a:pt x="44" y="142"/>
                    </a:cubicBezTo>
                    <a:cubicBezTo>
                      <a:pt x="50" y="171"/>
                      <a:pt x="47" y="185"/>
                      <a:pt x="47" y="185"/>
                    </a:cubicBezTo>
                    <a:cubicBezTo>
                      <a:pt x="25" y="161"/>
                      <a:pt x="0" y="180"/>
                      <a:pt x="14" y="206"/>
                    </a:cubicBezTo>
                    <a:cubicBezTo>
                      <a:pt x="24" y="224"/>
                      <a:pt x="46" y="224"/>
                      <a:pt x="50" y="214"/>
                    </a:cubicBezTo>
                    <a:cubicBezTo>
                      <a:pt x="67" y="278"/>
                      <a:pt x="142" y="326"/>
                      <a:pt x="212" y="330"/>
                    </a:cubicBezTo>
                    <a:cubicBezTo>
                      <a:pt x="213" y="329"/>
                      <a:pt x="213" y="329"/>
                      <a:pt x="213" y="329"/>
                    </a:cubicBezTo>
                    <a:cubicBezTo>
                      <a:pt x="19" y="271"/>
                      <a:pt x="102" y="141"/>
                      <a:pt x="97" y="119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2" name="Freeform 1015"/>
              <p:cNvSpPr>
                <a:spLocks/>
              </p:cNvSpPr>
              <p:nvPr/>
            </p:nvSpPr>
            <p:spPr bwMode="auto">
              <a:xfrm>
                <a:off x="2946" y="1947"/>
                <a:ext cx="324" cy="304"/>
              </a:xfrm>
              <a:custGeom>
                <a:avLst/>
                <a:gdLst>
                  <a:gd name="T0" fmla="*/ 8 w 137"/>
                  <a:gd name="T1" fmla="*/ 6 h 128"/>
                  <a:gd name="T2" fmla="*/ 0 w 137"/>
                  <a:gd name="T3" fmla="*/ 14 h 128"/>
                  <a:gd name="T4" fmla="*/ 0 w 137"/>
                  <a:gd name="T5" fmla="*/ 17 h 128"/>
                  <a:gd name="T6" fmla="*/ 129 w 137"/>
                  <a:gd name="T7" fmla="*/ 128 h 128"/>
                  <a:gd name="T8" fmla="*/ 137 w 137"/>
                  <a:gd name="T9" fmla="*/ 128 h 128"/>
                  <a:gd name="T10" fmla="*/ 8 w 137"/>
                  <a:gd name="T11" fmla="*/ 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28">
                    <a:moveTo>
                      <a:pt x="8" y="6"/>
                    </a:moveTo>
                    <a:cubicBezTo>
                      <a:pt x="7" y="0"/>
                      <a:pt x="3" y="7"/>
                      <a:pt x="0" y="14"/>
                    </a:cubicBezTo>
                    <a:cubicBezTo>
                      <a:pt x="0" y="14"/>
                      <a:pt x="1" y="14"/>
                      <a:pt x="0" y="17"/>
                    </a:cubicBezTo>
                    <a:cubicBezTo>
                      <a:pt x="16" y="71"/>
                      <a:pt x="71" y="114"/>
                      <a:pt x="129" y="128"/>
                    </a:cubicBezTo>
                    <a:cubicBezTo>
                      <a:pt x="133" y="128"/>
                      <a:pt x="137" y="128"/>
                      <a:pt x="137" y="128"/>
                    </a:cubicBezTo>
                    <a:cubicBezTo>
                      <a:pt x="34" y="98"/>
                      <a:pt x="10" y="18"/>
                      <a:pt x="8" y="6"/>
                    </a:cubicBezTo>
                    <a:close/>
                  </a:path>
                </a:pathLst>
              </a:custGeom>
              <a:solidFill>
                <a:srgbClr val="D99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3" name="Freeform 1016"/>
              <p:cNvSpPr>
                <a:spLocks/>
              </p:cNvSpPr>
              <p:nvPr/>
            </p:nvSpPr>
            <p:spPr bwMode="auto">
              <a:xfrm>
                <a:off x="2827" y="1479"/>
                <a:ext cx="682" cy="487"/>
              </a:xfrm>
              <a:custGeom>
                <a:avLst/>
                <a:gdLst>
                  <a:gd name="T0" fmla="*/ 59 w 288"/>
                  <a:gd name="T1" fmla="*/ 161 h 205"/>
                  <a:gd name="T2" fmla="*/ 67 w 288"/>
                  <a:gd name="T3" fmla="*/ 80 h 205"/>
                  <a:gd name="T4" fmla="*/ 116 w 288"/>
                  <a:gd name="T5" fmla="*/ 35 h 205"/>
                  <a:gd name="T6" fmla="*/ 192 w 288"/>
                  <a:gd name="T7" fmla="*/ 24 h 205"/>
                  <a:gd name="T8" fmla="*/ 288 w 288"/>
                  <a:gd name="T9" fmla="*/ 36 h 205"/>
                  <a:gd name="T10" fmla="*/ 286 w 288"/>
                  <a:gd name="T11" fmla="*/ 35 h 205"/>
                  <a:gd name="T12" fmla="*/ 189 w 288"/>
                  <a:gd name="T13" fmla="*/ 15 h 205"/>
                  <a:gd name="T14" fmla="*/ 108 w 288"/>
                  <a:gd name="T15" fmla="*/ 24 h 205"/>
                  <a:gd name="T16" fmla="*/ 69 w 288"/>
                  <a:gd name="T17" fmla="*/ 49 h 205"/>
                  <a:gd name="T18" fmla="*/ 44 w 288"/>
                  <a:gd name="T19" fmla="*/ 142 h 205"/>
                  <a:gd name="T20" fmla="*/ 47 w 288"/>
                  <a:gd name="T21" fmla="*/ 185 h 205"/>
                  <a:gd name="T22" fmla="*/ 15 w 288"/>
                  <a:gd name="T23" fmla="*/ 204 h 205"/>
                  <a:gd name="T24" fmla="*/ 25 w 288"/>
                  <a:gd name="T25" fmla="*/ 183 h 205"/>
                  <a:gd name="T26" fmla="*/ 51 w 288"/>
                  <a:gd name="T27" fmla="*/ 198 h 205"/>
                  <a:gd name="T28" fmla="*/ 59 w 288"/>
                  <a:gd name="T29" fmla="*/ 16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8" h="205">
                    <a:moveTo>
                      <a:pt x="59" y="161"/>
                    </a:moveTo>
                    <a:cubicBezTo>
                      <a:pt x="54" y="130"/>
                      <a:pt x="53" y="107"/>
                      <a:pt x="67" y="80"/>
                    </a:cubicBezTo>
                    <a:cubicBezTo>
                      <a:pt x="93" y="30"/>
                      <a:pt x="106" y="57"/>
                      <a:pt x="116" y="35"/>
                    </a:cubicBezTo>
                    <a:cubicBezTo>
                      <a:pt x="122" y="21"/>
                      <a:pt x="145" y="8"/>
                      <a:pt x="192" y="24"/>
                    </a:cubicBezTo>
                    <a:cubicBezTo>
                      <a:pt x="239" y="41"/>
                      <a:pt x="263" y="41"/>
                      <a:pt x="288" y="36"/>
                    </a:cubicBezTo>
                    <a:cubicBezTo>
                      <a:pt x="286" y="35"/>
                      <a:pt x="286" y="35"/>
                      <a:pt x="286" y="35"/>
                    </a:cubicBezTo>
                    <a:cubicBezTo>
                      <a:pt x="249" y="38"/>
                      <a:pt x="219" y="27"/>
                      <a:pt x="189" y="15"/>
                    </a:cubicBezTo>
                    <a:cubicBezTo>
                      <a:pt x="148" y="0"/>
                      <a:pt x="125" y="1"/>
                      <a:pt x="108" y="24"/>
                    </a:cubicBezTo>
                    <a:cubicBezTo>
                      <a:pt x="100" y="35"/>
                      <a:pt x="91" y="26"/>
                      <a:pt x="69" y="49"/>
                    </a:cubicBezTo>
                    <a:cubicBezTo>
                      <a:pt x="52" y="67"/>
                      <a:pt x="38" y="112"/>
                      <a:pt x="44" y="142"/>
                    </a:cubicBezTo>
                    <a:cubicBezTo>
                      <a:pt x="50" y="171"/>
                      <a:pt x="47" y="185"/>
                      <a:pt x="47" y="185"/>
                    </a:cubicBezTo>
                    <a:cubicBezTo>
                      <a:pt x="26" y="161"/>
                      <a:pt x="0" y="182"/>
                      <a:pt x="15" y="204"/>
                    </a:cubicBezTo>
                    <a:cubicBezTo>
                      <a:pt x="11" y="191"/>
                      <a:pt x="18" y="184"/>
                      <a:pt x="25" y="183"/>
                    </a:cubicBezTo>
                    <a:cubicBezTo>
                      <a:pt x="35" y="182"/>
                      <a:pt x="44" y="192"/>
                      <a:pt x="51" y="198"/>
                    </a:cubicBezTo>
                    <a:cubicBezTo>
                      <a:pt x="59" y="205"/>
                      <a:pt x="61" y="178"/>
                      <a:pt x="59" y="161"/>
                    </a:cubicBezTo>
                    <a:close/>
                  </a:path>
                </a:pathLst>
              </a:custGeom>
              <a:solidFill>
                <a:srgbClr val="D99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4" name="Freeform 1017"/>
              <p:cNvSpPr>
                <a:spLocks/>
              </p:cNvSpPr>
              <p:nvPr/>
            </p:nvSpPr>
            <p:spPr bwMode="auto">
              <a:xfrm>
                <a:off x="2839" y="1474"/>
                <a:ext cx="935" cy="530"/>
              </a:xfrm>
              <a:custGeom>
                <a:avLst/>
                <a:gdLst>
                  <a:gd name="T0" fmla="*/ 32 w 395"/>
                  <a:gd name="T1" fmla="*/ 223 h 223"/>
                  <a:gd name="T2" fmla="*/ 31 w 395"/>
                  <a:gd name="T3" fmla="*/ 223 h 223"/>
                  <a:gd name="T4" fmla="*/ 8 w 395"/>
                  <a:gd name="T5" fmla="*/ 209 h 223"/>
                  <a:gd name="T6" fmla="*/ 11 w 395"/>
                  <a:gd name="T7" fmla="*/ 179 h 223"/>
                  <a:gd name="T8" fmla="*/ 41 w 395"/>
                  <a:gd name="T9" fmla="*/ 184 h 223"/>
                  <a:gd name="T10" fmla="*/ 38 w 395"/>
                  <a:gd name="T11" fmla="*/ 144 h 223"/>
                  <a:gd name="T12" fmla="*/ 63 w 395"/>
                  <a:gd name="T13" fmla="*/ 50 h 223"/>
                  <a:gd name="T14" fmla="*/ 92 w 395"/>
                  <a:gd name="T15" fmla="*/ 32 h 223"/>
                  <a:gd name="T16" fmla="*/ 102 w 395"/>
                  <a:gd name="T17" fmla="*/ 26 h 223"/>
                  <a:gd name="T18" fmla="*/ 185 w 395"/>
                  <a:gd name="T19" fmla="*/ 16 h 223"/>
                  <a:gd name="T20" fmla="*/ 304 w 395"/>
                  <a:gd name="T21" fmla="*/ 28 h 223"/>
                  <a:gd name="T22" fmla="*/ 332 w 395"/>
                  <a:gd name="T23" fmla="*/ 35 h 223"/>
                  <a:gd name="T24" fmla="*/ 373 w 395"/>
                  <a:gd name="T25" fmla="*/ 101 h 223"/>
                  <a:gd name="T26" fmla="*/ 371 w 395"/>
                  <a:gd name="T27" fmla="*/ 120 h 223"/>
                  <a:gd name="T28" fmla="*/ 375 w 395"/>
                  <a:gd name="T29" fmla="*/ 183 h 223"/>
                  <a:gd name="T30" fmla="*/ 395 w 395"/>
                  <a:gd name="T31" fmla="*/ 175 h 223"/>
                  <a:gd name="T32" fmla="*/ 394 w 395"/>
                  <a:gd name="T33" fmla="*/ 177 h 223"/>
                  <a:gd name="T34" fmla="*/ 377 w 395"/>
                  <a:gd name="T35" fmla="*/ 186 h 223"/>
                  <a:gd name="T36" fmla="*/ 376 w 395"/>
                  <a:gd name="T37" fmla="*/ 187 h 223"/>
                  <a:gd name="T38" fmla="*/ 375 w 395"/>
                  <a:gd name="T39" fmla="*/ 186 h 223"/>
                  <a:gd name="T40" fmla="*/ 369 w 395"/>
                  <a:gd name="T41" fmla="*/ 120 h 223"/>
                  <a:gd name="T42" fmla="*/ 370 w 395"/>
                  <a:gd name="T43" fmla="*/ 101 h 223"/>
                  <a:gd name="T44" fmla="*/ 330 w 395"/>
                  <a:gd name="T45" fmla="*/ 37 h 223"/>
                  <a:gd name="T46" fmla="*/ 305 w 395"/>
                  <a:gd name="T47" fmla="*/ 30 h 223"/>
                  <a:gd name="T48" fmla="*/ 184 w 395"/>
                  <a:gd name="T49" fmla="*/ 19 h 223"/>
                  <a:gd name="T50" fmla="*/ 104 w 395"/>
                  <a:gd name="T51" fmla="*/ 27 h 223"/>
                  <a:gd name="T52" fmla="*/ 92 w 395"/>
                  <a:gd name="T53" fmla="*/ 34 h 223"/>
                  <a:gd name="T54" fmla="*/ 65 w 395"/>
                  <a:gd name="T55" fmla="*/ 52 h 223"/>
                  <a:gd name="T56" fmla="*/ 40 w 395"/>
                  <a:gd name="T57" fmla="*/ 143 h 223"/>
                  <a:gd name="T58" fmla="*/ 43 w 395"/>
                  <a:gd name="T59" fmla="*/ 187 h 223"/>
                  <a:gd name="T60" fmla="*/ 43 w 395"/>
                  <a:gd name="T61" fmla="*/ 190 h 223"/>
                  <a:gd name="T62" fmla="*/ 41 w 395"/>
                  <a:gd name="T63" fmla="*/ 188 h 223"/>
                  <a:gd name="T64" fmla="*/ 12 w 395"/>
                  <a:gd name="T65" fmla="*/ 180 h 223"/>
                  <a:gd name="T66" fmla="*/ 10 w 395"/>
                  <a:gd name="T67" fmla="*/ 207 h 223"/>
                  <a:gd name="T68" fmla="*/ 31 w 395"/>
                  <a:gd name="T69" fmla="*/ 221 h 223"/>
                  <a:gd name="T70" fmla="*/ 44 w 395"/>
                  <a:gd name="T71" fmla="*/ 215 h 223"/>
                  <a:gd name="T72" fmla="*/ 45 w 395"/>
                  <a:gd name="T73" fmla="*/ 213 h 223"/>
                  <a:gd name="T74" fmla="*/ 46 w 395"/>
                  <a:gd name="T75" fmla="*/ 216 h 223"/>
                  <a:gd name="T76" fmla="*/ 45 w 395"/>
                  <a:gd name="T77" fmla="*/ 216 h 223"/>
                  <a:gd name="T78" fmla="*/ 46 w 395"/>
                  <a:gd name="T79" fmla="*/ 217 h 223"/>
                  <a:gd name="T80" fmla="*/ 32 w 395"/>
                  <a:gd name="T81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5" h="223">
                    <a:moveTo>
                      <a:pt x="32" y="223"/>
                    </a:moveTo>
                    <a:cubicBezTo>
                      <a:pt x="31" y="223"/>
                      <a:pt x="31" y="223"/>
                      <a:pt x="31" y="223"/>
                    </a:cubicBezTo>
                    <a:cubicBezTo>
                      <a:pt x="22" y="223"/>
                      <a:pt x="14" y="218"/>
                      <a:pt x="8" y="209"/>
                    </a:cubicBezTo>
                    <a:cubicBezTo>
                      <a:pt x="0" y="195"/>
                      <a:pt x="4" y="184"/>
                      <a:pt x="11" y="179"/>
                    </a:cubicBezTo>
                    <a:cubicBezTo>
                      <a:pt x="18" y="173"/>
                      <a:pt x="30" y="173"/>
                      <a:pt x="41" y="184"/>
                    </a:cubicBezTo>
                    <a:cubicBezTo>
                      <a:pt x="42" y="179"/>
                      <a:pt x="42" y="166"/>
                      <a:pt x="38" y="144"/>
                    </a:cubicBezTo>
                    <a:cubicBezTo>
                      <a:pt x="31" y="114"/>
                      <a:pt x="46" y="68"/>
                      <a:pt x="63" y="50"/>
                    </a:cubicBezTo>
                    <a:cubicBezTo>
                      <a:pt x="76" y="36"/>
                      <a:pt x="85" y="34"/>
                      <a:pt x="92" y="32"/>
                    </a:cubicBezTo>
                    <a:cubicBezTo>
                      <a:pt x="96" y="31"/>
                      <a:pt x="99" y="30"/>
                      <a:pt x="102" y="26"/>
                    </a:cubicBezTo>
                    <a:cubicBezTo>
                      <a:pt x="120" y="2"/>
                      <a:pt x="142" y="0"/>
                      <a:pt x="185" y="16"/>
                    </a:cubicBezTo>
                    <a:cubicBezTo>
                      <a:pt x="222" y="31"/>
                      <a:pt x="264" y="47"/>
                      <a:pt x="304" y="28"/>
                    </a:cubicBezTo>
                    <a:cubicBezTo>
                      <a:pt x="311" y="25"/>
                      <a:pt x="321" y="27"/>
                      <a:pt x="332" y="35"/>
                    </a:cubicBezTo>
                    <a:cubicBezTo>
                      <a:pt x="352" y="48"/>
                      <a:pt x="374" y="78"/>
                      <a:pt x="373" y="101"/>
                    </a:cubicBezTo>
                    <a:cubicBezTo>
                      <a:pt x="373" y="106"/>
                      <a:pt x="372" y="113"/>
                      <a:pt x="371" y="120"/>
                    </a:cubicBezTo>
                    <a:cubicBezTo>
                      <a:pt x="369" y="143"/>
                      <a:pt x="365" y="175"/>
                      <a:pt x="375" y="183"/>
                    </a:cubicBezTo>
                    <a:cubicBezTo>
                      <a:pt x="378" y="180"/>
                      <a:pt x="385" y="171"/>
                      <a:pt x="395" y="175"/>
                    </a:cubicBezTo>
                    <a:cubicBezTo>
                      <a:pt x="394" y="177"/>
                      <a:pt x="394" y="177"/>
                      <a:pt x="394" y="177"/>
                    </a:cubicBezTo>
                    <a:cubicBezTo>
                      <a:pt x="384" y="173"/>
                      <a:pt x="377" y="185"/>
                      <a:pt x="377" y="186"/>
                    </a:cubicBezTo>
                    <a:cubicBezTo>
                      <a:pt x="376" y="187"/>
                      <a:pt x="376" y="187"/>
                      <a:pt x="376" y="187"/>
                    </a:cubicBezTo>
                    <a:cubicBezTo>
                      <a:pt x="375" y="186"/>
                      <a:pt x="375" y="186"/>
                      <a:pt x="375" y="186"/>
                    </a:cubicBezTo>
                    <a:cubicBezTo>
                      <a:pt x="363" y="178"/>
                      <a:pt x="366" y="146"/>
                      <a:pt x="369" y="120"/>
                    </a:cubicBezTo>
                    <a:cubicBezTo>
                      <a:pt x="370" y="113"/>
                      <a:pt x="370" y="106"/>
                      <a:pt x="370" y="101"/>
                    </a:cubicBezTo>
                    <a:cubicBezTo>
                      <a:pt x="371" y="79"/>
                      <a:pt x="350" y="50"/>
                      <a:pt x="330" y="37"/>
                    </a:cubicBezTo>
                    <a:cubicBezTo>
                      <a:pt x="320" y="30"/>
                      <a:pt x="311" y="28"/>
                      <a:pt x="305" y="30"/>
                    </a:cubicBezTo>
                    <a:cubicBezTo>
                      <a:pt x="264" y="49"/>
                      <a:pt x="220" y="32"/>
                      <a:pt x="184" y="19"/>
                    </a:cubicBezTo>
                    <a:cubicBezTo>
                      <a:pt x="142" y="2"/>
                      <a:pt x="121" y="5"/>
                      <a:pt x="104" y="27"/>
                    </a:cubicBezTo>
                    <a:cubicBezTo>
                      <a:pt x="101" y="32"/>
                      <a:pt x="97" y="33"/>
                      <a:pt x="92" y="34"/>
                    </a:cubicBezTo>
                    <a:cubicBezTo>
                      <a:pt x="86" y="36"/>
                      <a:pt x="78" y="38"/>
                      <a:pt x="65" y="52"/>
                    </a:cubicBezTo>
                    <a:cubicBezTo>
                      <a:pt x="48" y="69"/>
                      <a:pt x="34" y="114"/>
                      <a:pt x="40" y="143"/>
                    </a:cubicBezTo>
                    <a:cubicBezTo>
                      <a:pt x="46" y="173"/>
                      <a:pt x="44" y="187"/>
                      <a:pt x="43" y="187"/>
                    </a:cubicBezTo>
                    <a:cubicBezTo>
                      <a:pt x="43" y="190"/>
                      <a:pt x="43" y="190"/>
                      <a:pt x="43" y="190"/>
                    </a:cubicBezTo>
                    <a:cubicBezTo>
                      <a:pt x="41" y="188"/>
                      <a:pt x="41" y="188"/>
                      <a:pt x="41" y="188"/>
                    </a:cubicBezTo>
                    <a:cubicBezTo>
                      <a:pt x="30" y="176"/>
                      <a:pt x="19" y="175"/>
                      <a:pt x="12" y="180"/>
                    </a:cubicBezTo>
                    <a:cubicBezTo>
                      <a:pt x="6" y="185"/>
                      <a:pt x="3" y="195"/>
                      <a:pt x="10" y="207"/>
                    </a:cubicBezTo>
                    <a:cubicBezTo>
                      <a:pt x="15" y="216"/>
                      <a:pt x="23" y="220"/>
                      <a:pt x="31" y="221"/>
                    </a:cubicBezTo>
                    <a:cubicBezTo>
                      <a:pt x="36" y="221"/>
                      <a:pt x="41" y="219"/>
                      <a:pt x="44" y="215"/>
                    </a:cubicBezTo>
                    <a:cubicBezTo>
                      <a:pt x="45" y="213"/>
                      <a:pt x="45" y="213"/>
                      <a:pt x="45" y="213"/>
                    </a:cubicBezTo>
                    <a:cubicBezTo>
                      <a:pt x="46" y="216"/>
                      <a:pt x="46" y="216"/>
                      <a:pt x="46" y="216"/>
                    </a:cubicBezTo>
                    <a:cubicBezTo>
                      <a:pt x="45" y="216"/>
                      <a:pt x="45" y="216"/>
                      <a:pt x="45" y="216"/>
                    </a:cubicBezTo>
                    <a:cubicBezTo>
                      <a:pt x="46" y="217"/>
                      <a:pt x="46" y="217"/>
                      <a:pt x="46" y="217"/>
                    </a:cubicBezTo>
                    <a:cubicBezTo>
                      <a:pt x="43" y="221"/>
                      <a:pt x="37" y="223"/>
                      <a:pt x="32" y="223"/>
                    </a:cubicBezTo>
                    <a:close/>
                  </a:path>
                </a:pathLst>
              </a:custGeom>
              <a:solidFill>
                <a:srgbClr val="3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5" name="Freeform 1018"/>
              <p:cNvSpPr>
                <a:spLocks/>
              </p:cNvSpPr>
              <p:nvPr/>
            </p:nvSpPr>
            <p:spPr bwMode="auto">
              <a:xfrm>
                <a:off x="2943" y="1890"/>
                <a:ext cx="860" cy="375"/>
              </a:xfrm>
              <a:custGeom>
                <a:avLst/>
                <a:gdLst>
                  <a:gd name="T0" fmla="*/ 176 w 363"/>
                  <a:gd name="T1" fmla="*/ 158 h 158"/>
                  <a:gd name="T2" fmla="*/ 0 w 363"/>
                  <a:gd name="T3" fmla="*/ 38 h 158"/>
                  <a:gd name="T4" fmla="*/ 3 w 363"/>
                  <a:gd name="T5" fmla="*/ 38 h 158"/>
                  <a:gd name="T6" fmla="*/ 67 w 363"/>
                  <a:gd name="T7" fmla="*/ 122 h 158"/>
                  <a:gd name="T8" fmla="*/ 176 w 363"/>
                  <a:gd name="T9" fmla="*/ 156 h 158"/>
                  <a:gd name="T10" fmla="*/ 176 w 363"/>
                  <a:gd name="T11" fmla="*/ 156 h 158"/>
                  <a:gd name="T12" fmla="*/ 301 w 363"/>
                  <a:gd name="T13" fmla="*/ 100 h 158"/>
                  <a:gd name="T14" fmla="*/ 326 w 363"/>
                  <a:gd name="T15" fmla="*/ 44 h 158"/>
                  <a:gd name="T16" fmla="*/ 326 w 363"/>
                  <a:gd name="T17" fmla="*/ 42 h 158"/>
                  <a:gd name="T18" fmla="*/ 328 w 363"/>
                  <a:gd name="T19" fmla="*/ 43 h 158"/>
                  <a:gd name="T20" fmla="*/ 349 w 363"/>
                  <a:gd name="T21" fmla="*/ 41 h 158"/>
                  <a:gd name="T22" fmla="*/ 359 w 363"/>
                  <a:gd name="T23" fmla="*/ 14 h 158"/>
                  <a:gd name="T24" fmla="*/ 352 w 363"/>
                  <a:gd name="T25" fmla="*/ 3 h 158"/>
                  <a:gd name="T26" fmla="*/ 350 w 363"/>
                  <a:gd name="T27" fmla="*/ 2 h 158"/>
                  <a:gd name="T28" fmla="*/ 351 w 363"/>
                  <a:gd name="T29" fmla="*/ 0 h 158"/>
                  <a:gd name="T30" fmla="*/ 353 w 363"/>
                  <a:gd name="T31" fmla="*/ 1 h 158"/>
                  <a:gd name="T32" fmla="*/ 361 w 363"/>
                  <a:gd name="T33" fmla="*/ 13 h 158"/>
                  <a:gd name="T34" fmla="*/ 351 w 363"/>
                  <a:gd name="T35" fmla="*/ 43 h 158"/>
                  <a:gd name="T36" fmla="*/ 328 w 363"/>
                  <a:gd name="T37" fmla="*/ 46 h 158"/>
                  <a:gd name="T38" fmla="*/ 303 w 363"/>
                  <a:gd name="T39" fmla="*/ 101 h 158"/>
                  <a:gd name="T40" fmla="*/ 176 w 363"/>
                  <a:gd name="T41" fmla="*/ 158 h 158"/>
                  <a:gd name="T42" fmla="*/ 176 w 363"/>
                  <a:gd name="T43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3" h="158">
                    <a:moveTo>
                      <a:pt x="176" y="158"/>
                    </a:moveTo>
                    <a:cubicBezTo>
                      <a:pt x="104" y="158"/>
                      <a:pt x="14" y="109"/>
                      <a:pt x="0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9" y="70"/>
                      <a:pt x="32" y="100"/>
                      <a:pt x="67" y="122"/>
                    </a:cubicBezTo>
                    <a:cubicBezTo>
                      <a:pt x="100" y="144"/>
                      <a:pt x="140" y="156"/>
                      <a:pt x="176" y="156"/>
                    </a:cubicBezTo>
                    <a:cubicBezTo>
                      <a:pt x="176" y="156"/>
                      <a:pt x="176" y="156"/>
                      <a:pt x="176" y="156"/>
                    </a:cubicBezTo>
                    <a:cubicBezTo>
                      <a:pt x="245" y="155"/>
                      <a:pt x="282" y="125"/>
                      <a:pt x="301" y="100"/>
                    </a:cubicBezTo>
                    <a:cubicBezTo>
                      <a:pt x="321" y="72"/>
                      <a:pt x="326" y="45"/>
                      <a:pt x="326" y="44"/>
                    </a:cubicBezTo>
                    <a:cubicBezTo>
                      <a:pt x="326" y="42"/>
                      <a:pt x="326" y="42"/>
                      <a:pt x="326" y="42"/>
                    </a:cubicBezTo>
                    <a:cubicBezTo>
                      <a:pt x="328" y="43"/>
                      <a:pt x="328" y="43"/>
                      <a:pt x="328" y="43"/>
                    </a:cubicBezTo>
                    <a:cubicBezTo>
                      <a:pt x="333" y="48"/>
                      <a:pt x="343" y="49"/>
                      <a:pt x="349" y="41"/>
                    </a:cubicBezTo>
                    <a:cubicBezTo>
                      <a:pt x="355" y="35"/>
                      <a:pt x="360" y="23"/>
                      <a:pt x="359" y="14"/>
                    </a:cubicBezTo>
                    <a:cubicBezTo>
                      <a:pt x="358" y="9"/>
                      <a:pt x="356" y="5"/>
                      <a:pt x="352" y="3"/>
                    </a:cubicBezTo>
                    <a:cubicBezTo>
                      <a:pt x="352" y="3"/>
                      <a:pt x="351" y="2"/>
                      <a:pt x="350" y="2"/>
                    </a:cubicBezTo>
                    <a:cubicBezTo>
                      <a:pt x="351" y="0"/>
                      <a:pt x="351" y="0"/>
                      <a:pt x="351" y="0"/>
                    </a:cubicBezTo>
                    <a:cubicBezTo>
                      <a:pt x="352" y="0"/>
                      <a:pt x="353" y="1"/>
                      <a:pt x="353" y="1"/>
                    </a:cubicBezTo>
                    <a:cubicBezTo>
                      <a:pt x="358" y="4"/>
                      <a:pt x="360" y="8"/>
                      <a:pt x="361" y="13"/>
                    </a:cubicBezTo>
                    <a:cubicBezTo>
                      <a:pt x="363" y="24"/>
                      <a:pt x="357" y="36"/>
                      <a:pt x="351" y="43"/>
                    </a:cubicBezTo>
                    <a:cubicBezTo>
                      <a:pt x="344" y="51"/>
                      <a:pt x="334" y="50"/>
                      <a:pt x="328" y="46"/>
                    </a:cubicBezTo>
                    <a:cubicBezTo>
                      <a:pt x="326" y="53"/>
                      <a:pt x="321" y="77"/>
                      <a:pt x="303" y="101"/>
                    </a:cubicBezTo>
                    <a:cubicBezTo>
                      <a:pt x="284" y="127"/>
                      <a:pt x="246" y="158"/>
                      <a:pt x="176" y="158"/>
                    </a:cubicBezTo>
                    <a:cubicBezTo>
                      <a:pt x="176" y="158"/>
                      <a:pt x="176" y="158"/>
                      <a:pt x="176" y="158"/>
                    </a:cubicBez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6" name="Freeform 1019"/>
              <p:cNvSpPr>
                <a:spLocks/>
              </p:cNvSpPr>
              <p:nvPr/>
            </p:nvSpPr>
            <p:spPr bwMode="auto">
              <a:xfrm>
                <a:off x="3540" y="1626"/>
                <a:ext cx="78" cy="50"/>
              </a:xfrm>
              <a:custGeom>
                <a:avLst/>
                <a:gdLst>
                  <a:gd name="T0" fmla="*/ 1 w 33"/>
                  <a:gd name="T1" fmla="*/ 14 h 21"/>
                  <a:gd name="T2" fmla="*/ 20 w 33"/>
                  <a:gd name="T3" fmla="*/ 10 h 21"/>
                  <a:gd name="T4" fmla="*/ 21 w 33"/>
                  <a:gd name="T5" fmla="*/ 19 h 21"/>
                  <a:gd name="T6" fmla="*/ 1 w 33"/>
                  <a:gd name="T7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1">
                    <a:moveTo>
                      <a:pt x="1" y="14"/>
                    </a:moveTo>
                    <a:cubicBezTo>
                      <a:pt x="0" y="10"/>
                      <a:pt x="6" y="0"/>
                      <a:pt x="20" y="10"/>
                    </a:cubicBezTo>
                    <a:cubicBezTo>
                      <a:pt x="33" y="19"/>
                      <a:pt x="29" y="21"/>
                      <a:pt x="21" y="19"/>
                    </a:cubicBezTo>
                    <a:cubicBezTo>
                      <a:pt x="12" y="16"/>
                      <a:pt x="2" y="19"/>
                      <a:pt x="1" y="14"/>
                    </a:cubicBezTo>
                    <a:close/>
                  </a:path>
                </a:pathLst>
              </a:custGeom>
              <a:solidFill>
                <a:srgbClr val="8C3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7" name="Freeform 1020"/>
              <p:cNvSpPr>
                <a:spLocks/>
              </p:cNvSpPr>
              <p:nvPr/>
            </p:nvSpPr>
            <p:spPr bwMode="auto">
              <a:xfrm>
                <a:off x="3545" y="1652"/>
                <a:ext cx="73" cy="24"/>
              </a:xfrm>
              <a:custGeom>
                <a:avLst/>
                <a:gdLst>
                  <a:gd name="T0" fmla="*/ 15 w 31"/>
                  <a:gd name="T1" fmla="*/ 5 h 10"/>
                  <a:gd name="T2" fmla="*/ 20 w 31"/>
                  <a:gd name="T3" fmla="*/ 0 h 10"/>
                  <a:gd name="T4" fmla="*/ 19 w 31"/>
                  <a:gd name="T5" fmla="*/ 8 h 10"/>
                  <a:gd name="T6" fmla="*/ 0 w 31"/>
                  <a:gd name="T7" fmla="*/ 4 h 10"/>
                  <a:gd name="T8" fmla="*/ 15 w 31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0">
                    <a:moveTo>
                      <a:pt x="15" y="5"/>
                    </a:moveTo>
                    <a:cubicBezTo>
                      <a:pt x="22" y="6"/>
                      <a:pt x="25" y="5"/>
                      <a:pt x="20" y="0"/>
                    </a:cubicBezTo>
                    <a:cubicBezTo>
                      <a:pt x="31" y="8"/>
                      <a:pt x="26" y="10"/>
                      <a:pt x="19" y="8"/>
                    </a:cubicBezTo>
                    <a:cubicBezTo>
                      <a:pt x="10" y="5"/>
                      <a:pt x="2" y="8"/>
                      <a:pt x="0" y="4"/>
                    </a:cubicBezTo>
                    <a:cubicBezTo>
                      <a:pt x="3" y="5"/>
                      <a:pt x="9" y="4"/>
                      <a:pt x="15" y="5"/>
                    </a:cubicBezTo>
                    <a:close/>
                  </a:path>
                </a:pathLst>
              </a:custGeom>
              <a:solidFill>
                <a:srgbClr val="781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8" name="Freeform 1021"/>
              <p:cNvSpPr>
                <a:spLocks noEditPoints="1"/>
              </p:cNvSpPr>
              <p:nvPr/>
            </p:nvSpPr>
            <p:spPr bwMode="auto">
              <a:xfrm>
                <a:off x="3540" y="1638"/>
                <a:ext cx="71" cy="36"/>
              </a:xfrm>
              <a:custGeom>
                <a:avLst/>
                <a:gdLst>
                  <a:gd name="T0" fmla="*/ 26 w 30"/>
                  <a:gd name="T1" fmla="*/ 15 h 15"/>
                  <a:gd name="T2" fmla="*/ 21 w 30"/>
                  <a:gd name="T3" fmla="*/ 14 h 15"/>
                  <a:gd name="T4" fmla="*/ 10 w 30"/>
                  <a:gd name="T5" fmla="*/ 13 h 15"/>
                  <a:gd name="T6" fmla="*/ 0 w 30"/>
                  <a:gd name="T7" fmla="*/ 9 h 15"/>
                  <a:gd name="T8" fmla="*/ 2 w 30"/>
                  <a:gd name="T9" fmla="*/ 3 h 15"/>
                  <a:gd name="T10" fmla="*/ 9 w 30"/>
                  <a:gd name="T11" fmla="*/ 0 h 15"/>
                  <a:gd name="T12" fmla="*/ 21 w 30"/>
                  <a:gd name="T13" fmla="*/ 4 h 15"/>
                  <a:gd name="T14" fmla="*/ 29 w 30"/>
                  <a:gd name="T15" fmla="*/ 14 h 15"/>
                  <a:gd name="T16" fmla="*/ 26 w 30"/>
                  <a:gd name="T17" fmla="*/ 15 h 15"/>
                  <a:gd name="T18" fmla="*/ 9 w 30"/>
                  <a:gd name="T19" fmla="*/ 1 h 15"/>
                  <a:gd name="T20" fmla="*/ 3 w 30"/>
                  <a:gd name="T21" fmla="*/ 4 h 15"/>
                  <a:gd name="T22" fmla="*/ 1 w 30"/>
                  <a:gd name="T23" fmla="*/ 9 h 15"/>
                  <a:gd name="T24" fmla="*/ 10 w 30"/>
                  <a:gd name="T25" fmla="*/ 12 h 15"/>
                  <a:gd name="T26" fmla="*/ 21 w 30"/>
                  <a:gd name="T27" fmla="*/ 13 h 15"/>
                  <a:gd name="T28" fmla="*/ 26 w 30"/>
                  <a:gd name="T29" fmla="*/ 14 h 15"/>
                  <a:gd name="T30" fmla="*/ 28 w 30"/>
                  <a:gd name="T31" fmla="*/ 14 h 15"/>
                  <a:gd name="T32" fmla="*/ 20 w 30"/>
                  <a:gd name="T33" fmla="*/ 5 h 15"/>
                  <a:gd name="T34" fmla="*/ 9 w 30"/>
                  <a:gd name="T3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15">
                    <a:moveTo>
                      <a:pt x="26" y="15"/>
                    </a:moveTo>
                    <a:cubicBezTo>
                      <a:pt x="25" y="15"/>
                      <a:pt x="23" y="15"/>
                      <a:pt x="21" y="14"/>
                    </a:cubicBezTo>
                    <a:cubicBezTo>
                      <a:pt x="17" y="13"/>
                      <a:pt x="13" y="13"/>
                      <a:pt x="10" y="13"/>
                    </a:cubicBezTo>
                    <a:cubicBezTo>
                      <a:pt x="5" y="13"/>
                      <a:pt x="1" y="13"/>
                      <a:pt x="0" y="9"/>
                    </a:cubicBezTo>
                    <a:cubicBezTo>
                      <a:pt x="0" y="7"/>
                      <a:pt x="0" y="5"/>
                      <a:pt x="2" y="3"/>
                    </a:cubicBezTo>
                    <a:cubicBezTo>
                      <a:pt x="3" y="1"/>
                      <a:pt x="5" y="0"/>
                      <a:pt x="9" y="0"/>
                    </a:cubicBezTo>
                    <a:cubicBezTo>
                      <a:pt x="12" y="0"/>
                      <a:pt x="16" y="1"/>
                      <a:pt x="21" y="4"/>
                    </a:cubicBezTo>
                    <a:cubicBezTo>
                      <a:pt x="27" y="9"/>
                      <a:pt x="30" y="12"/>
                      <a:pt x="29" y="14"/>
                    </a:cubicBezTo>
                    <a:cubicBezTo>
                      <a:pt x="29" y="15"/>
                      <a:pt x="28" y="15"/>
                      <a:pt x="26" y="15"/>
                    </a:cubicBezTo>
                    <a:close/>
                    <a:moveTo>
                      <a:pt x="9" y="1"/>
                    </a:moveTo>
                    <a:cubicBezTo>
                      <a:pt x="6" y="1"/>
                      <a:pt x="4" y="2"/>
                      <a:pt x="3" y="4"/>
                    </a:cubicBezTo>
                    <a:cubicBezTo>
                      <a:pt x="1" y="5"/>
                      <a:pt x="1" y="8"/>
                      <a:pt x="1" y="9"/>
                    </a:cubicBezTo>
                    <a:cubicBezTo>
                      <a:pt x="2" y="12"/>
                      <a:pt x="5" y="12"/>
                      <a:pt x="10" y="12"/>
                    </a:cubicBezTo>
                    <a:cubicBezTo>
                      <a:pt x="13" y="12"/>
                      <a:pt x="17" y="12"/>
                      <a:pt x="21" y="13"/>
                    </a:cubicBezTo>
                    <a:cubicBezTo>
                      <a:pt x="23" y="14"/>
                      <a:pt x="25" y="14"/>
                      <a:pt x="26" y="14"/>
                    </a:cubicBezTo>
                    <a:cubicBezTo>
                      <a:pt x="27" y="14"/>
                      <a:pt x="28" y="14"/>
                      <a:pt x="28" y="14"/>
                    </a:cubicBezTo>
                    <a:cubicBezTo>
                      <a:pt x="28" y="13"/>
                      <a:pt x="28" y="11"/>
                      <a:pt x="20" y="5"/>
                    </a:cubicBezTo>
                    <a:cubicBezTo>
                      <a:pt x="16" y="2"/>
                      <a:pt x="12" y="1"/>
                      <a:pt x="9" y="1"/>
                    </a:cubicBezTo>
                    <a:close/>
                  </a:path>
                </a:pathLst>
              </a:custGeom>
              <a:solidFill>
                <a:srgbClr val="2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59" name="Freeform 1022"/>
              <p:cNvSpPr>
                <a:spLocks/>
              </p:cNvSpPr>
              <p:nvPr/>
            </p:nvSpPr>
            <p:spPr bwMode="auto">
              <a:xfrm>
                <a:off x="3542" y="1640"/>
                <a:ext cx="40" cy="15"/>
              </a:xfrm>
              <a:custGeom>
                <a:avLst/>
                <a:gdLst>
                  <a:gd name="T0" fmla="*/ 14 w 17"/>
                  <a:gd name="T1" fmla="*/ 3 h 6"/>
                  <a:gd name="T2" fmla="*/ 3 w 17"/>
                  <a:gd name="T3" fmla="*/ 3 h 6"/>
                  <a:gd name="T4" fmla="*/ 9 w 17"/>
                  <a:gd name="T5" fmla="*/ 5 h 6"/>
                  <a:gd name="T6" fmla="*/ 14 w 17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6">
                    <a:moveTo>
                      <a:pt x="14" y="3"/>
                    </a:moveTo>
                    <a:cubicBezTo>
                      <a:pt x="12" y="1"/>
                      <a:pt x="6" y="0"/>
                      <a:pt x="3" y="3"/>
                    </a:cubicBezTo>
                    <a:cubicBezTo>
                      <a:pt x="0" y="6"/>
                      <a:pt x="4" y="6"/>
                      <a:pt x="9" y="5"/>
                    </a:cubicBezTo>
                    <a:cubicBezTo>
                      <a:pt x="13" y="4"/>
                      <a:pt x="17" y="4"/>
                      <a:pt x="14" y="3"/>
                    </a:cubicBezTo>
                    <a:close/>
                  </a:path>
                </a:pathLst>
              </a:custGeom>
              <a:solidFill>
                <a:srgbClr val="A14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0" name="Freeform 1023"/>
              <p:cNvSpPr>
                <a:spLocks/>
              </p:cNvSpPr>
              <p:nvPr/>
            </p:nvSpPr>
            <p:spPr bwMode="auto">
              <a:xfrm>
                <a:off x="3504" y="1707"/>
                <a:ext cx="107" cy="76"/>
              </a:xfrm>
              <a:custGeom>
                <a:avLst/>
                <a:gdLst>
                  <a:gd name="T0" fmla="*/ 25 w 45"/>
                  <a:gd name="T1" fmla="*/ 29 h 32"/>
                  <a:gd name="T2" fmla="*/ 9 w 45"/>
                  <a:gd name="T3" fmla="*/ 13 h 32"/>
                  <a:gd name="T4" fmla="*/ 43 w 45"/>
                  <a:gd name="T5" fmla="*/ 20 h 32"/>
                  <a:gd name="T6" fmla="*/ 25 w 45"/>
                  <a:gd name="T7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32">
                    <a:moveTo>
                      <a:pt x="25" y="29"/>
                    </a:moveTo>
                    <a:cubicBezTo>
                      <a:pt x="14" y="29"/>
                      <a:pt x="0" y="27"/>
                      <a:pt x="9" y="13"/>
                    </a:cubicBezTo>
                    <a:cubicBezTo>
                      <a:pt x="19" y="0"/>
                      <a:pt x="40" y="4"/>
                      <a:pt x="43" y="20"/>
                    </a:cubicBezTo>
                    <a:cubicBezTo>
                      <a:pt x="45" y="32"/>
                      <a:pt x="35" y="30"/>
                      <a:pt x="25" y="29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1" name="Freeform 1024"/>
              <p:cNvSpPr>
                <a:spLocks/>
              </p:cNvSpPr>
              <p:nvPr/>
            </p:nvSpPr>
            <p:spPr bwMode="auto">
              <a:xfrm>
                <a:off x="3530" y="1721"/>
                <a:ext cx="71" cy="50"/>
              </a:xfrm>
              <a:custGeom>
                <a:avLst/>
                <a:gdLst>
                  <a:gd name="T0" fmla="*/ 17 w 30"/>
                  <a:gd name="T1" fmla="*/ 19 h 21"/>
                  <a:gd name="T2" fmla="*/ 7 w 30"/>
                  <a:gd name="T3" fmla="*/ 9 h 21"/>
                  <a:gd name="T4" fmla="*/ 29 w 30"/>
                  <a:gd name="T5" fmla="*/ 13 h 21"/>
                  <a:gd name="T6" fmla="*/ 17 w 30"/>
                  <a:gd name="T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1">
                    <a:moveTo>
                      <a:pt x="17" y="19"/>
                    </a:moveTo>
                    <a:cubicBezTo>
                      <a:pt x="10" y="19"/>
                      <a:pt x="0" y="18"/>
                      <a:pt x="7" y="9"/>
                    </a:cubicBezTo>
                    <a:cubicBezTo>
                      <a:pt x="13" y="0"/>
                      <a:pt x="27" y="3"/>
                      <a:pt x="29" y="13"/>
                    </a:cubicBezTo>
                    <a:cubicBezTo>
                      <a:pt x="30" y="21"/>
                      <a:pt x="24" y="20"/>
                      <a:pt x="17" y="19"/>
                    </a:cubicBezTo>
                    <a:close/>
                  </a:path>
                </a:pathLst>
              </a:custGeom>
              <a:solidFill>
                <a:srgbClr val="91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2" name="Freeform 1025"/>
              <p:cNvSpPr>
                <a:spLocks noEditPoints="1"/>
              </p:cNvSpPr>
              <p:nvPr/>
            </p:nvSpPr>
            <p:spPr bwMode="auto">
              <a:xfrm>
                <a:off x="3537" y="1726"/>
                <a:ext cx="64" cy="45"/>
              </a:xfrm>
              <a:custGeom>
                <a:avLst/>
                <a:gdLst>
                  <a:gd name="T0" fmla="*/ 9 w 27"/>
                  <a:gd name="T1" fmla="*/ 18 h 19"/>
                  <a:gd name="T2" fmla="*/ 1 w 27"/>
                  <a:gd name="T3" fmla="*/ 14 h 19"/>
                  <a:gd name="T4" fmla="*/ 3 w 27"/>
                  <a:gd name="T5" fmla="*/ 6 h 19"/>
                  <a:gd name="T6" fmla="*/ 16 w 27"/>
                  <a:gd name="T7" fmla="*/ 1 h 19"/>
                  <a:gd name="T8" fmla="*/ 27 w 27"/>
                  <a:gd name="T9" fmla="*/ 11 h 19"/>
                  <a:gd name="T10" fmla="*/ 26 w 27"/>
                  <a:gd name="T11" fmla="*/ 17 h 19"/>
                  <a:gd name="T12" fmla="*/ 17 w 27"/>
                  <a:gd name="T13" fmla="*/ 18 h 19"/>
                  <a:gd name="T14" fmla="*/ 14 w 27"/>
                  <a:gd name="T15" fmla="*/ 18 h 19"/>
                  <a:gd name="T16" fmla="*/ 9 w 27"/>
                  <a:gd name="T17" fmla="*/ 18 h 19"/>
                  <a:gd name="T18" fmla="*/ 16 w 27"/>
                  <a:gd name="T19" fmla="*/ 2 h 19"/>
                  <a:gd name="T20" fmla="*/ 4 w 27"/>
                  <a:gd name="T21" fmla="*/ 7 h 19"/>
                  <a:gd name="T22" fmla="*/ 3 w 27"/>
                  <a:gd name="T23" fmla="*/ 13 h 19"/>
                  <a:gd name="T24" fmla="*/ 9 w 27"/>
                  <a:gd name="T25" fmla="*/ 16 h 19"/>
                  <a:gd name="T26" fmla="*/ 14 w 27"/>
                  <a:gd name="T27" fmla="*/ 17 h 19"/>
                  <a:gd name="T28" fmla="*/ 17 w 27"/>
                  <a:gd name="T29" fmla="*/ 17 h 19"/>
                  <a:gd name="T30" fmla="*/ 25 w 27"/>
                  <a:gd name="T31" fmla="*/ 16 h 19"/>
                  <a:gd name="T32" fmla="*/ 25 w 27"/>
                  <a:gd name="T33" fmla="*/ 11 h 19"/>
                  <a:gd name="T34" fmla="*/ 16 w 27"/>
                  <a:gd name="T35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19">
                    <a:moveTo>
                      <a:pt x="9" y="18"/>
                    </a:moveTo>
                    <a:cubicBezTo>
                      <a:pt x="5" y="17"/>
                      <a:pt x="2" y="16"/>
                      <a:pt x="1" y="14"/>
                    </a:cubicBezTo>
                    <a:cubicBezTo>
                      <a:pt x="0" y="12"/>
                      <a:pt x="1" y="9"/>
                      <a:pt x="3" y="6"/>
                    </a:cubicBezTo>
                    <a:cubicBezTo>
                      <a:pt x="6" y="2"/>
                      <a:pt x="11" y="0"/>
                      <a:pt x="16" y="1"/>
                    </a:cubicBezTo>
                    <a:cubicBezTo>
                      <a:pt x="21" y="2"/>
                      <a:pt x="26" y="6"/>
                      <a:pt x="27" y="11"/>
                    </a:cubicBezTo>
                    <a:cubicBezTo>
                      <a:pt x="27" y="14"/>
                      <a:pt x="27" y="16"/>
                      <a:pt x="26" y="17"/>
                    </a:cubicBezTo>
                    <a:cubicBezTo>
                      <a:pt x="24" y="19"/>
                      <a:pt x="21" y="18"/>
                      <a:pt x="17" y="18"/>
                    </a:cubicBezTo>
                    <a:cubicBezTo>
                      <a:pt x="16" y="18"/>
                      <a:pt x="15" y="18"/>
                      <a:pt x="14" y="18"/>
                    </a:cubicBezTo>
                    <a:cubicBezTo>
                      <a:pt x="12" y="18"/>
                      <a:pt x="11" y="18"/>
                      <a:pt x="9" y="18"/>
                    </a:cubicBezTo>
                    <a:close/>
                    <a:moveTo>
                      <a:pt x="16" y="2"/>
                    </a:moveTo>
                    <a:cubicBezTo>
                      <a:pt x="11" y="2"/>
                      <a:pt x="7" y="4"/>
                      <a:pt x="4" y="7"/>
                    </a:cubicBezTo>
                    <a:cubicBezTo>
                      <a:pt x="2" y="10"/>
                      <a:pt x="2" y="12"/>
                      <a:pt x="3" y="13"/>
                    </a:cubicBezTo>
                    <a:cubicBezTo>
                      <a:pt x="3" y="15"/>
                      <a:pt x="6" y="16"/>
                      <a:pt x="9" y="16"/>
                    </a:cubicBezTo>
                    <a:cubicBezTo>
                      <a:pt x="11" y="16"/>
                      <a:pt x="12" y="17"/>
                      <a:pt x="14" y="17"/>
                    </a:cubicBezTo>
                    <a:cubicBezTo>
                      <a:pt x="15" y="17"/>
                      <a:pt x="16" y="17"/>
                      <a:pt x="17" y="17"/>
                    </a:cubicBezTo>
                    <a:cubicBezTo>
                      <a:pt x="20" y="17"/>
                      <a:pt x="23" y="17"/>
                      <a:pt x="25" y="16"/>
                    </a:cubicBezTo>
                    <a:cubicBezTo>
                      <a:pt x="25" y="15"/>
                      <a:pt x="26" y="14"/>
                      <a:pt x="25" y="11"/>
                    </a:cubicBezTo>
                    <a:cubicBezTo>
                      <a:pt x="24" y="6"/>
                      <a:pt x="20" y="3"/>
                      <a:pt x="16" y="2"/>
                    </a:cubicBezTo>
                    <a:close/>
                  </a:path>
                </a:pathLst>
              </a:custGeom>
              <a:solidFill>
                <a:srgbClr val="450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3" name="Freeform 1026"/>
              <p:cNvSpPr>
                <a:spLocks/>
              </p:cNvSpPr>
              <p:nvPr/>
            </p:nvSpPr>
            <p:spPr bwMode="auto">
              <a:xfrm>
                <a:off x="3559" y="1733"/>
                <a:ext cx="28" cy="24"/>
              </a:xfrm>
              <a:custGeom>
                <a:avLst/>
                <a:gdLst>
                  <a:gd name="T0" fmla="*/ 7 w 12"/>
                  <a:gd name="T1" fmla="*/ 8 h 10"/>
                  <a:gd name="T2" fmla="*/ 3 w 12"/>
                  <a:gd name="T3" fmla="*/ 3 h 10"/>
                  <a:gd name="T4" fmla="*/ 12 w 12"/>
                  <a:gd name="T5" fmla="*/ 7 h 10"/>
                  <a:gd name="T6" fmla="*/ 7 w 12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7" y="8"/>
                    </a:moveTo>
                    <a:cubicBezTo>
                      <a:pt x="4" y="8"/>
                      <a:pt x="0" y="7"/>
                      <a:pt x="3" y="3"/>
                    </a:cubicBezTo>
                    <a:cubicBezTo>
                      <a:pt x="7" y="0"/>
                      <a:pt x="12" y="2"/>
                      <a:pt x="12" y="7"/>
                    </a:cubicBezTo>
                    <a:cubicBezTo>
                      <a:pt x="12" y="10"/>
                      <a:pt x="10" y="9"/>
                      <a:pt x="7" y="8"/>
                    </a:cubicBezTo>
                    <a:close/>
                  </a:path>
                </a:pathLst>
              </a:custGeom>
              <a:solidFill>
                <a:srgbClr val="C4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4" name="Freeform 1027"/>
              <p:cNvSpPr>
                <a:spLocks/>
              </p:cNvSpPr>
              <p:nvPr/>
            </p:nvSpPr>
            <p:spPr bwMode="auto">
              <a:xfrm>
                <a:off x="3573" y="1740"/>
                <a:ext cx="12" cy="10"/>
              </a:xfrm>
              <a:custGeom>
                <a:avLst/>
                <a:gdLst>
                  <a:gd name="T0" fmla="*/ 3 w 5"/>
                  <a:gd name="T1" fmla="*/ 3 h 4"/>
                  <a:gd name="T2" fmla="*/ 1 w 5"/>
                  <a:gd name="T3" fmla="*/ 1 h 4"/>
                  <a:gd name="T4" fmla="*/ 5 w 5"/>
                  <a:gd name="T5" fmla="*/ 3 h 4"/>
                  <a:gd name="T6" fmla="*/ 3 w 5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3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5" y="1"/>
                      <a:pt x="5" y="3"/>
                    </a:cubicBezTo>
                    <a:cubicBezTo>
                      <a:pt x="5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5" name="Freeform 1028"/>
              <p:cNvSpPr>
                <a:spLocks/>
              </p:cNvSpPr>
              <p:nvPr/>
            </p:nvSpPr>
            <p:spPr bwMode="auto">
              <a:xfrm>
                <a:off x="3050" y="1638"/>
                <a:ext cx="73" cy="62"/>
              </a:xfrm>
              <a:custGeom>
                <a:avLst/>
                <a:gdLst>
                  <a:gd name="T0" fmla="*/ 31 w 31"/>
                  <a:gd name="T1" fmla="*/ 14 h 26"/>
                  <a:gd name="T2" fmla="*/ 11 w 31"/>
                  <a:gd name="T3" fmla="*/ 13 h 26"/>
                  <a:gd name="T4" fmla="*/ 12 w 31"/>
                  <a:gd name="T5" fmla="*/ 22 h 26"/>
                  <a:gd name="T6" fmla="*/ 31 w 31"/>
                  <a:gd name="T7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6">
                    <a:moveTo>
                      <a:pt x="31" y="14"/>
                    </a:moveTo>
                    <a:cubicBezTo>
                      <a:pt x="31" y="10"/>
                      <a:pt x="24" y="0"/>
                      <a:pt x="11" y="13"/>
                    </a:cubicBezTo>
                    <a:cubicBezTo>
                      <a:pt x="0" y="24"/>
                      <a:pt x="4" y="26"/>
                      <a:pt x="12" y="22"/>
                    </a:cubicBezTo>
                    <a:cubicBezTo>
                      <a:pt x="21" y="18"/>
                      <a:pt x="31" y="20"/>
                      <a:pt x="31" y="14"/>
                    </a:cubicBezTo>
                    <a:close/>
                  </a:path>
                </a:pathLst>
              </a:custGeom>
              <a:solidFill>
                <a:srgbClr val="8C3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6" name="Freeform 1029"/>
              <p:cNvSpPr>
                <a:spLocks/>
              </p:cNvSpPr>
              <p:nvPr/>
            </p:nvSpPr>
            <p:spPr bwMode="auto">
              <a:xfrm>
                <a:off x="3050" y="1674"/>
                <a:ext cx="73" cy="26"/>
              </a:xfrm>
              <a:custGeom>
                <a:avLst/>
                <a:gdLst>
                  <a:gd name="T0" fmla="*/ 15 w 31"/>
                  <a:gd name="T1" fmla="*/ 3 h 11"/>
                  <a:gd name="T2" fmla="*/ 9 w 31"/>
                  <a:gd name="T3" fmla="*/ 0 h 11"/>
                  <a:gd name="T4" fmla="*/ 12 w 31"/>
                  <a:gd name="T5" fmla="*/ 7 h 11"/>
                  <a:gd name="T6" fmla="*/ 31 w 31"/>
                  <a:gd name="T7" fmla="*/ 1 h 11"/>
                  <a:gd name="T8" fmla="*/ 15 w 31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15" y="3"/>
                    </a:moveTo>
                    <a:cubicBezTo>
                      <a:pt x="9" y="6"/>
                      <a:pt x="5" y="5"/>
                      <a:pt x="9" y="0"/>
                    </a:cubicBezTo>
                    <a:cubicBezTo>
                      <a:pt x="0" y="10"/>
                      <a:pt x="5" y="11"/>
                      <a:pt x="12" y="7"/>
                    </a:cubicBezTo>
                    <a:cubicBezTo>
                      <a:pt x="20" y="3"/>
                      <a:pt x="29" y="4"/>
                      <a:pt x="31" y="1"/>
                    </a:cubicBezTo>
                    <a:cubicBezTo>
                      <a:pt x="27" y="1"/>
                      <a:pt x="21" y="1"/>
                      <a:pt x="15" y="3"/>
                    </a:cubicBezTo>
                    <a:close/>
                  </a:path>
                </a:pathLst>
              </a:custGeom>
              <a:solidFill>
                <a:srgbClr val="781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7" name="Freeform 1030"/>
              <p:cNvSpPr>
                <a:spLocks noEditPoints="1"/>
              </p:cNvSpPr>
              <p:nvPr/>
            </p:nvSpPr>
            <p:spPr bwMode="auto">
              <a:xfrm>
                <a:off x="3057" y="1650"/>
                <a:ext cx="69" cy="47"/>
              </a:xfrm>
              <a:custGeom>
                <a:avLst/>
                <a:gdLst>
                  <a:gd name="T0" fmla="*/ 0 w 29"/>
                  <a:gd name="T1" fmla="*/ 19 h 20"/>
                  <a:gd name="T2" fmla="*/ 8 w 29"/>
                  <a:gd name="T3" fmla="*/ 8 h 20"/>
                  <a:gd name="T4" fmla="*/ 19 w 29"/>
                  <a:gd name="T5" fmla="*/ 1 h 20"/>
                  <a:gd name="T6" fmla="*/ 26 w 29"/>
                  <a:gd name="T7" fmla="*/ 3 h 20"/>
                  <a:gd name="T8" fmla="*/ 29 w 29"/>
                  <a:gd name="T9" fmla="*/ 9 h 20"/>
                  <a:gd name="T10" fmla="*/ 20 w 29"/>
                  <a:gd name="T11" fmla="*/ 15 h 20"/>
                  <a:gd name="T12" fmla="*/ 9 w 29"/>
                  <a:gd name="T13" fmla="*/ 18 h 20"/>
                  <a:gd name="T14" fmla="*/ 4 w 29"/>
                  <a:gd name="T15" fmla="*/ 20 h 20"/>
                  <a:gd name="T16" fmla="*/ 0 w 29"/>
                  <a:gd name="T17" fmla="*/ 19 h 20"/>
                  <a:gd name="T18" fmla="*/ 9 w 29"/>
                  <a:gd name="T19" fmla="*/ 8 h 20"/>
                  <a:gd name="T20" fmla="*/ 2 w 29"/>
                  <a:gd name="T21" fmla="*/ 18 h 20"/>
                  <a:gd name="T22" fmla="*/ 4 w 29"/>
                  <a:gd name="T23" fmla="*/ 19 h 20"/>
                  <a:gd name="T24" fmla="*/ 9 w 29"/>
                  <a:gd name="T25" fmla="*/ 17 h 20"/>
                  <a:gd name="T26" fmla="*/ 20 w 29"/>
                  <a:gd name="T27" fmla="*/ 14 h 20"/>
                  <a:gd name="T28" fmla="*/ 28 w 29"/>
                  <a:gd name="T29" fmla="*/ 9 h 20"/>
                  <a:gd name="T30" fmla="*/ 25 w 29"/>
                  <a:gd name="T31" fmla="*/ 4 h 20"/>
                  <a:gd name="T32" fmla="*/ 19 w 29"/>
                  <a:gd name="T33" fmla="*/ 2 h 20"/>
                  <a:gd name="T34" fmla="*/ 9 w 29"/>
                  <a:gd name="T35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20">
                    <a:moveTo>
                      <a:pt x="0" y="19"/>
                    </a:moveTo>
                    <a:cubicBezTo>
                      <a:pt x="0" y="17"/>
                      <a:pt x="2" y="13"/>
                      <a:pt x="8" y="8"/>
                    </a:cubicBezTo>
                    <a:cubicBezTo>
                      <a:pt x="12" y="4"/>
                      <a:pt x="15" y="2"/>
                      <a:pt x="19" y="1"/>
                    </a:cubicBezTo>
                    <a:cubicBezTo>
                      <a:pt x="22" y="0"/>
                      <a:pt x="25" y="2"/>
                      <a:pt x="26" y="3"/>
                    </a:cubicBezTo>
                    <a:cubicBezTo>
                      <a:pt x="28" y="5"/>
                      <a:pt x="29" y="7"/>
                      <a:pt x="29" y="9"/>
                    </a:cubicBezTo>
                    <a:cubicBezTo>
                      <a:pt x="29" y="13"/>
                      <a:pt x="25" y="14"/>
                      <a:pt x="20" y="15"/>
                    </a:cubicBezTo>
                    <a:cubicBezTo>
                      <a:pt x="17" y="15"/>
                      <a:pt x="13" y="16"/>
                      <a:pt x="9" y="18"/>
                    </a:cubicBezTo>
                    <a:cubicBezTo>
                      <a:pt x="7" y="19"/>
                      <a:pt x="5" y="19"/>
                      <a:pt x="4" y="20"/>
                    </a:cubicBezTo>
                    <a:cubicBezTo>
                      <a:pt x="2" y="20"/>
                      <a:pt x="1" y="19"/>
                      <a:pt x="0" y="19"/>
                    </a:cubicBezTo>
                    <a:close/>
                    <a:moveTo>
                      <a:pt x="9" y="8"/>
                    </a:moveTo>
                    <a:cubicBezTo>
                      <a:pt x="1" y="16"/>
                      <a:pt x="1" y="18"/>
                      <a:pt x="2" y="18"/>
                    </a:cubicBezTo>
                    <a:cubicBezTo>
                      <a:pt x="2" y="19"/>
                      <a:pt x="3" y="19"/>
                      <a:pt x="4" y="19"/>
                    </a:cubicBezTo>
                    <a:cubicBezTo>
                      <a:pt x="5" y="18"/>
                      <a:pt x="7" y="18"/>
                      <a:pt x="9" y="17"/>
                    </a:cubicBezTo>
                    <a:cubicBezTo>
                      <a:pt x="12" y="15"/>
                      <a:pt x="16" y="14"/>
                      <a:pt x="20" y="14"/>
                    </a:cubicBezTo>
                    <a:cubicBezTo>
                      <a:pt x="25" y="13"/>
                      <a:pt x="28" y="12"/>
                      <a:pt x="28" y="9"/>
                    </a:cubicBezTo>
                    <a:cubicBezTo>
                      <a:pt x="28" y="8"/>
                      <a:pt x="27" y="6"/>
                      <a:pt x="25" y="4"/>
                    </a:cubicBezTo>
                    <a:cubicBezTo>
                      <a:pt x="24" y="3"/>
                      <a:pt x="22" y="2"/>
                      <a:pt x="19" y="2"/>
                    </a:cubicBezTo>
                    <a:cubicBezTo>
                      <a:pt x="16" y="3"/>
                      <a:pt x="12" y="5"/>
                      <a:pt x="9" y="8"/>
                    </a:cubicBezTo>
                    <a:close/>
                  </a:path>
                </a:pathLst>
              </a:custGeom>
              <a:solidFill>
                <a:srgbClr val="2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8" name="Freeform 1031"/>
              <p:cNvSpPr>
                <a:spLocks/>
              </p:cNvSpPr>
              <p:nvPr/>
            </p:nvSpPr>
            <p:spPr bwMode="auto">
              <a:xfrm>
                <a:off x="3083" y="1655"/>
                <a:ext cx="38" cy="14"/>
              </a:xfrm>
              <a:custGeom>
                <a:avLst/>
                <a:gdLst>
                  <a:gd name="T0" fmla="*/ 2 w 16"/>
                  <a:gd name="T1" fmla="*/ 4 h 6"/>
                  <a:gd name="T2" fmla="*/ 13 w 16"/>
                  <a:gd name="T3" fmla="*/ 2 h 6"/>
                  <a:gd name="T4" fmla="*/ 8 w 16"/>
                  <a:gd name="T5" fmla="*/ 6 h 6"/>
                  <a:gd name="T6" fmla="*/ 2 w 16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6">
                    <a:moveTo>
                      <a:pt x="2" y="4"/>
                    </a:moveTo>
                    <a:cubicBezTo>
                      <a:pt x="4" y="2"/>
                      <a:pt x="10" y="0"/>
                      <a:pt x="13" y="2"/>
                    </a:cubicBezTo>
                    <a:cubicBezTo>
                      <a:pt x="16" y="5"/>
                      <a:pt x="13" y="6"/>
                      <a:pt x="8" y="6"/>
                    </a:cubicBezTo>
                    <a:cubicBezTo>
                      <a:pt x="3" y="5"/>
                      <a:pt x="0" y="6"/>
                      <a:pt x="2" y="4"/>
                    </a:cubicBezTo>
                    <a:close/>
                  </a:path>
                </a:pathLst>
              </a:custGeom>
              <a:solidFill>
                <a:srgbClr val="A14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69" name="Freeform 1032"/>
              <p:cNvSpPr>
                <a:spLocks/>
              </p:cNvSpPr>
              <p:nvPr/>
            </p:nvSpPr>
            <p:spPr bwMode="auto">
              <a:xfrm>
                <a:off x="3081" y="1723"/>
                <a:ext cx="106" cy="88"/>
              </a:xfrm>
              <a:custGeom>
                <a:avLst/>
                <a:gdLst>
                  <a:gd name="T0" fmla="*/ 21 w 45"/>
                  <a:gd name="T1" fmla="*/ 29 h 37"/>
                  <a:gd name="T2" fmla="*/ 32 w 45"/>
                  <a:gd name="T3" fmla="*/ 11 h 37"/>
                  <a:gd name="T4" fmla="*/ 1 w 45"/>
                  <a:gd name="T5" fmla="*/ 24 h 37"/>
                  <a:gd name="T6" fmla="*/ 21 w 45"/>
                  <a:gd name="T7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37">
                    <a:moveTo>
                      <a:pt x="21" y="29"/>
                    </a:moveTo>
                    <a:cubicBezTo>
                      <a:pt x="31" y="26"/>
                      <a:pt x="45" y="22"/>
                      <a:pt x="32" y="11"/>
                    </a:cubicBezTo>
                    <a:cubicBezTo>
                      <a:pt x="21" y="0"/>
                      <a:pt x="0" y="8"/>
                      <a:pt x="1" y="24"/>
                    </a:cubicBezTo>
                    <a:cubicBezTo>
                      <a:pt x="2" y="37"/>
                      <a:pt x="11" y="33"/>
                      <a:pt x="21" y="29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0" name="Freeform 1033"/>
              <p:cNvSpPr>
                <a:spLocks/>
              </p:cNvSpPr>
              <p:nvPr/>
            </p:nvSpPr>
            <p:spPr bwMode="auto">
              <a:xfrm>
                <a:off x="3104" y="1735"/>
                <a:ext cx="69" cy="57"/>
              </a:xfrm>
              <a:custGeom>
                <a:avLst/>
                <a:gdLst>
                  <a:gd name="T0" fmla="*/ 13 w 29"/>
                  <a:gd name="T1" fmla="*/ 20 h 24"/>
                  <a:gd name="T2" fmla="*/ 21 w 29"/>
                  <a:gd name="T3" fmla="*/ 8 h 24"/>
                  <a:gd name="T4" fmla="*/ 0 w 29"/>
                  <a:gd name="T5" fmla="*/ 16 h 24"/>
                  <a:gd name="T6" fmla="*/ 13 w 29"/>
                  <a:gd name="T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4">
                    <a:moveTo>
                      <a:pt x="13" y="20"/>
                    </a:moveTo>
                    <a:cubicBezTo>
                      <a:pt x="19" y="18"/>
                      <a:pt x="29" y="15"/>
                      <a:pt x="21" y="8"/>
                    </a:cubicBezTo>
                    <a:cubicBezTo>
                      <a:pt x="13" y="0"/>
                      <a:pt x="0" y="5"/>
                      <a:pt x="0" y="16"/>
                    </a:cubicBezTo>
                    <a:cubicBezTo>
                      <a:pt x="0" y="24"/>
                      <a:pt x="6" y="21"/>
                      <a:pt x="13" y="20"/>
                    </a:cubicBezTo>
                    <a:close/>
                  </a:path>
                </a:pathLst>
              </a:custGeom>
              <a:solidFill>
                <a:srgbClr val="91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1" name="Freeform 1034"/>
              <p:cNvSpPr>
                <a:spLocks noEditPoints="1"/>
              </p:cNvSpPr>
              <p:nvPr/>
            </p:nvSpPr>
            <p:spPr bwMode="auto">
              <a:xfrm>
                <a:off x="3102" y="1742"/>
                <a:ext cx="61" cy="48"/>
              </a:xfrm>
              <a:custGeom>
                <a:avLst/>
                <a:gdLst>
                  <a:gd name="T0" fmla="*/ 14 w 26"/>
                  <a:gd name="T1" fmla="*/ 18 h 20"/>
                  <a:gd name="T2" fmla="*/ 11 w 26"/>
                  <a:gd name="T3" fmla="*/ 18 h 20"/>
                  <a:gd name="T4" fmla="*/ 2 w 26"/>
                  <a:gd name="T5" fmla="*/ 19 h 20"/>
                  <a:gd name="T6" fmla="*/ 0 w 26"/>
                  <a:gd name="T7" fmla="*/ 13 h 20"/>
                  <a:gd name="T8" fmla="*/ 9 w 26"/>
                  <a:gd name="T9" fmla="*/ 1 h 20"/>
                  <a:gd name="T10" fmla="*/ 22 w 26"/>
                  <a:gd name="T11" fmla="*/ 4 h 20"/>
                  <a:gd name="T12" fmla="*/ 25 w 26"/>
                  <a:gd name="T13" fmla="*/ 11 h 20"/>
                  <a:gd name="T14" fmla="*/ 18 w 26"/>
                  <a:gd name="T15" fmla="*/ 16 h 20"/>
                  <a:gd name="T16" fmla="*/ 14 w 26"/>
                  <a:gd name="T17" fmla="*/ 18 h 20"/>
                  <a:gd name="T18" fmla="*/ 1 w 26"/>
                  <a:gd name="T19" fmla="*/ 13 h 20"/>
                  <a:gd name="T20" fmla="*/ 3 w 26"/>
                  <a:gd name="T21" fmla="*/ 18 h 20"/>
                  <a:gd name="T22" fmla="*/ 10 w 26"/>
                  <a:gd name="T23" fmla="*/ 17 h 20"/>
                  <a:gd name="T24" fmla="*/ 13 w 26"/>
                  <a:gd name="T25" fmla="*/ 16 h 20"/>
                  <a:gd name="T26" fmla="*/ 18 w 26"/>
                  <a:gd name="T27" fmla="*/ 15 h 20"/>
                  <a:gd name="T28" fmla="*/ 24 w 26"/>
                  <a:gd name="T29" fmla="*/ 11 h 20"/>
                  <a:gd name="T30" fmla="*/ 21 w 26"/>
                  <a:gd name="T31" fmla="*/ 5 h 20"/>
                  <a:gd name="T32" fmla="*/ 9 w 26"/>
                  <a:gd name="T33" fmla="*/ 3 h 20"/>
                  <a:gd name="T34" fmla="*/ 1 w 26"/>
                  <a:gd name="T35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0">
                    <a:moveTo>
                      <a:pt x="14" y="18"/>
                    </a:moveTo>
                    <a:cubicBezTo>
                      <a:pt x="13" y="18"/>
                      <a:pt x="12" y="18"/>
                      <a:pt x="11" y="18"/>
                    </a:cubicBezTo>
                    <a:cubicBezTo>
                      <a:pt x="7" y="19"/>
                      <a:pt x="4" y="20"/>
                      <a:pt x="2" y="19"/>
                    </a:cubicBezTo>
                    <a:cubicBezTo>
                      <a:pt x="1" y="18"/>
                      <a:pt x="0" y="16"/>
                      <a:pt x="0" y="13"/>
                    </a:cubicBezTo>
                    <a:cubicBezTo>
                      <a:pt x="0" y="8"/>
                      <a:pt x="3" y="3"/>
                      <a:pt x="9" y="1"/>
                    </a:cubicBezTo>
                    <a:cubicBezTo>
                      <a:pt x="13" y="0"/>
                      <a:pt x="19" y="1"/>
                      <a:pt x="22" y="4"/>
                    </a:cubicBezTo>
                    <a:cubicBezTo>
                      <a:pt x="25" y="7"/>
                      <a:pt x="26" y="9"/>
                      <a:pt x="25" y="11"/>
                    </a:cubicBezTo>
                    <a:cubicBezTo>
                      <a:pt x="25" y="13"/>
                      <a:pt x="23" y="15"/>
                      <a:pt x="18" y="16"/>
                    </a:cubicBezTo>
                    <a:cubicBezTo>
                      <a:pt x="17" y="17"/>
                      <a:pt x="16" y="17"/>
                      <a:pt x="14" y="18"/>
                    </a:cubicBezTo>
                    <a:close/>
                    <a:moveTo>
                      <a:pt x="1" y="13"/>
                    </a:moveTo>
                    <a:cubicBezTo>
                      <a:pt x="1" y="15"/>
                      <a:pt x="2" y="17"/>
                      <a:pt x="3" y="18"/>
                    </a:cubicBezTo>
                    <a:cubicBezTo>
                      <a:pt x="4" y="19"/>
                      <a:pt x="7" y="18"/>
                      <a:pt x="10" y="17"/>
                    </a:cubicBezTo>
                    <a:cubicBezTo>
                      <a:pt x="11" y="17"/>
                      <a:pt x="12" y="17"/>
                      <a:pt x="13" y="16"/>
                    </a:cubicBezTo>
                    <a:cubicBezTo>
                      <a:pt x="15" y="16"/>
                      <a:pt x="17" y="16"/>
                      <a:pt x="18" y="15"/>
                    </a:cubicBezTo>
                    <a:cubicBezTo>
                      <a:pt x="22" y="14"/>
                      <a:pt x="24" y="12"/>
                      <a:pt x="24" y="11"/>
                    </a:cubicBezTo>
                    <a:cubicBezTo>
                      <a:pt x="24" y="9"/>
                      <a:pt x="23" y="7"/>
                      <a:pt x="21" y="5"/>
                    </a:cubicBezTo>
                    <a:cubicBezTo>
                      <a:pt x="18" y="2"/>
                      <a:pt x="13" y="1"/>
                      <a:pt x="9" y="3"/>
                    </a:cubicBezTo>
                    <a:cubicBezTo>
                      <a:pt x="5" y="4"/>
                      <a:pt x="1" y="7"/>
                      <a:pt x="1" y="13"/>
                    </a:cubicBezTo>
                    <a:close/>
                  </a:path>
                </a:pathLst>
              </a:custGeom>
              <a:solidFill>
                <a:srgbClr val="450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2" name="Freeform 1035"/>
              <p:cNvSpPr>
                <a:spLocks/>
              </p:cNvSpPr>
              <p:nvPr/>
            </p:nvSpPr>
            <p:spPr bwMode="auto">
              <a:xfrm>
                <a:off x="3121" y="1750"/>
                <a:ext cx="31" cy="19"/>
              </a:xfrm>
              <a:custGeom>
                <a:avLst/>
                <a:gdLst>
                  <a:gd name="T0" fmla="*/ 11 w 13"/>
                  <a:gd name="T1" fmla="*/ 4 h 8"/>
                  <a:gd name="T2" fmla="*/ 2 w 13"/>
                  <a:gd name="T3" fmla="*/ 4 h 8"/>
                  <a:gd name="T4" fmla="*/ 6 w 13"/>
                  <a:gd name="T5" fmla="*/ 7 h 8"/>
                  <a:gd name="T6" fmla="*/ 11 w 13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11" y="4"/>
                    </a:moveTo>
                    <a:cubicBezTo>
                      <a:pt x="10" y="0"/>
                      <a:pt x="4" y="0"/>
                      <a:pt x="2" y="4"/>
                    </a:cubicBezTo>
                    <a:cubicBezTo>
                      <a:pt x="0" y="7"/>
                      <a:pt x="3" y="7"/>
                      <a:pt x="6" y="7"/>
                    </a:cubicBezTo>
                    <a:cubicBezTo>
                      <a:pt x="9" y="8"/>
                      <a:pt x="13" y="8"/>
                      <a:pt x="11" y="4"/>
                    </a:cubicBezTo>
                    <a:close/>
                  </a:path>
                </a:pathLst>
              </a:custGeom>
              <a:solidFill>
                <a:srgbClr val="C4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3" name="Freeform 1036"/>
              <p:cNvSpPr>
                <a:spLocks/>
              </p:cNvSpPr>
              <p:nvPr/>
            </p:nvSpPr>
            <p:spPr bwMode="auto">
              <a:xfrm>
                <a:off x="3130" y="1752"/>
                <a:ext cx="12" cy="9"/>
              </a:xfrm>
              <a:custGeom>
                <a:avLst/>
                <a:gdLst>
                  <a:gd name="T0" fmla="*/ 5 w 5"/>
                  <a:gd name="T1" fmla="*/ 2 h 4"/>
                  <a:gd name="T2" fmla="*/ 1 w 5"/>
                  <a:gd name="T3" fmla="*/ 2 h 4"/>
                  <a:gd name="T4" fmla="*/ 2 w 5"/>
                  <a:gd name="T5" fmla="*/ 4 h 4"/>
                  <a:gd name="T6" fmla="*/ 5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1" y="0"/>
                      <a:pt x="1" y="2"/>
                    </a:cubicBezTo>
                    <a:cubicBezTo>
                      <a:pt x="0" y="3"/>
                      <a:pt x="1" y="3"/>
                      <a:pt x="2" y="4"/>
                    </a:cubicBezTo>
                    <a:cubicBezTo>
                      <a:pt x="4" y="4"/>
                      <a:pt x="5" y="4"/>
                      <a:pt x="5" y="2"/>
                    </a:cubicBezTo>
                    <a:close/>
                  </a:path>
                </a:pathLst>
              </a:custGeom>
              <a:solidFill>
                <a:srgbClr val="FFE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4" name="Freeform 1037"/>
              <p:cNvSpPr>
                <a:spLocks/>
              </p:cNvSpPr>
              <p:nvPr/>
            </p:nvSpPr>
            <p:spPr bwMode="auto">
              <a:xfrm>
                <a:off x="3121" y="1899"/>
                <a:ext cx="492" cy="264"/>
              </a:xfrm>
              <a:custGeom>
                <a:avLst/>
                <a:gdLst>
                  <a:gd name="T0" fmla="*/ 97 w 208"/>
                  <a:gd name="T1" fmla="*/ 35 h 111"/>
                  <a:gd name="T2" fmla="*/ 187 w 208"/>
                  <a:gd name="T3" fmla="*/ 5 h 111"/>
                  <a:gd name="T4" fmla="*/ 104 w 208"/>
                  <a:gd name="T5" fmla="*/ 106 h 111"/>
                  <a:gd name="T6" fmla="*/ 2 w 208"/>
                  <a:gd name="T7" fmla="*/ 18 h 111"/>
                  <a:gd name="T8" fmla="*/ 97 w 208"/>
                  <a:gd name="T9" fmla="*/ 3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11">
                    <a:moveTo>
                      <a:pt x="97" y="35"/>
                    </a:moveTo>
                    <a:cubicBezTo>
                      <a:pt x="163" y="32"/>
                      <a:pt x="179" y="6"/>
                      <a:pt x="187" y="5"/>
                    </a:cubicBezTo>
                    <a:cubicBezTo>
                      <a:pt x="208" y="3"/>
                      <a:pt x="185" y="101"/>
                      <a:pt x="104" y="106"/>
                    </a:cubicBezTo>
                    <a:cubicBezTo>
                      <a:pt x="23" y="111"/>
                      <a:pt x="0" y="38"/>
                      <a:pt x="2" y="18"/>
                    </a:cubicBezTo>
                    <a:cubicBezTo>
                      <a:pt x="3" y="0"/>
                      <a:pt x="30" y="38"/>
                      <a:pt x="97" y="35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5" name="Freeform 1038"/>
              <p:cNvSpPr>
                <a:spLocks/>
              </p:cNvSpPr>
              <p:nvPr/>
            </p:nvSpPr>
            <p:spPr bwMode="auto">
              <a:xfrm>
                <a:off x="3149" y="1911"/>
                <a:ext cx="441" cy="242"/>
              </a:xfrm>
              <a:custGeom>
                <a:avLst/>
                <a:gdLst>
                  <a:gd name="T0" fmla="*/ 90 w 186"/>
                  <a:gd name="T1" fmla="*/ 31 h 102"/>
                  <a:gd name="T2" fmla="*/ 179 w 186"/>
                  <a:gd name="T3" fmla="*/ 5 h 102"/>
                  <a:gd name="T4" fmla="*/ 98 w 186"/>
                  <a:gd name="T5" fmla="*/ 95 h 102"/>
                  <a:gd name="T6" fmla="*/ 1 w 186"/>
                  <a:gd name="T7" fmla="*/ 16 h 102"/>
                  <a:gd name="T8" fmla="*/ 90 w 186"/>
                  <a:gd name="T9" fmla="*/ 3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02">
                    <a:moveTo>
                      <a:pt x="90" y="31"/>
                    </a:moveTo>
                    <a:cubicBezTo>
                      <a:pt x="141" y="29"/>
                      <a:pt x="171" y="10"/>
                      <a:pt x="179" y="5"/>
                    </a:cubicBezTo>
                    <a:cubicBezTo>
                      <a:pt x="186" y="0"/>
                      <a:pt x="178" y="87"/>
                      <a:pt x="98" y="95"/>
                    </a:cubicBezTo>
                    <a:cubicBezTo>
                      <a:pt x="18" y="102"/>
                      <a:pt x="2" y="28"/>
                      <a:pt x="1" y="16"/>
                    </a:cubicBezTo>
                    <a:cubicBezTo>
                      <a:pt x="0" y="3"/>
                      <a:pt x="25" y="34"/>
                      <a:pt x="90" y="31"/>
                    </a:cubicBezTo>
                    <a:close/>
                  </a:path>
                </a:pathLst>
              </a:custGeom>
              <a:solidFill>
                <a:srgbClr val="964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6" name="Freeform 1039"/>
              <p:cNvSpPr>
                <a:spLocks/>
              </p:cNvSpPr>
              <p:nvPr/>
            </p:nvSpPr>
            <p:spPr bwMode="auto">
              <a:xfrm>
                <a:off x="3197" y="1911"/>
                <a:ext cx="393" cy="226"/>
              </a:xfrm>
              <a:custGeom>
                <a:avLst/>
                <a:gdLst>
                  <a:gd name="T0" fmla="*/ 159 w 166"/>
                  <a:gd name="T1" fmla="*/ 5 h 95"/>
                  <a:gd name="T2" fmla="*/ 70 w 166"/>
                  <a:gd name="T3" fmla="*/ 31 h 95"/>
                  <a:gd name="T4" fmla="*/ 0 w 166"/>
                  <a:gd name="T5" fmla="*/ 20 h 95"/>
                  <a:gd name="T6" fmla="*/ 0 w 166"/>
                  <a:gd name="T7" fmla="*/ 21 h 95"/>
                  <a:gd name="T8" fmla="*/ 139 w 166"/>
                  <a:gd name="T9" fmla="*/ 27 h 95"/>
                  <a:gd name="T10" fmla="*/ 60 w 166"/>
                  <a:gd name="T11" fmla="*/ 94 h 95"/>
                  <a:gd name="T12" fmla="*/ 65 w 166"/>
                  <a:gd name="T13" fmla="*/ 95 h 95"/>
                  <a:gd name="T14" fmla="*/ 78 w 166"/>
                  <a:gd name="T15" fmla="*/ 95 h 95"/>
                  <a:gd name="T16" fmla="*/ 159 w 166"/>
                  <a:gd name="T17" fmla="*/ 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95">
                    <a:moveTo>
                      <a:pt x="159" y="5"/>
                    </a:moveTo>
                    <a:cubicBezTo>
                      <a:pt x="151" y="10"/>
                      <a:pt x="121" y="29"/>
                      <a:pt x="70" y="31"/>
                    </a:cubicBezTo>
                    <a:cubicBezTo>
                      <a:pt x="37" y="33"/>
                      <a:pt x="14" y="25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7" y="39"/>
                      <a:pt x="91" y="42"/>
                      <a:pt x="139" y="27"/>
                    </a:cubicBezTo>
                    <a:cubicBezTo>
                      <a:pt x="145" y="25"/>
                      <a:pt x="135" y="94"/>
                      <a:pt x="60" y="94"/>
                    </a:cubicBezTo>
                    <a:cubicBezTo>
                      <a:pt x="60" y="94"/>
                      <a:pt x="62" y="95"/>
                      <a:pt x="65" y="95"/>
                    </a:cubicBezTo>
                    <a:cubicBezTo>
                      <a:pt x="69" y="95"/>
                      <a:pt x="74" y="95"/>
                      <a:pt x="78" y="95"/>
                    </a:cubicBezTo>
                    <a:cubicBezTo>
                      <a:pt x="158" y="87"/>
                      <a:pt x="166" y="0"/>
                      <a:pt x="159" y="5"/>
                    </a:cubicBezTo>
                    <a:close/>
                  </a:path>
                </a:pathLst>
              </a:custGeom>
              <a:solidFill>
                <a:srgbClr val="7C2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7" name="Freeform 1040"/>
              <p:cNvSpPr>
                <a:spLocks/>
              </p:cNvSpPr>
              <p:nvPr/>
            </p:nvSpPr>
            <p:spPr bwMode="auto">
              <a:xfrm>
                <a:off x="3253" y="2066"/>
                <a:ext cx="223" cy="83"/>
              </a:xfrm>
              <a:custGeom>
                <a:avLst/>
                <a:gdLst>
                  <a:gd name="T0" fmla="*/ 0 w 94"/>
                  <a:gd name="T1" fmla="*/ 12 h 35"/>
                  <a:gd name="T2" fmla="*/ 94 w 94"/>
                  <a:gd name="T3" fmla="*/ 11 h 35"/>
                  <a:gd name="T4" fmla="*/ 0 w 94"/>
                  <a:gd name="T5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35">
                    <a:moveTo>
                      <a:pt x="0" y="12"/>
                    </a:moveTo>
                    <a:cubicBezTo>
                      <a:pt x="21" y="1"/>
                      <a:pt x="73" y="0"/>
                      <a:pt x="94" y="11"/>
                    </a:cubicBezTo>
                    <a:cubicBezTo>
                      <a:pt x="94" y="11"/>
                      <a:pt x="25" y="35"/>
                      <a:pt x="0" y="12"/>
                    </a:cubicBezTo>
                    <a:close/>
                  </a:path>
                </a:pathLst>
              </a:custGeom>
              <a:solidFill>
                <a:srgbClr val="BA5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8" name="Freeform 1041"/>
              <p:cNvSpPr>
                <a:spLocks/>
              </p:cNvSpPr>
              <p:nvPr/>
            </p:nvSpPr>
            <p:spPr bwMode="auto">
              <a:xfrm>
                <a:off x="3149" y="1916"/>
                <a:ext cx="433" cy="178"/>
              </a:xfrm>
              <a:custGeom>
                <a:avLst/>
                <a:gdLst>
                  <a:gd name="T0" fmla="*/ 171 w 183"/>
                  <a:gd name="T1" fmla="*/ 45 h 75"/>
                  <a:gd name="T2" fmla="*/ 179 w 183"/>
                  <a:gd name="T3" fmla="*/ 3 h 75"/>
                  <a:gd name="T4" fmla="*/ 90 w 183"/>
                  <a:gd name="T5" fmla="*/ 29 h 75"/>
                  <a:gd name="T6" fmla="*/ 1 w 183"/>
                  <a:gd name="T7" fmla="*/ 14 h 75"/>
                  <a:gd name="T8" fmla="*/ 14 w 183"/>
                  <a:gd name="T9" fmla="*/ 51 h 75"/>
                  <a:gd name="T10" fmla="*/ 171 w 183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3" h="75">
                    <a:moveTo>
                      <a:pt x="171" y="45"/>
                    </a:moveTo>
                    <a:cubicBezTo>
                      <a:pt x="182" y="22"/>
                      <a:pt x="183" y="0"/>
                      <a:pt x="179" y="3"/>
                    </a:cubicBezTo>
                    <a:cubicBezTo>
                      <a:pt x="171" y="8"/>
                      <a:pt x="141" y="27"/>
                      <a:pt x="90" y="29"/>
                    </a:cubicBezTo>
                    <a:cubicBezTo>
                      <a:pt x="25" y="32"/>
                      <a:pt x="0" y="1"/>
                      <a:pt x="1" y="14"/>
                    </a:cubicBezTo>
                    <a:cubicBezTo>
                      <a:pt x="2" y="20"/>
                      <a:pt x="4" y="32"/>
                      <a:pt x="14" y="51"/>
                    </a:cubicBezTo>
                    <a:cubicBezTo>
                      <a:pt x="68" y="75"/>
                      <a:pt x="141" y="60"/>
                      <a:pt x="171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79" name="Freeform 1042"/>
              <p:cNvSpPr>
                <a:spLocks/>
              </p:cNvSpPr>
              <p:nvPr/>
            </p:nvSpPr>
            <p:spPr bwMode="auto">
              <a:xfrm>
                <a:off x="3180" y="1916"/>
                <a:ext cx="402" cy="123"/>
              </a:xfrm>
              <a:custGeom>
                <a:avLst/>
                <a:gdLst>
                  <a:gd name="T0" fmla="*/ 0 w 170"/>
                  <a:gd name="T1" fmla="*/ 15 h 52"/>
                  <a:gd name="T2" fmla="*/ 146 w 170"/>
                  <a:gd name="T3" fmla="*/ 25 h 52"/>
                  <a:gd name="T4" fmla="*/ 141 w 170"/>
                  <a:gd name="T5" fmla="*/ 52 h 52"/>
                  <a:gd name="T6" fmla="*/ 158 w 170"/>
                  <a:gd name="T7" fmla="*/ 45 h 52"/>
                  <a:gd name="T8" fmla="*/ 166 w 170"/>
                  <a:gd name="T9" fmla="*/ 3 h 52"/>
                  <a:gd name="T10" fmla="*/ 77 w 170"/>
                  <a:gd name="T11" fmla="*/ 29 h 52"/>
                  <a:gd name="T12" fmla="*/ 0 w 170"/>
                  <a:gd name="T13" fmla="*/ 1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52">
                    <a:moveTo>
                      <a:pt x="0" y="15"/>
                    </a:moveTo>
                    <a:cubicBezTo>
                      <a:pt x="43" y="40"/>
                      <a:pt x="98" y="43"/>
                      <a:pt x="146" y="25"/>
                    </a:cubicBezTo>
                    <a:cubicBezTo>
                      <a:pt x="149" y="24"/>
                      <a:pt x="148" y="37"/>
                      <a:pt x="141" y="52"/>
                    </a:cubicBezTo>
                    <a:cubicBezTo>
                      <a:pt x="147" y="49"/>
                      <a:pt x="153" y="47"/>
                      <a:pt x="158" y="45"/>
                    </a:cubicBezTo>
                    <a:cubicBezTo>
                      <a:pt x="169" y="22"/>
                      <a:pt x="170" y="0"/>
                      <a:pt x="166" y="3"/>
                    </a:cubicBezTo>
                    <a:cubicBezTo>
                      <a:pt x="158" y="8"/>
                      <a:pt x="128" y="27"/>
                      <a:pt x="77" y="29"/>
                    </a:cubicBezTo>
                    <a:cubicBezTo>
                      <a:pt x="34" y="31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0" name="Freeform 1043"/>
              <p:cNvSpPr>
                <a:spLocks/>
              </p:cNvSpPr>
              <p:nvPr/>
            </p:nvSpPr>
            <p:spPr bwMode="auto">
              <a:xfrm>
                <a:off x="3218" y="2066"/>
                <a:ext cx="305" cy="78"/>
              </a:xfrm>
              <a:custGeom>
                <a:avLst/>
                <a:gdLst>
                  <a:gd name="T0" fmla="*/ 0 w 129"/>
                  <a:gd name="T1" fmla="*/ 8 h 33"/>
                  <a:gd name="T2" fmla="*/ 69 w 129"/>
                  <a:gd name="T3" fmla="*/ 30 h 33"/>
                  <a:gd name="T4" fmla="*/ 129 w 129"/>
                  <a:gd name="T5" fmla="*/ 0 h 33"/>
                  <a:gd name="T6" fmla="*/ 61 w 129"/>
                  <a:gd name="T7" fmla="*/ 13 h 33"/>
                  <a:gd name="T8" fmla="*/ 0 w 129"/>
                  <a:gd name="T9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3">
                    <a:moveTo>
                      <a:pt x="0" y="8"/>
                    </a:moveTo>
                    <a:cubicBezTo>
                      <a:pt x="8" y="16"/>
                      <a:pt x="30" y="33"/>
                      <a:pt x="69" y="30"/>
                    </a:cubicBezTo>
                    <a:cubicBezTo>
                      <a:pt x="97" y="27"/>
                      <a:pt x="116" y="15"/>
                      <a:pt x="129" y="0"/>
                    </a:cubicBezTo>
                    <a:cubicBezTo>
                      <a:pt x="117" y="4"/>
                      <a:pt x="94" y="12"/>
                      <a:pt x="61" y="13"/>
                    </a:cubicBezTo>
                    <a:cubicBezTo>
                      <a:pt x="24" y="15"/>
                      <a:pt x="13" y="10"/>
                      <a:pt x="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1" name="Freeform 1044"/>
              <p:cNvSpPr>
                <a:spLocks/>
              </p:cNvSpPr>
              <p:nvPr/>
            </p:nvSpPr>
            <p:spPr bwMode="auto">
              <a:xfrm>
                <a:off x="3339" y="2066"/>
                <a:ext cx="184" cy="68"/>
              </a:xfrm>
              <a:custGeom>
                <a:avLst/>
                <a:gdLst>
                  <a:gd name="T0" fmla="*/ 62 w 78"/>
                  <a:gd name="T1" fmla="*/ 5 h 29"/>
                  <a:gd name="T2" fmla="*/ 0 w 78"/>
                  <a:gd name="T3" fmla="*/ 28 h 29"/>
                  <a:gd name="T4" fmla="*/ 16 w 78"/>
                  <a:gd name="T5" fmla="*/ 29 h 29"/>
                  <a:gd name="T6" fmla="*/ 78 w 78"/>
                  <a:gd name="T7" fmla="*/ 0 h 29"/>
                  <a:gd name="T8" fmla="*/ 62 w 78"/>
                  <a:gd name="T9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29">
                    <a:moveTo>
                      <a:pt x="62" y="5"/>
                    </a:moveTo>
                    <a:cubicBezTo>
                      <a:pt x="50" y="18"/>
                      <a:pt x="30" y="28"/>
                      <a:pt x="0" y="28"/>
                    </a:cubicBezTo>
                    <a:cubicBezTo>
                      <a:pt x="0" y="28"/>
                      <a:pt x="7" y="29"/>
                      <a:pt x="16" y="29"/>
                    </a:cubicBezTo>
                    <a:cubicBezTo>
                      <a:pt x="44" y="27"/>
                      <a:pt x="66" y="14"/>
                      <a:pt x="78" y="0"/>
                    </a:cubicBezTo>
                    <a:cubicBezTo>
                      <a:pt x="74" y="2"/>
                      <a:pt x="68" y="3"/>
                      <a:pt x="62" y="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2" name="Freeform 1045"/>
              <p:cNvSpPr>
                <a:spLocks/>
              </p:cNvSpPr>
              <p:nvPr/>
            </p:nvSpPr>
            <p:spPr bwMode="auto">
              <a:xfrm>
                <a:off x="3182" y="2018"/>
                <a:ext cx="372" cy="55"/>
              </a:xfrm>
              <a:custGeom>
                <a:avLst/>
                <a:gdLst>
                  <a:gd name="T0" fmla="*/ 78 w 157"/>
                  <a:gd name="T1" fmla="*/ 21 h 23"/>
                  <a:gd name="T2" fmla="*/ 1 w 157"/>
                  <a:gd name="T3" fmla="*/ 10 h 23"/>
                  <a:gd name="T4" fmla="*/ 0 w 157"/>
                  <a:gd name="T5" fmla="*/ 6 h 23"/>
                  <a:gd name="T6" fmla="*/ 79 w 157"/>
                  <a:gd name="T7" fmla="*/ 19 h 23"/>
                  <a:gd name="T8" fmla="*/ 156 w 157"/>
                  <a:gd name="T9" fmla="*/ 0 h 23"/>
                  <a:gd name="T10" fmla="*/ 157 w 157"/>
                  <a:gd name="T11" fmla="*/ 3 h 23"/>
                  <a:gd name="T12" fmla="*/ 79 w 157"/>
                  <a:gd name="T13" fmla="*/ 21 h 23"/>
                  <a:gd name="T14" fmla="*/ 78 w 157"/>
                  <a:gd name="T15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23">
                    <a:moveTo>
                      <a:pt x="78" y="21"/>
                    </a:moveTo>
                    <a:cubicBezTo>
                      <a:pt x="45" y="23"/>
                      <a:pt x="14" y="16"/>
                      <a:pt x="1" y="10"/>
                    </a:cubicBezTo>
                    <a:cubicBezTo>
                      <a:pt x="0" y="9"/>
                      <a:pt x="0" y="6"/>
                      <a:pt x="0" y="6"/>
                    </a:cubicBezTo>
                    <a:cubicBezTo>
                      <a:pt x="10" y="13"/>
                      <a:pt x="44" y="21"/>
                      <a:pt x="79" y="19"/>
                    </a:cubicBezTo>
                    <a:cubicBezTo>
                      <a:pt x="118" y="16"/>
                      <a:pt x="139" y="8"/>
                      <a:pt x="156" y="0"/>
                    </a:cubicBezTo>
                    <a:cubicBezTo>
                      <a:pt x="157" y="3"/>
                      <a:pt x="157" y="3"/>
                      <a:pt x="157" y="3"/>
                    </a:cubicBezTo>
                    <a:cubicBezTo>
                      <a:pt x="140" y="10"/>
                      <a:pt x="119" y="19"/>
                      <a:pt x="79" y="21"/>
                    </a:cubicBezTo>
                    <a:cubicBezTo>
                      <a:pt x="79" y="21"/>
                      <a:pt x="78" y="21"/>
                      <a:pt x="78" y="2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3" name="Freeform 1046"/>
              <p:cNvSpPr>
                <a:spLocks/>
              </p:cNvSpPr>
              <p:nvPr/>
            </p:nvSpPr>
            <p:spPr bwMode="auto">
              <a:xfrm>
                <a:off x="3216" y="2063"/>
                <a:ext cx="307" cy="38"/>
              </a:xfrm>
              <a:custGeom>
                <a:avLst/>
                <a:gdLst>
                  <a:gd name="T0" fmla="*/ 49 w 130"/>
                  <a:gd name="T1" fmla="*/ 16 h 16"/>
                  <a:gd name="T2" fmla="*/ 8 w 130"/>
                  <a:gd name="T3" fmla="*/ 11 h 16"/>
                  <a:gd name="T4" fmla="*/ 0 w 130"/>
                  <a:gd name="T5" fmla="*/ 10 h 16"/>
                  <a:gd name="T6" fmla="*/ 0 w 130"/>
                  <a:gd name="T7" fmla="*/ 7 h 16"/>
                  <a:gd name="T8" fmla="*/ 8 w 130"/>
                  <a:gd name="T9" fmla="*/ 8 h 16"/>
                  <a:gd name="T10" fmla="*/ 66 w 130"/>
                  <a:gd name="T11" fmla="*/ 13 h 16"/>
                  <a:gd name="T12" fmla="*/ 120 w 130"/>
                  <a:gd name="T13" fmla="*/ 3 h 16"/>
                  <a:gd name="T14" fmla="*/ 129 w 130"/>
                  <a:gd name="T15" fmla="*/ 0 h 16"/>
                  <a:gd name="T16" fmla="*/ 130 w 130"/>
                  <a:gd name="T17" fmla="*/ 3 h 16"/>
                  <a:gd name="T18" fmla="*/ 121 w 130"/>
                  <a:gd name="T19" fmla="*/ 6 h 16"/>
                  <a:gd name="T20" fmla="*/ 66 w 130"/>
                  <a:gd name="T21" fmla="*/ 15 h 16"/>
                  <a:gd name="T22" fmla="*/ 49 w 130"/>
                  <a:gd name="T2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16">
                    <a:moveTo>
                      <a:pt x="49" y="16"/>
                    </a:moveTo>
                    <a:cubicBezTo>
                      <a:pt x="28" y="16"/>
                      <a:pt x="17" y="13"/>
                      <a:pt x="8" y="11"/>
                    </a:cubicBezTo>
                    <a:cubicBezTo>
                      <a:pt x="5" y="11"/>
                      <a:pt x="2" y="10"/>
                      <a:pt x="0" y="1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7"/>
                      <a:pt x="6" y="8"/>
                      <a:pt x="8" y="8"/>
                    </a:cubicBezTo>
                    <a:cubicBezTo>
                      <a:pt x="20" y="11"/>
                      <a:pt x="34" y="14"/>
                      <a:pt x="66" y="13"/>
                    </a:cubicBezTo>
                    <a:cubicBezTo>
                      <a:pt x="92" y="11"/>
                      <a:pt x="109" y="6"/>
                      <a:pt x="120" y="3"/>
                    </a:cubicBezTo>
                    <a:cubicBezTo>
                      <a:pt x="124" y="2"/>
                      <a:pt x="127" y="1"/>
                      <a:pt x="129" y="0"/>
                    </a:cubicBezTo>
                    <a:cubicBezTo>
                      <a:pt x="130" y="3"/>
                      <a:pt x="130" y="3"/>
                      <a:pt x="130" y="3"/>
                    </a:cubicBezTo>
                    <a:cubicBezTo>
                      <a:pt x="127" y="4"/>
                      <a:pt x="124" y="5"/>
                      <a:pt x="121" y="6"/>
                    </a:cubicBezTo>
                    <a:cubicBezTo>
                      <a:pt x="109" y="9"/>
                      <a:pt x="93" y="14"/>
                      <a:pt x="66" y="15"/>
                    </a:cubicBezTo>
                    <a:cubicBezTo>
                      <a:pt x="60" y="16"/>
                      <a:pt x="54" y="16"/>
                      <a:pt x="49" y="16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4" name="Freeform 1047"/>
              <p:cNvSpPr>
                <a:spLocks noEditPoints="1"/>
              </p:cNvSpPr>
              <p:nvPr/>
            </p:nvSpPr>
            <p:spPr bwMode="auto">
              <a:xfrm>
                <a:off x="3149" y="1921"/>
                <a:ext cx="431" cy="223"/>
              </a:xfrm>
              <a:custGeom>
                <a:avLst/>
                <a:gdLst>
                  <a:gd name="T0" fmla="*/ 90 w 182"/>
                  <a:gd name="T1" fmla="*/ 26 h 94"/>
                  <a:gd name="T2" fmla="*/ 149 w 182"/>
                  <a:gd name="T3" fmla="*/ 14 h 94"/>
                  <a:gd name="T4" fmla="*/ 176 w 182"/>
                  <a:gd name="T5" fmla="*/ 2 h 94"/>
                  <a:gd name="T6" fmla="*/ 178 w 182"/>
                  <a:gd name="T7" fmla="*/ 1 h 94"/>
                  <a:gd name="T8" fmla="*/ 178 w 182"/>
                  <a:gd name="T9" fmla="*/ 0 h 94"/>
                  <a:gd name="T10" fmla="*/ 178 w 182"/>
                  <a:gd name="T11" fmla="*/ 0 h 94"/>
                  <a:gd name="T12" fmla="*/ 180 w 182"/>
                  <a:gd name="T13" fmla="*/ 0 h 94"/>
                  <a:gd name="T14" fmla="*/ 181 w 182"/>
                  <a:gd name="T15" fmla="*/ 1 h 94"/>
                  <a:gd name="T16" fmla="*/ 182 w 182"/>
                  <a:gd name="T17" fmla="*/ 4 h 94"/>
                  <a:gd name="T18" fmla="*/ 182 w 182"/>
                  <a:gd name="T19" fmla="*/ 11 h 94"/>
                  <a:gd name="T20" fmla="*/ 179 w 182"/>
                  <a:gd name="T21" fmla="*/ 24 h 94"/>
                  <a:gd name="T22" fmla="*/ 169 w 182"/>
                  <a:gd name="T23" fmla="*/ 49 h 94"/>
                  <a:gd name="T24" fmla="*/ 151 w 182"/>
                  <a:gd name="T25" fmla="*/ 71 h 94"/>
                  <a:gd name="T26" fmla="*/ 125 w 182"/>
                  <a:gd name="T27" fmla="*/ 86 h 94"/>
                  <a:gd name="T28" fmla="*/ 94 w 182"/>
                  <a:gd name="T29" fmla="*/ 94 h 94"/>
                  <a:gd name="T30" fmla="*/ 63 w 182"/>
                  <a:gd name="T31" fmla="*/ 90 h 94"/>
                  <a:gd name="T32" fmla="*/ 37 w 182"/>
                  <a:gd name="T33" fmla="*/ 77 h 94"/>
                  <a:gd name="T34" fmla="*/ 18 w 182"/>
                  <a:gd name="T35" fmla="*/ 57 h 94"/>
                  <a:gd name="T36" fmla="*/ 6 w 182"/>
                  <a:gd name="T37" fmla="*/ 34 h 94"/>
                  <a:gd name="T38" fmla="*/ 2 w 182"/>
                  <a:gd name="T39" fmla="*/ 22 h 94"/>
                  <a:gd name="T40" fmla="*/ 1 w 182"/>
                  <a:gd name="T41" fmla="*/ 15 h 94"/>
                  <a:gd name="T42" fmla="*/ 0 w 182"/>
                  <a:gd name="T43" fmla="*/ 12 h 94"/>
                  <a:gd name="T44" fmla="*/ 0 w 182"/>
                  <a:gd name="T45" fmla="*/ 10 h 94"/>
                  <a:gd name="T46" fmla="*/ 2 w 182"/>
                  <a:gd name="T47" fmla="*/ 8 h 94"/>
                  <a:gd name="T48" fmla="*/ 5 w 182"/>
                  <a:gd name="T49" fmla="*/ 8 h 94"/>
                  <a:gd name="T50" fmla="*/ 7 w 182"/>
                  <a:gd name="T51" fmla="*/ 9 h 94"/>
                  <a:gd name="T52" fmla="*/ 10 w 182"/>
                  <a:gd name="T53" fmla="*/ 10 h 94"/>
                  <a:gd name="T54" fmla="*/ 17 w 182"/>
                  <a:gd name="T55" fmla="*/ 13 h 94"/>
                  <a:gd name="T56" fmla="*/ 30 w 182"/>
                  <a:gd name="T57" fmla="*/ 18 h 94"/>
                  <a:gd name="T58" fmla="*/ 90 w 182"/>
                  <a:gd name="T59" fmla="*/ 26 h 94"/>
                  <a:gd name="T60" fmla="*/ 90 w 182"/>
                  <a:gd name="T61" fmla="*/ 29 h 94"/>
                  <a:gd name="T62" fmla="*/ 29 w 182"/>
                  <a:gd name="T63" fmla="*/ 20 h 94"/>
                  <a:gd name="T64" fmla="*/ 16 w 182"/>
                  <a:gd name="T65" fmla="*/ 15 h 94"/>
                  <a:gd name="T66" fmla="*/ 9 w 182"/>
                  <a:gd name="T67" fmla="*/ 12 h 94"/>
                  <a:gd name="T68" fmla="*/ 6 w 182"/>
                  <a:gd name="T69" fmla="*/ 10 h 94"/>
                  <a:gd name="T70" fmla="*/ 3 w 182"/>
                  <a:gd name="T71" fmla="*/ 10 h 94"/>
                  <a:gd name="T72" fmla="*/ 3 w 182"/>
                  <a:gd name="T73" fmla="*/ 10 h 94"/>
                  <a:gd name="T74" fmla="*/ 3 w 182"/>
                  <a:gd name="T75" fmla="*/ 12 h 94"/>
                  <a:gd name="T76" fmla="*/ 3 w 182"/>
                  <a:gd name="T77" fmla="*/ 15 h 94"/>
                  <a:gd name="T78" fmla="*/ 4 w 182"/>
                  <a:gd name="T79" fmla="*/ 21 h 94"/>
                  <a:gd name="T80" fmla="*/ 8 w 182"/>
                  <a:gd name="T81" fmla="*/ 33 h 94"/>
                  <a:gd name="T82" fmla="*/ 20 w 182"/>
                  <a:gd name="T83" fmla="*/ 56 h 94"/>
                  <a:gd name="T84" fmla="*/ 39 w 182"/>
                  <a:gd name="T85" fmla="*/ 75 h 94"/>
                  <a:gd name="T86" fmla="*/ 65 w 182"/>
                  <a:gd name="T87" fmla="*/ 87 h 94"/>
                  <a:gd name="T88" fmla="*/ 94 w 182"/>
                  <a:gd name="T89" fmla="*/ 89 h 94"/>
                  <a:gd name="T90" fmla="*/ 123 w 182"/>
                  <a:gd name="T91" fmla="*/ 83 h 94"/>
                  <a:gd name="T92" fmla="*/ 148 w 182"/>
                  <a:gd name="T93" fmla="*/ 69 h 94"/>
                  <a:gd name="T94" fmla="*/ 177 w 182"/>
                  <a:gd name="T95" fmla="*/ 24 h 94"/>
                  <a:gd name="T96" fmla="*/ 179 w 182"/>
                  <a:gd name="T97" fmla="*/ 11 h 94"/>
                  <a:gd name="T98" fmla="*/ 180 w 182"/>
                  <a:gd name="T99" fmla="*/ 5 h 94"/>
                  <a:gd name="T100" fmla="*/ 179 w 182"/>
                  <a:gd name="T101" fmla="*/ 2 h 94"/>
                  <a:gd name="T102" fmla="*/ 179 w 182"/>
                  <a:gd name="T103" fmla="*/ 2 h 94"/>
                  <a:gd name="T104" fmla="*/ 179 w 182"/>
                  <a:gd name="T105" fmla="*/ 2 h 94"/>
                  <a:gd name="T106" fmla="*/ 179 w 182"/>
                  <a:gd name="T107" fmla="*/ 2 h 94"/>
                  <a:gd name="T108" fmla="*/ 179 w 182"/>
                  <a:gd name="T109" fmla="*/ 2 h 94"/>
                  <a:gd name="T110" fmla="*/ 178 w 182"/>
                  <a:gd name="T111" fmla="*/ 3 h 94"/>
                  <a:gd name="T112" fmla="*/ 150 w 182"/>
                  <a:gd name="T113" fmla="*/ 17 h 94"/>
                  <a:gd name="T114" fmla="*/ 90 w 182"/>
                  <a:gd name="T115" fmla="*/ 2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94">
                    <a:moveTo>
                      <a:pt x="90" y="26"/>
                    </a:moveTo>
                    <a:cubicBezTo>
                      <a:pt x="110" y="25"/>
                      <a:pt x="130" y="21"/>
                      <a:pt x="149" y="14"/>
                    </a:cubicBezTo>
                    <a:cubicBezTo>
                      <a:pt x="159" y="11"/>
                      <a:pt x="168" y="7"/>
                      <a:pt x="176" y="2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79" y="0"/>
                      <a:pt x="179" y="0"/>
                      <a:pt x="180" y="0"/>
                    </a:cubicBezTo>
                    <a:cubicBezTo>
                      <a:pt x="180" y="0"/>
                      <a:pt x="181" y="1"/>
                      <a:pt x="181" y="1"/>
                    </a:cubicBezTo>
                    <a:cubicBezTo>
                      <a:pt x="182" y="2"/>
                      <a:pt x="182" y="3"/>
                      <a:pt x="182" y="4"/>
                    </a:cubicBezTo>
                    <a:cubicBezTo>
                      <a:pt x="182" y="7"/>
                      <a:pt x="182" y="9"/>
                      <a:pt x="182" y="11"/>
                    </a:cubicBezTo>
                    <a:cubicBezTo>
                      <a:pt x="181" y="15"/>
                      <a:pt x="180" y="20"/>
                      <a:pt x="179" y="24"/>
                    </a:cubicBezTo>
                    <a:cubicBezTo>
                      <a:pt x="177" y="32"/>
                      <a:pt x="173" y="41"/>
                      <a:pt x="169" y="49"/>
                    </a:cubicBezTo>
                    <a:cubicBezTo>
                      <a:pt x="164" y="57"/>
                      <a:pt x="158" y="64"/>
                      <a:pt x="151" y="71"/>
                    </a:cubicBezTo>
                    <a:cubicBezTo>
                      <a:pt x="144" y="77"/>
                      <a:pt x="135" y="83"/>
                      <a:pt x="125" y="86"/>
                    </a:cubicBezTo>
                    <a:cubicBezTo>
                      <a:pt x="115" y="90"/>
                      <a:pt x="105" y="93"/>
                      <a:pt x="94" y="94"/>
                    </a:cubicBezTo>
                    <a:cubicBezTo>
                      <a:pt x="84" y="94"/>
                      <a:pt x="73" y="93"/>
                      <a:pt x="63" y="90"/>
                    </a:cubicBezTo>
                    <a:cubicBezTo>
                      <a:pt x="53" y="88"/>
                      <a:pt x="44" y="83"/>
                      <a:pt x="37" y="77"/>
                    </a:cubicBezTo>
                    <a:cubicBezTo>
                      <a:pt x="29" y="71"/>
                      <a:pt x="23" y="65"/>
                      <a:pt x="18" y="57"/>
                    </a:cubicBezTo>
                    <a:cubicBezTo>
                      <a:pt x="13" y="50"/>
                      <a:pt x="9" y="42"/>
                      <a:pt x="6" y="34"/>
                    </a:cubicBezTo>
                    <a:cubicBezTo>
                      <a:pt x="4" y="30"/>
                      <a:pt x="3" y="26"/>
                      <a:pt x="2" y="22"/>
                    </a:cubicBezTo>
                    <a:cubicBezTo>
                      <a:pt x="2" y="19"/>
                      <a:pt x="1" y="17"/>
                      <a:pt x="1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1" y="9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5" y="8"/>
                      <a:pt x="6" y="8"/>
                      <a:pt x="7" y="9"/>
                    </a:cubicBezTo>
                    <a:cubicBezTo>
                      <a:pt x="8" y="9"/>
                      <a:pt x="9" y="10"/>
                      <a:pt x="10" y="10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1" y="15"/>
                      <a:pt x="26" y="17"/>
                      <a:pt x="30" y="18"/>
                    </a:cubicBezTo>
                    <a:cubicBezTo>
                      <a:pt x="49" y="24"/>
                      <a:pt x="69" y="27"/>
                      <a:pt x="90" y="26"/>
                    </a:cubicBezTo>
                    <a:close/>
                    <a:moveTo>
                      <a:pt x="90" y="29"/>
                    </a:moveTo>
                    <a:cubicBezTo>
                      <a:pt x="69" y="30"/>
                      <a:pt x="48" y="27"/>
                      <a:pt x="29" y="20"/>
                    </a:cubicBezTo>
                    <a:cubicBezTo>
                      <a:pt x="25" y="19"/>
                      <a:pt x="20" y="17"/>
                      <a:pt x="16" y="15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1"/>
                      <a:pt x="7" y="11"/>
                      <a:pt x="6" y="10"/>
                    </a:cubicBezTo>
                    <a:cubicBezTo>
                      <a:pt x="5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2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3" y="17"/>
                      <a:pt x="4" y="19"/>
                      <a:pt x="4" y="21"/>
                    </a:cubicBezTo>
                    <a:cubicBezTo>
                      <a:pt x="5" y="25"/>
                      <a:pt x="6" y="29"/>
                      <a:pt x="8" y="33"/>
                    </a:cubicBezTo>
                    <a:cubicBezTo>
                      <a:pt x="11" y="41"/>
                      <a:pt x="15" y="49"/>
                      <a:pt x="20" y="56"/>
                    </a:cubicBezTo>
                    <a:cubicBezTo>
                      <a:pt x="25" y="63"/>
                      <a:pt x="31" y="70"/>
                      <a:pt x="39" y="75"/>
                    </a:cubicBezTo>
                    <a:cubicBezTo>
                      <a:pt x="46" y="81"/>
                      <a:pt x="55" y="85"/>
                      <a:pt x="65" y="87"/>
                    </a:cubicBezTo>
                    <a:cubicBezTo>
                      <a:pt x="74" y="89"/>
                      <a:pt x="84" y="90"/>
                      <a:pt x="94" y="89"/>
                    </a:cubicBezTo>
                    <a:cubicBezTo>
                      <a:pt x="104" y="89"/>
                      <a:pt x="114" y="87"/>
                      <a:pt x="123" y="83"/>
                    </a:cubicBezTo>
                    <a:cubicBezTo>
                      <a:pt x="133" y="80"/>
                      <a:pt x="141" y="75"/>
                      <a:pt x="148" y="69"/>
                    </a:cubicBezTo>
                    <a:cubicBezTo>
                      <a:pt x="163" y="56"/>
                      <a:pt x="172" y="40"/>
                      <a:pt x="177" y="24"/>
                    </a:cubicBezTo>
                    <a:cubicBezTo>
                      <a:pt x="178" y="19"/>
                      <a:pt x="179" y="15"/>
                      <a:pt x="179" y="11"/>
                    </a:cubicBezTo>
                    <a:cubicBezTo>
                      <a:pt x="180" y="9"/>
                      <a:pt x="180" y="7"/>
                      <a:pt x="180" y="5"/>
                    </a:cubicBezTo>
                    <a:cubicBezTo>
                      <a:pt x="180" y="4"/>
                      <a:pt x="179" y="3"/>
                      <a:pt x="179" y="2"/>
                    </a:cubicBezTo>
                    <a:cubicBezTo>
                      <a:pt x="179" y="2"/>
                      <a:pt x="179" y="2"/>
                      <a:pt x="179" y="2"/>
                    </a:cubicBezTo>
                    <a:cubicBezTo>
                      <a:pt x="179" y="2"/>
                      <a:pt x="179" y="2"/>
                      <a:pt x="179" y="2"/>
                    </a:cubicBezTo>
                    <a:cubicBezTo>
                      <a:pt x="179" y="2"/>
                      <a:pt x="179" y="2"/>
                      <a:pt x="179" y="2"/>
                    </a:cubicBezTo>
                    <a:cubicBezTo>
                      <a:pt x="179" y="2"/>
                      <a:pt x="179" y="2"/>
                      <a:pt x="179" y="2"/>
                    </a:cubicBezTo>
                    <a:cubicBezTo>
                      <a:pt x="178" y="3"/>
                      <a:pt x="178" y="3"/>
                      <a:pt x="178" y="3"/>
                    </a:cubicBezTo>
                    <a:cubicBezTo>
                      <a:pt x="169" y="8"/>
                      <a:pt x="160" y="13"/>
                      <a:pt x="150" y="17"/>
                    </a:cubicBezTo>
                    <a:cubicBezTo>
                      <a:pt x="131" y="24"/>
                      <a:pt x="111" y="28"/>
                      <a:pt x="90" y="29"/>
                    </a:cubicBezTo>
                    <a:close/>
                  </a:path>
                </a:pathLst>
              </a:custGeom>
              <a:solidFill>
                <a:srgbClr val="BA5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5" name="Freeform 1048"/>
              <p:cNvSpPr>
                <a:spLocks/>
              </p:cNvSpPr>
              <p:nvPr/>
            </p:nvSpPr>
            <p:spPr bwMode="auto">
              <a:xfrm>
                <a:off x="3329" y="1797"/>
                <a:ext cx="95" cy="76"/>
              </a:xfrm>
              <a:custGeom>
                <a:avLst/>
                <a:gdLst>
                  <a:gd name="T0" fmla="*/ 8 w 40"/>
                  <a:gd name="T1" fmla="*/ 2 h 32"/>
                  <a:gd name="T2" fmla="*/ 7 w 40"/>
                  <a:gd name="T3" fmla="*/ 25 h 32"/>
                  <a:gd name="T4" fmla="*/ 20 w 40"/>
                  <a:gd name="T5" fmla="*/ 30 h 32"/>
                  <a:gd name="T6" fmla="*/ 23 w 40"/>
                  <a:gd name="T7" fmla="*/ 5 h 32"/>
                  <a:gd name="T8" fmla="*/ 8 w 40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2">
                    <a:moveTo>
                      <a:pt x="8" y="2"/>
                    </a:moveTo>
                    <a:cubicBezTo>
                      <a:pt x="19" y="4"/>
                      <a:pt x="20" y="18"/>
                      <a:pt x="7" y="25"/>
                    </a:cubicBezTo>
                    <a:cubicBezTo>
                      <a:pt x="0" y="28"/>
                      <a:pt x="7" y="32"/>
                      <a:pt x="20" y="30"/>
                    </a:cubicBezTo>
                    <a:cubicBezTo>
                      <a:pt x="40" y="27"/>
                      <a:pt x="30" y="9"/>
                      <a:pt x="23" y="5"/>
                    </a:cubicBezTo>
                    <a:cubicBezTo>
                      <a:pt x="16" y="0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6" name="Freeform 1049"/>
              <p:cNvSpPr>
                <a:spLocks/>
              </p:cNvSpPr>
              <p:nvPr/>
            </p:nvSpPr>
            <p:spPr bwMode="auto">
              <a:xfrm>
                <a:off x="3305" y="1795"/>
                <a:ext cx="102" cy="71"/>
              </a:xfrm>
              <a:custGeom>
                <a:avLst/>
                <a:gdLst>
                  <a:gd name="T0" fmla="*/ 5 w 43"/>
                  <a:gd name="T1" fmla="*/ 30 h 30"/>
                  <a:gd name="T2" fmla="*/ 1 w 43"/>
                  <a:gd name="T3" fmla="*/ 21 h 30"/>
                  <a:gd name="T4" fmla="*/ 2 w 43"/>
                  <a:gd name="T5" fmla="*/ 12 h 30"/>
                  <a:gd name="T6" fmla="*/ 9 w 43"/>
                  <a:gd name="T7" fmla="*/ 4 h 30"/>
                  <a:gd name="T8" fmla="*/ 18 w 43"/>
                  <a:gd name="T9" fmla="*/ 0 h 30"/>
                  <a:gd name="T10" fmla="*/ 28 w 43"/>
                  <a:gd name="T11" fmla="*/ 1 h 30"/>
                  <a:gd name="T12" fmla="*/ 37 w 43"/>
                  <a:gd name="T13" fmla="*/ 6 h 30"/>
                  <a:gd name="T14" fmla="*/ 41 w 43"/>
                  <a:gd name="T15" fmla="*/ 25 h 30"/>
                  <a:gd name="T16" fmla="*/ 35 w 43"/>
                  <a:gd name="T17" fmla="*/ 8 h 30"/>
                  <a:gd name="T18" fmla="*/ 19 w 43"/>
                  <a:gd name="T19" fmla="*/ 4 h 30"/>
                  <a:gd name="T20" fmla="*/ 5 w 43"/>
                  <a:gd name="T21" fmla="*/ 13 h 30"/>
                  <a:gd name="T22" fmla="*/ 5 w 43"/>
                  <a:gd name="T2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30">
                    <a:moveTo>
                      <a:pt x="5" y="30"/>
                    </a:moveTo>
                    <a:cubicBezTo>
                      <a:pt x="3" y="28"/>
                      <a:pt x="1" y="25"/>
                      <a:pt x="1" y="21"/>
                    </a:cubicBezTo>
                    <a:cubicBezTo>
                      <a:pt x="0" y="18"/>
                      <a:pt x="1" y="15"/>
                      <a:pt x="2" y="12"/>
                    </a:cubicBezTo>
                    <a:cubicBezTo>
                      <a:pt x="3" y="9"/>
                      <a:pt x="6" y="6"/>
                      <a:pt x="9" y="4"/>
                    </a:cubicBezTo>
                    <a:cubicBezTo>
                      <a:pt x="11" y="2"/>
                      <a:pt x="15" y="1"/>
                      <a:pt x="18" y="0"/>
                    </a:cubicBezTo>
                    <a:cubicBezTo>
                      <a:pt x="21" y="0"/>
                      <a:pt x="25" y="0"/>
                      <a:pt x="28" y="1"/>
                    </a:cubicBezTo>
                    <a:cubicBezTo>
                      <a:pt x="32" y="2"/>
                      <a:pt x="35" y="4"/>
                      <a:pt x="37" y="6"/>
                    </a:cubicBezTo>
                    <a:cubicBezTo>
                      <a:pt x="42" y="11"/>
                      <a:pt x="43" y="18"/>
                      <a:pt x="41" y="25"/>
                    </a:cubicBezTo>
                    <a:cubicBezTo>
                      <a:pt x="42" y="18"/>
                      <a:pt x="39" y="12"/>
                      <a:pt x="35" y="8"/>
                    </a:cubicBezTo>
                    <a:cubicBezTo>
                      <a:pt x="31" y="4"/>
                      <a:pt x="24" y="3"/>
                      <a:pt x="19" y="4"/>
                    </a:cubicBezTo>
                    <a:cubicBezTo>
                      <a:pt x="13" y="4"/>
                      <a:pt x="7" y="8"/>
                      <a:pt x="5" y="13"/>
                    </a:cubicBezTo>
                    <a:cubicBezTo>
                      <a:pt x="2" y="18"/>
                      <a:pt x="2" y="25"/>
                      <a:pt x="5" y="30"/>
                    </a:cubicBezTo>
                    <a:close/>
                  </a:path>
                </a:pathLst>
              </a:custGeom>
              <a:solidFill>
                <a:srgbClr val="D68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7" name="Freeform 1050"/>
              <p:cNvSpPr>
                <a:spLocks/>
              </p:cNvSpPr>
              <p:nvPr/>
            </p:nvSpPr>
            <p:spPr bwMode="auto">
              <a:xfrm>
                <a:off x="3320" y="1811"/>
                <a:ext cx="35" cy="31"/>
              </a:xfrm>
              <a:custGeom>
                <a:avLst/>
                <a:gdLst>
                  <a:gd name="T0" fmla="*/ 2 w 15"/>
                  <a:gd name="T1" fmla="*/ 11 h 13"/>
                  <a:gd name="T2" fmla="*/ 10 w 15"/>
                  <a:gd name="T3" fmla="*/ 10 h 13"/>
                  <a:gd name="T4" fmla="*/ 13 w 15"/>
                  <a:gd name="T5" fmla="*/ 2 h 13"/>
                  <a:gd name="T6" fmla="*/ 5 w 15"/>
                  <a:gd name="T7" fmla="*/ 3 h 13"/>
                  <a:gd name="T8" fmla="*/ 2 w 15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2" y="11"/>
                    </a:moveTo>
                    <a:cubicBezTo>
                      <a:pt x="3" y="13"/>
                      <a:pt x="7" y="13"/>
                      <a:pt x="10" y="10"/>
                    </a:cubicBezTo>
                    <a:cubicBezTo>
                      <a:pt x="14" y="8"/>
                      <a:pt x="15" y="4"/>
                      <a:pt x="13" y="2"/>
                    </a:cubicBezTo>
                    <a:cubicBezTo>
                      <a:pt x="12" y="0"/>
                      <a:pt x="8" y="0"/>
                      <a:pt x="5" y="3"/>
                    </a:cubicBezTo>
                    <a:cubicBezTo>
                      <a:pt x="1" y="5"/>
                      <a:pt x="0" y="9"/>
                      <a:pt x="2" y="11"/>
                    </a:cubicBezTo>
                    <a:close/>
                  </a:path>
                </a:pathLst>
              </a:custGeom>
              <a:solidFill>
                <a:srgbClr val="FFD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8" name="Freeform 1051"/>
              <p:cNvSpPr>
                <a:spLocks/>
              </p:cNvSpPr>
              <p:nvPr/>
            </p:nvSpPr>
            <p:spPr bwMode="auto">
              <a:xfrm>
                <a:off x="3732" y="1923"/>
                <a:ext cx="40" cy="45"/>
              </a:xfrm>
              <a:custGeom>
                <a:avLst/>
                <a:gdLst>
                  <a:gd name="T0" fmla="*/ 4 w 17"/>
                  <a:gd name="T1" fmla="*/ 19 h 19"/>
                  <a:gd name="T2" fmla="*/ 16 w 17"/>
                  <a:gd name="T3" fmla="*/ 5 h 19"/>
                  <a:gd name="T4" fmla="*/ 6 w 17"/>
                  <a:gd name="T5" fmla="*/ 8 h 19"/>
                  <a:gd name="T6" fmla="*/ 4 w 17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9">
                    <a:moveTo>
                      <a:pt x="4" y="19"/>
                    </a:moveTo>
                    <a:cubicBezTo>
                      <a:pt x="12" y="19"/>
                      <a:pt x="17" y="11"/>
                      <a:pt x="16" y="5"/>
                    </a:cubicBezTo>
                    <a:cubicBezTo>
                      <a:pt x="15" y="0"/>
                      <a:pt x="6" y="1"/>
                      <a:pt x="6" y="8"/>
                    </a:cubicBezTo>
                    <a:cubicBezTo>
                      <a:pt x="6" y="15"/>
                      <a:pt x="0" y="19"/>
                      <a:pt x="4" y="19"/>
                    </a:cubicBezTo>
                    <a:close/>
                  </a:path>
                </a:pathLst>
              </a:custGeom>
              <a:solidFill>
                <a:srgbClr val="D99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89" name="Freeform 1052"/>
              <p:cNvSpPr>
                <a:spLocks/>
              </p:cNvSpPr>
              <p:nvPr/>
            </p:nvSpPr>
            <p:spPr bwMode="auto">
              <a:xfrm>
                <a:off x="2884" y="1925"/>
                <a:ext cx="43" cy="43"/>
              </a:xfrm>
              <a:custGeom>
                <a:avLst/>
                <a:gdLst>
                  <a:gd name="T0" fmla="*/ 13 w 18"/>
                  <a:gd name="T1" fmla="*/ 16 h 18"/>
                  <a:gd name="T2" fmla="*/ 0 w 18"/>
                  <a:gd name="T3" fmla="*/ 7 h 18"/>
                  <a:gd name="T4" fmla="*/ 9 w 18"/>
                  <a:gd name="T5" fmla="*/ 7 h 18"/>
                  <a:gd name="T6" fmla="*/ 13 w 18"/>
                  <a:gd name="T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3" y="16"/>
                    </a:moveTo>
                    <a:cubicBezTo>
                      <a:pt x="6" y="18"/>
                      <a:pt x="0" y="12"/>
                      <a:pt x="0" y="7"/>
                    </a:cubicBezTo>
                    <a:cubicBezTo>
                      <a:pt x="0" y="1"/>
                      <a:pt x="8" y="0"/>
                      <a:pt x="9" y="7"/>
                    </a:cubicBezTo>
                    <a:cubicBezTo>
                      <a:pt x="11" y="14"/>
                      <a:pt x="18" y="15"/>
                      <a:pt x="13" y="16"/>
                    </a:cubicBezTo>
                    <a:close/>
                  </a:path>
                </a:pathLst>
              </a:custGeom>
              <a:solidFill>
                <a:srgbClr val="D99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0" name="Freeform 1053"/>
              <p:cNvSpPr>
                <a:spLocks/>
              </p:cNvSpPr>
              <p:nvPr/>
            </p:nvSpPr>
            <p:spPr bwMode="auto">
              <a:xfrm>
                <a:off x="3026" y="2132"/>
                <a:ext cx="301" cy="492"/>
              </a:xfrm>
              <a:custGeom>
                <a:avLst/>
                <a:gdLst>
                  <a:gd name="T0" fmla="*/ 60 w 127"/>
                  <a:gd name="T1" fmla="*/ 30 h 207"/>
                  <a:gd name="T2" fmla="*/ 52 w 127"/>
                  <a:gd name="T3" fmla="*/ 9 h 207"/>
                  <a:gd name="T4" fmla="*/ 6 w 127"/>
                  <a:gd name="T5" fmla="*/ 14 h 207"/>
                  <a:gd name="T6" fmla="*/ 45 w 127"/>
                  <a:gd name="T7" fmla="*/ 67 h 207"/>
                  <a:gd name="T8" fmla="*/ 54 w 127"/>
                  <a:gd name="T9" fmla="*/ 75 h 207"/>
                  <a:gd name="T10" fmla="*/ 31 w 127"/>
                  <a:gd name="T11" fmla="*/ 131 h 207"/>
                  <a:gd name="T12" fmla="*/ 60 w 127"/>
                  <a:gd name="T13" fmla="*/ 200 h 207"/>
                  <a:gd name="T14" fmla="*/ 115 w 127"/>
                  <a:gd name="T15" fmla="*/ 154 h 207"/>
                  <a:gd name="T16" fmla="*/ 121 w 127"/>
                  <a:gd name="T17" fmla="*/ 81 h 207"/>
                  <a:gd name="T18" fmla="*/ 60 w 127"/>
                  <a:gd name="T19" fmla="*/ 3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207">
                    <a:moveTo>
                      <a:pt x="60" y="30"/>
                    </a:moveTo>
                    <a:cubicBezTo>
                      <a:pt x="68" y="30"/>
                      <a:pt x="75" y="17"/>
                      <a:pt x="52" y="9"/>
                    </a:cubicBezTo>
                    <a:cubicBezTo>
                      <a:pt x="29" y="0"/>
                      <a:pt x="11" y="5"/>
                      <a:pt x="6" y="14"/>
                    </a:cubicBezTo>
                    <a:cubicBezTo>
                      <a:pt x="0" y="26"/>
                      <a:pt x="4" y="54"/>
                      <a:pt x="45" y="67"/>
                    </a:cubicBezTo>
                    <a:cubicBezTo>
                      <a:pt x="45" y="67"/>
                      <a:pt x="46" y="72"/>
                      <a:pt x="54" y="75"/>
                    </a:cubicBezTo>
                    <a:cubicBezTo>
                      <a:pt x="54" y="75"/>
                      <a:pt x="44" y="100"/>
                      <a:pt x="31" y="131"/>
                    </a:cubicBezTo>
                    <a:cubicBezTo>
                      <a:pt x="18" y="163"/>
                      <a:pt x="35" y="192"/>
                      <a:pt x="60" y="200"/>
                    </a:cubicBezTo>
                    <a:cubicBezTo>
                      <a:pt x="84" y="207"/>
                      <a:pt x="109" y="187"/>
                      <a:pt x="115" y="154"/>
                    </a:cubicBezTo>
                    <a:cubicBezTo>
                      <a:pt x="121" y="123"/>
                      <a:pt x="118" y="90"/>
                      <a:pt x="121" y="81"/>
                    </a:cubicBezTo>
                    <a:cubicBezTo>
                      <a:pt x="123" y="72"/>
                      <a:pt x="127" y="49"/>
                      <a:pt x="60" y="30"/>
                    </a:cubicBezTo>
                    <a:close/>
                  </a:path>
                </a:pathLst>
              </a:custGeom>
              <a:solidFill>
                <a:srgbClr val="F7C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1" name="Freeform 1054"/>
              <p:cNvSpPr>
                <a:spLocks/>
              </p:cNvSpPr>
              <p:nvPr/>
            </p:nvSpPr>
            <p:spPr bwMode="auto">
              <a:xfrm>
                <a:off x="3137" y="2180"/>
                <a:ext cx="190" cy="394"/>
              </a:xfrm>
              <a:custGeom>
                <a:avLst/>
                <a:gdLst>
                  <a:gd name="T0" fmla="*/ 13 w 80"/>
                  <a:gd name="T1" fmla="*/ 10 h 166"/>
                  <a:gd name="T2" fmla="*/ 20 w 80"/>
                  <a:gd name="T3" fmla="*/ 0 h 166"/>
                  <a:gd name="T4" fmla="*/ 0 w 80"/>
                  <a:gd name="T5" fmla="*/ 6 h 166"/>
                  <a:gd name="T6" fmla="*/ 44 w 80"/>
                  <a:gd name="T7" fmla="*/ 26 h 166"/>
                  <a:gd name="T8" fmla="*/ 59 w 80"/>
                  <a:gd name="T9" fmla="*/ 60 h 166"/>
                  <a:gd name="T10" fmla="*/ 56 w 80"/>
                  <a:gd name="T11" fmla="*/ 70 h 166"/>
                  <a:gd name="T12" fmla="*/ 65 w 80"/>
                  <a:gd name="T13" fmla="*/ 116 h 166"/>
                  <a:gd name="T14" fmla="*/ 50 w 80"/>
                  <a:gd name="T15" fmla="*/ 166 h 166"/>
                  <a:gd name="T16" fmla="*/ 68 w 80"/>
                  <a:gd name="T17" fmla="*/ 134 h 166"/>
                  <a:gd name="T18" fmla="*/ 74 w 80"/>
                  <a:gd name="T19" fmla="*/ 61 h 166"/>
                  <a:gd name="T20" fmla="*/ 13 w 80"/>
                  <a:gd name="T21" fmla="*/ 1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166">
                    <a:moveTo>
                      <a:pt x="13" y="10"/>
                    </a:moveTo>
                    <a:cubicBezTo>
                      <a:pt x="18" y="10"/>
                      <a:pt x="22" y="6"/>
                      <a:pt x="20" y="0"/>
                    </a:cubicBezTo>
                    <a:cubicBezTo>
                      <a:pt x="8" y="2"/>
                      <a:pt x="0" y="6"/>
                      <a:pt x="0" y="6"/>
                    </a:cubicBezTo>
                    <a:cubicBezTo>
                      <a:pt x="6" y="12"/>
                      <a:pt x="21" y="14"/>
                      <a:pt x="44" y="26"/>
                    </a:cubicBezTo>
                    <a:cubicBezTo>
                      <a:pt x="67" y="38"/>
                      <a:pt x="67" y="56"/>
                      <a:pt x="59" y="60"/>
                    </a:cubicBezTo>
                    <a:cubicBezTo>
                      <a:pt x="50" y="65"/>
                      <a:pt x="51" y="62"/>
                      <a:pt x="56" y="70"/>
                    </a:cubicBezTo>
                    <a:cubicBezTo>
                      <a:pt x="62" y="80"/>
                      <a:pt x="66" y="95"/>
                      <a:pt x="65" y="116"/>
                    </a:cubicBezTo>
                    <a:cubicBezTo>
                      <a:pt x="63" y="137"/>
                      <a:pt x="61" y="156"/>
                      <a:pt x="50" y="166"/>
                    </a:cubicBezTo>
                    <a:cubicBezTo>
                      <a:pt x="60" y="160"/>
                      <a:pt x="66" y="147"/>
                      <a:pt x="68" y="134"/>
                    </a:cubicBezTo>
                    <a:cubicBezTo>
                      <a:pt x="74" y="103"/>
                      <a:pt x="71" y="70"/>
                      <a:pt x="74" y="61"/>
                    </a:cubicBezTo>
                    <a:cubicBezTo>
                      <a:pt x="76" y="52"/>
                      <a:pt x="80" y="29"/>
                      <a:pt x="13" y="10"/>
                    </a:cubicBezTo>
                    <a:close/>
                  </a:path>
                </a:pathLst>
              </a:custGeom>
              <a:solidFill>
                <a:srgbClr val="FFD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2" name="Freeform 1055"/>
              <p:cNvSpPr>
                <a:spLocks/>
              </p:cNvSpPr>
              <p:nvPr/>
            </p:nvSpPr>
            <p:spPr bwMode="auto">
              <a:xfrm>
                <a:off x="3026" y="2132"/>
                <a:ext cx="256" cy="487"/>
              </a:xfrm>
              <a:custGeom>
                <a:avLst/>
                <a:gdLst>
                  <a:gd name="T0" fmla="*/ 108 w 108"/>
                  <a:gd name="T1" fmla="*/ 175 h 205"/>
                  <a:gd name="T2" fmla="*/ 50 w 108"/>
                  <a:gd name="T3" fmla="*/ 143 h 205"/>
                  <a:gd name="T4" fmla="*/ 66 w 108"/>
                  <a:gd name="T5" fmla="*/ 83 h 205"/>
                  <a:gd name="T6" fmla="*/ 80 w 108"/>
                  <a:gd name="T7" fmla="*/ 75 h 205"/>
                  <a:gd name="T8" fmla="*/ 57 w 108"/>
                  <a:gd name="T9" fmla="*/ 66 h 205"/>
                  <a:gd name="T10" fmla="*/ 25 w 108"/>
                  <a:gd name="T11" fmla="*/ 34 h 205"/>
                  <a:gd name="T12" fmla="*/ 42 w 108"/>
                  <a:gd name="T13" fmla="*/ 22 h 205"/>
                  <a:gd name="T14" fmla="*/ 63 w 108"/>
                  <a:gd name="T15" fmla="*/ 30 h 205"/>
                  <a:gd name="T16" fmla="*/ 52 w 108"/>
                  <a:gd name="T17" fmla="*/ 9 h 205"/>
                  <a:gd name="T18" fmla="*/ 6 w 108"/>
                  <a:gd name="T19" fmla="*/ 14 h 205"/>
                  <a:gd name="T20" fmla="*/ 45 w 108"/>
                  <a:gd name="T21" fmla="*/ 67 h 205"/>
                  <a:gd name="T22" fmla="*/ 54 w 108"/>
                  <a:gd name="T23" fmla="*/ 75 h 205"/>
                  <a:gd name="T24" fmla="*/ 31 w 108"/>
                  <a:gd name="T25" fmla="*/ 131 h 205"/>
                  <a:gd name="T26" fmla="*/ 60 w 108"/>
                  <a:gd name="T27" fmla="*/ 200 h 205"/>
                  <a:gd name="T28" fmla="*/ 108 w 108"/>
                  <a:gd name="T29" fmla="*/ 17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8" h="205">
                    <a:moveTo>
                      <a:pt x="108" y="175"/>
                    </a:moveTo>
                    <a:cubicBezTo>
                      <a:pt x="78" y="191"/>
                      <a:pt x="52" y="175"/>
                      <a:pt x="50" y="143"/>
                    </a:cubicBezTo>
                    <a:cubicBezTo>
                      <a:pt x="49" y="121"/>
                      <a:pt x="57" y="83"/>
                      <a:pt x="66" y="83"/>
                    </a:cubicBezTo>
                    <a:cubicBezTo>
                      <a:pt x="75" y="83"/>
                      <a:pt x="89" y="75"/>
                      <a:pt x="80" y="75"/>
                    </a:cubicBezTo>
                    <a:cubicBezTo>
                      <a:pt x="72" y="75"/>
                      <a:pt x="64" y="72"/>
                      <a:pt x="57" y="66"/>
                    </a:cubicBezTo>
                    <a:cubicBezTo>
                      <a:pt x="45" y="56"/>
                      <a:pt x="29" y="49"/>
                      <a:pt x="25" y="34"/>
                    </a:cubicBezTo>
                    <a:cubicBezTo>
                      <a:pt x="18" y="12"/>
                      <a:pt x="36" y="14"/>
                      <a:pt x="42" y="22"/>
                    </a:cubicBezTo>
                    <a:cubicBezTo>
                      <a:pt x="46" y="28"/>
                      <a:pt x="55" y="29"/>
                      <a:pt x="63" y="30"/>
                    </a:cubicBezTo>
                    <a:cubicBezTo>
                      <a:pt x="69" y="27"/>
                      <a:pt x="73" y="16"/>
                      <a:pt x="52" y="9"/>
                    </a:cubicBezTo>
                    <a:cubicBezTo>
                      <a:pt x="29" y="0"/>
                      <a:pt x="11" y="5"/>
                      <a:pt x="6" y="14"/>
                    </a:cubicBezTo>
                    <a:cubicBezTo>
                      <a:pt x="0" y="26"/>
                      <a:pt x="4" y="54"/>
                      <a:pt x="45" y="67"/>
                    </a:cubicBezTo>
                    <a:cubicBezTo>
                      <a:pt x="45" y="67"/>
                      <a:pt x="46" y="72"/>
                      <a:pt x="54" y="75"/>
                    </a:cubicBezTo>
                    <a:cubicBezTo>
                      <a:pt x="54" y="75"/>
                      <a:pt x="44" y="100"/>
                      <a:pt x="31" y="131"/>
                    </a:cubicBezTo>
                    <a:cubicBezTo>
                      <a:pt x="18" y="163"/>
                      <a:pt x="35" y="192"/>
                      <a:pt x="60" y="200"/>
                    </a:cubicBezTo>
                    <a:cubicBezTo>
                      <a:pt x="79" y="205"/>
                      <a:pt x="98" y="195"/>
                      <a:pt x="108" y="175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3" name="Freeform 1056"/>
              <p:cNvSpPr>
                <a:spLocks/>
              </p:cNvSpPr>
              <p:nvPr/>
            </p:nvSpPr>
            <p:spPr bwMode="auto">
              <a:xfrm>
                <a:off x="3026" y="2132"/>
                <a:ext cx="237" cy="485"/>
              </a:xfrm>
              <a:custGeom>
                <a:avLst/>
                <a:gdLst>
                  <a:gd name="T0" fmla="*/ 75 w 100"/>
                  <a:gd name="T1" fmla="*/ 191 h 204"/>
                  <a:gd name="T2" fmla="*/ 38 w 100"/>
                  <a:gd name="T3" fmla="*/ 147 h 204"/>
                  <a:gd name="T4" fmla="*/ 54 w 100"/>
                  <a:gd name="T5" fmla="*/ 86 h 204"/>
                  <a:gd name="T6" fmla="*/ 70 w 100"/>
                  <a:gd name="T7" fmla="*/ 79 h 204"/>
                  <a:gd name="T8" fmla="*/ 67 w 100"/>
                  <a:gd name="T9" fmla="*/ 75 h 204"/>
                  <a:gd name="T10" fmla="*/ 46 w 100"/>
                  <a:gd name="T11" fmla="*/ 64 h 204"/>
                  <a:gd name="T12" fmla="*/ 16 w 100"/>
                  <a:gd name="T13" fmla="*/ 41 h 204"/>
                  <a:gd name="T14" fmla="*/ 27 w 100"/>
                  <a:gd name="T15" fmla="*/ 9 h 204"/>
                  <a:gd name="T16" fmla="*/ 58 w 100"/>
                  <a:gd name="T17" fmla="*/ 20 h 204"/>
                  <a:gd name="T18" fmla="*/ 44 w 100"/>
                  <a:gd name="T19" fmla="*/ 22 h 204"/>
                  <a:gd name="T20" fmla="*/ 63 w 100"/>
                  <a:gd name="T21" fmla="*/ 30 h 204"/>
                  <a:gd name="T22" fmla="*/ 52 w 100"/>
                  <a:gd name="T23" fmla="*/ 9 h 204"/>
                  <a:gd name="T24" fmla="*/ 6 w 100"/>
                  <a:gd name="T25" fmla="*/ 14 h 204"/>
                  <a:gd name="T26" fmla="*/ 45 w 100"/>
                  <a:gd name="T27" fmla="*/ 67 h 204"/>
                  <a:gd name="T28" fmla="*/ 54 w 100"/>
                  <a:gd name="T29" fmla="*/ 75 h 204"/>
                  <a:gd name="T30" fmla="*/ 31 w 100"/>
                  <a:gd name="T31" fmla="*/ 131 h 204"/>
                  <a:gd name="T32" fmla="*/ 60 w 100"/>
                  <a:gd name="T33" fmla="*/ 200 h 204"/>
                  <a:gd name="T34" fmla="*/ 100 w 100"/>
                  <a:gd name="T35" fmla="*/ 185 h 204"/>
                  <a:gd name="T36" fmla="*/ 75 w 100"/>
                  <a:gd name="T37" fmla="*/ 19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204">
                    <a:moveTo>
                      <a:pt x="75" y="191"/>
                    </a:moveTo>
                    <a:cubicBezTo>
                      <a:pt x="50" y="190"/>
                      <a:pt x="37" y="166"/>
                      <a:pt x="38" y="147"/>
                    </a:cubicBezTo>
                    <a:cubicBezTo>
                      <a:pt x="40" y="126"/>
                      <a:pt x="51" y="95"/>
                      <a:pt x="54" y="86"/>
                    </a:cubicBezTo>
                    <a:cubicBezTo>
                      <a:pt x="57" y="78"/>
                      <a:pt x="63" y="80"/>
                      <a:pt x="70" y="79"/>
                    </a:cubicBezTo>
                    <a:cubicBezTo>
                      <a:pt x="76" y="78"/>
                      <a:pt x="78" y="77"/>
                      <a:pt x="67" y="75"/>
                    </a:cubicBezTo>
                    <a:cubicBezTo>
                      <a:pt x="53" y="72"/>
                      <a:pt x="56" y="68"/>
                      <a:pt x="46" y="64"/>
                    </a:cubicBezTo>
                    <a:cubicBezTo>
                      <a:pt x="32" y="57"/>
                      <a:pt x="25" y="55"/>
                      <a:pt x="16" y="41"/>
                    </a:cubicBezTo>
                    <a:cubicBezTo>
                      <a:pt x="8" y="28"/>
                      <a:pt x="11" y="11"/>
                      <a:pt x="27" y="9"/>
                    </a:cubicBezTo>
                    <a:cubicBezTo>
                      <a:pt x="43" y="6"/>
                      <a:pt x="59" y="14"/>
                      <a:pt x="58" y="20"/>
                    </a:cubicBezTo>
                    <a:cubicBezTo>
                      <a:pt x="58" y="25"/>
                      <a:pt x="47" y="25"/>
                      <a:pt x="44" y="22"/>
                    </a:cubicBezTo>
                    <a:cubicBezTo>
                      <a:pt x="44" y="22"/>
                      <a:pt x="46" y="28"/>
                      <a:pt x="63" y="30"/>
                    </a:cubicBezTo>
                    <a:cubicBezTo>
                      <a:pt x="69" y="27"/>
                      <a:pt x="73" y="16"/>
                      <a:pt x="52" y="9"/>
                    </a:cubicBezTo>
                    <a:cubicBezTo>
                      <a:pt x="29" y="0"/>
                      <a:pt x="11" y="5"/>
                      <a:pt x="6" y="14"/>
                    </a:cubicBezTo>
                    <a:cubicBezTo>
                      <a:pt x="0" y="26"/>
                      <a:pt x="4" y="54"/>
                      <a:pt x="45" y="67"/>
                    </a:cubicBezTo>
                    <a:cubicBezTo>
                      <a:pt x="45" y="67"/>
                      <a:pt x="46" y="72"/>
                      <a:pt x="54" y="75"/>
                    </a:cubicBezTo>
                    <a:cubicBezTo>
                      <a:pt x="54" y="75"/>
                      <a:pt x="44" y="100"/>
                      <a:pt x="31" y="131"/>
                    </a:cubicBezTo>
                    <a:cubicBezTo>
                      <a:pt x="18" y="163"/>
                      <a:pt x="35" y="192"/>
                      <a:pt x="60" y="200"/>
                    </a:cubicBezTo>
                    <a:cubicBezTo>
                      <a:pt x="74" y="204"/>
                      <a:pt x="92" y="198"/>
                      <a:pt x="100" y="185"/>
                    </a:cubicBezTo>
                    <a:cubicBezTo>
                      <a:pt x="93" y="189"/>
                      <a:pt x="85" y="192"/>
                      <a:pt x="75" y="191"/>
                    </a:cubicBezTo>
                    <a:close/>
                  </a:path>
                </a:pathLst>
              </a:custGeom>
              <a:solidFill>
                <a:srgbClr val="D99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4" name="Freeform 1057"/>
              <p:cNvSpPr>
                <a:spLocks noEditPoints="1"/>
              </p:cNvSpPr>
              <p:nvPr/>
            </p:nvSpPr>
            <p:spPr bwMode="auto">
              <a:xfrm>
                <a:off x="3029" y="2139"/>
                <a:ext cx="291" cy="475"/>
              </a:xfrm>
              <a:custGeom>
                <a:avLst/>
                <a:gdLst>
                  <a:gd name="T0" fmla="*/ 69 w 123"/>
                  <a:gd name="T1" fmla="*/ 200 h 200"/>
                  <a:gd name="T2" fmla="*/ 69 w 123"/>
                  <a:gd name="T3" fmla="*/ 200 h 200"/>
                  <a:gd name="T4" fmla="*/ 58 w 123"/>
                  <a:gd name="T5" fmla="*/ 198 h 200"/>
                  <a:gd name="T6" fmla="*/ 29 w 123"/>
                  <a:gd name="T7" fmla="*/ 173 h 200"/>
                  <a:gd name="T8" fmla="*/ 29 w 123"/>
                  <a:gd name="T9" fmla="*/ 128 h 200"/>
                  <a:gd name="T10" fmla="*/ 52 w 123"/>
                  <a:gd name="T11" fmla="*/ 73 h 200"/>
                  <a:gd name="T12" fmla="*/ 43 w 123"/>
                  <a:gd name="T13" fmla="*/ 65 h 200"/>
                  <a:gd name="T14" fmla="*/ 4 w 123"/>
                  <a:gd name="T15" fmla="*/ 34 h 200"/>
                  <a:gd name="T16" fmla="*/ 4 w 123"/>
                  <a:gd name="T17" fmla="*/ 11 h 200"/>
                  <a:gd name="T18" fmla="*/ 28 w 123"/>
                  <a:gd name="T19" fmla="*/ 0 h 200"/>
                  <a:gd name="T20" fmla="*/ 51 w 123"/>
                  <a:gd name="T21" fmla="*/ 4 h 200"/>
                  <a:gd name="T22" fmla="*/ 68 w 123"/>
                  <a:gd name="T23" fmla="*/ 21 h 200"/>
                  <a:gd name="T24" fmla="*/ 64 w 123"/>
                  <a:gd name="T25" fmla="*/ 27 h 200"/>
                  <a:gd name="T26" fmla="*/ 119 w 123"/>
                  <a:gd name="T27" fmla="*/ 59 h 200"/>
                  <a:gd name="T28" fmla="*/ 121 w 123"/>
                  <a:gd name="T29" fmla="*/ 78 h 200"/>
                  <a:gd name="T30" fmla="*/ 120 w 123"/>
                  <a:gd name="T31" fmla="*/ 99 h 200"/>
                  <a:gd name="T32" fmla="*/ 116 w 123"/>
                  <a:gd name="T33" fmla="*/ 151 h 200"/>
                  <a:gd name="T34" fmla="*/ 69 w 123"/>
                  <a:gd name="T35" fmla="*/ 200 h 200"/>
                  <a:gd name="T36" fmla="*/ 28 w 123"/>
                  <a:gd name="T37" fmla="*/ 2 h 200"/>
                  <a:gd name="T38" fmla="*/ 6 w 123"/>
                  <a:gd name="T39" fmla="*/ 12 h 200"/>
                  <a:gd name="T40" fmla="*/ 7 w 123"/>
                  <a:gd name="T41" fmla="*/ 33 h 200"/>
                  <a:gd name="T42" fmla="*/ 44 w 123"/>
                  <a:gd name="T43" fmla="*/ 63 h 200"/>
                  <a:gd name="T44" fmla="*/ 45 w 123"/>
                  <a:gd name="T45" fmla="*/ 63 h 200"/>
                  <a:gd name="T46" fmla="*/ 45 w 123"/>
                  <a:gd name="T47" fmla="*/ 64 h 200"/>
                  <a:gd name="T48" fmla="*/ 54 w 123"/>
                  <a:gd name="T49" fmla="*/ 71 h 200"/>
                  <a:gd name="T50" fmla="*/ 55 w 123"/>
                  <a:gd name="T51" fmla="*/ 71 h 200"/>
                  <a:gd name="T52" fmla="*/ 54 w 123"/>
                  <a:gd name="T53" fmla="*/ 72 h 200"/>
                  <a:gd name="T54" fmla="*/ 31 w 123"/>
                  <a:gd name="T55" fmla="*/ 129 h 200"/>
                  <a:gd name="T56" fmla="*/ 32 w 123"/>
                  <a:gd name="T57" fmla="*/ 172 h 200"/>
                  <a:gd name="T58" fmla="*/ 59 w 123"/>
                  <a:gd name="T59" fmla="*/ 196 h 200"/>
                  <a:gd name="T60" fmla="*/ 69 w 123"/>
                  <a:gd name="T61" fmla="*/ 197 h 200"/>
                  <a:gd name="T62" fmla="*/ 113 w 123"/>
                  <a:gd name="T63" fmla="*/ 151 h 200"/>
                  <a:gd name="T64" fmla="*/ 117 w 123"/>
                  <a:gd name="T65" fmla="*/ 99 h 200"/>
                  <a:gd name="T66" fmla="*/ 118 w 123"/>
                  <a:gd name="T67" fmla="*/ 77 h 200"/>
                  <a:gd name="T68" fmla="*/ 117 w 123"/>
                  <a:gd name="T69" fmla="*/ 60 h 200"/>
                  <a:gd name="T70" fmla="*/ 59 w 123"/>
                  <a:gd name="T71" fmla="*/ 28 h 200"/>
                  <a:gd name="T72" fmla="*/ 52 w 123"/>
                  <a:gd name="T73" fmla="*/ 26 h 200"/>
                  <a:gd name="T74" fmla="*/ 59 w 123"/>
                  <a:gd name="T75" fmla="*/ 26 h 200"/>
                  <a:gd name="T76" fmla="*/ 65 w 123"/>
                  <a:gd name="T77" fmla="*/ 20 h 200"/>
                  <a:gd name="T78" fmla="*/ 50 w 123"/>
                  <a:gd name="T79" fmla="*/ 7 h 200"/>
                  <a:gd name="T80" fmla="*/ 28 w 123"/>
                  <a:gd name="T81" fmla="*/ 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3" h="200">
                    <a:moveTo>
                      <a:pt x="69" y="200"/>
                    </a:moveTo>
                    <a:cubicBezTo>
                      <a:pt x="69" y="200"/>
                      <a:pt x="69" y="200"/>
                      <a:pt x="69" y="200"/>
                    </a:cubicBezTo>
                    <a:cubicBezTo>
                      <a:pt x="65" y="200"/>
                      <a:pt x="62" y="199"/>
                      <a:pt x="58" y="198"/>
                    </a:cubicBezTo>
                    <a:cubicBezTo>
                      <a:pt x="46" y="194"/>
                      <a:pt x="35" y="185"/>
                      <a:pt x="29" y="173"/>
                    </a:cubicBezTo>
                    <a:cubicBezTo>
                      <a:pt x="23" y="159"/>
                      <a:pt x="23" y="143"/>
                      <a:pt x="29" y="128"/>
                    </a:cubicBezTo>
                    <a:cubicBezTo>
                      <a:pt x="40" y="100"/>
                      <a:pt x="49" y="78"/>
                      <a:pt x="52" y="73"/>
                    </a:cubicBezTo>
                    <a:cubicBezTo>
                      <a:pt x="45" y="70"/>
                      <a:pt x="43" y="67"/>
                      <a:pt x="43" y="65"/>
                    </a:cubicBezTo>
                    <a:cubicBezTo>
                      <a:pt x="18" y="57"/>
                      <a:pt x="8" y="44"/>
                      <a:pt x="4" y="34"/>
                    </a:cubicBezTo>
                    <a:cubicBezTo>
                      <a:pt x="0" y="24"/>
                      <a:pt x="2" y="15"/>
                      <a:pt x="4" y="11"/>
                    </a:cubicBezTo>
                    <a:cubicBezTo>
                      <a:pt x="8" y="4"/>
                      <a:pt x="16" y="0"/>
                      <a:pt x="28" y="0"/>
                    </a:cubicBezTo>
                    <a:cubicBezTo>
                      <a:pt x="35" y="0"/>
                      <a:pt x="43" y="2"/>
                      <a:pt x="51" y="4"/>
                    </a:cubicBezTo>
                    <a:cubicBezTo>
                      <a:pt x="67" y="10"/>
                      <a:pt x="68" y="18"/>
                      <a:pt x="68" y="21"/>
                    </a:cubicBezTo>
                    <a:cubicBezTo>
                      <a:pt x="67" y="23"/>
                      <a:pt x="66" y="26"/>
                      <a:pt x="64" y="27"/>
                    </a:cubicBezTo>
                    <a:cubicBezTo>
                      <a:pt x="93" y="36"/>
                      <a:pt x="112" y="47"/>
                      <a:pt x="119" y="59"/>
                    </a:cubicBezTo>
                    <a:cubicBezTo>
                      <a:pt x="123" y="67"/>
                      <a:pt x="122" y="74"/>
                      <a:pt x="121" y="78"/>
                    </a:cubicBezTo>
                    <a:cubicBezTo>
                      <a:pt x="120" y="82"/>
                      <a:pt x="120" y="89"/>
                      <a:pt x="120" y="99"/>
                    </a:cubicBezTo>
                    <a:cubicBezTo>
                      <a:pt x="119" y="113"/>
                      <a:pt x="119" y="133"/>
                      <a:pt x="116" y="151"/>
                    </a:cubicBezTo>
                    <a:cubicBezTo>
                      <a:pt x="110" y="180"/>
                      <a:pt x="91" y="200"/>
                      <a:pt x="69" y="200"/>
                    </a:cubicBezTo>
                    <a:close/>
                    <a:moveTo>
                      <a:pt x="28" y="2"/>
                    </a:moveTo>
                    <a:cubicBezTo>
                      <a:pt x="17" y="2"/>
                      <a:pt x="9" y="6"/>
                      <a:pt x="6" y="12"/>
                    </a:cubicBezTo>
                    <a:cubicBezTo>
                      <a:pt x="4" y="16"/>
                      <a:pt x="3" y="24"/>
                      <a:pt x="7" y="33"/>
                    </a:cubicBezTo>
                    <a:cubicBezTo>
                      <a:pt x="10" y="42"/>
                      <a:pt x="20" y="55"/>
                      <a:pt x="44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5" y="64"/>
                      <a:pt x="46" y="68"/>
                      <a:pt x="54" y="71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3"/>
                      <a:pt x="44" y="97"/>
                      <a:pt x="31" y="129"/>
                    </a:cubicBezTo>
                    <a:cubicBezTo>
                      <a:pt x="25" y="143"/>
                      <a:pt x="25" y="159"/>
                      <a:pt x="32" y="172"/>
                    </a:cubicBezTo>
                    <a:cubicBezTo>
                      <a:pt x="37" y="183"/>
                      <a:pt x="47" y="192"/>
                      <a:pt x="59" y="196"/>
                    </a:cubicBezTo>
                    <a:cubicBezTo>
                      <a:pt x="62" y="197"/>
                      <a:pt x="66" y="197"/>
                      <a:pt x="69" y="197"/>
                    </a:cubicBezTo>
                    <a:cubicBezTo>
                      <a:pt x="90" y="197"/>
                      <a:pt x="108" y="178"/>
                      <a:pt x="113" y="151"/>
                    </a:cubicBezTo>
                    <a:cubicBezTo>
                      <a:pt x="117" y="133"/>
                      <a:pt x="117" y="113"/>
                      <a:pt x="117" y="99"/>
                    </a:cubicBezTo>
                    <a:cubicBezTo>
                      <a:pt x="117" y="89"/>
                      <a:pt x="117" y="81"/>
                      <a:pt x="118" y="77"/>
                    </a:cubicBezTo>
                    <a:cubicBezTo>
                      <a:pt x="120" y="73"/>
                      <a:pt x="121" y="67"/>
                      <a:pt x="117" y="60"/>
                    </a:cubicBezTo>
                    <a:cubicBezTo>
                      <a:pt x="110" y="48"/>
                      <a:pt x="91" y="37"/>
                      <a:pt x="59" y="28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2" y="26"/>
                      <a:pt x="65" y="23"/>
                      <a:pt x="65" y="20"/>
                    </a:cubicBezTo>
                    <a:cubicBezTo>
                      <a:pt x="66" y="15"/>
                      <a:pt x="61" y="10"/>
                      <a:pt x="50" y="7"/>
                    </a:cubicBezTo>
                    <a:cubicBezTo>
                      <a:pt x="42" y="4"/>
                      <a:pt x="35" y="2"/>
                      <a:pt x="28" y="2"/>
                    </a:cubicBez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5" name="Freeform 1058"/>
              <p:cNvSpPr>
                <a:spLocks/>
              </p:cNvSpPr>
              <p:nvPr/>
            </p:nvSpPr>
            <p:spPr bwMode="auto">
              <a:xfrm>
                <a:off x="3126" y="2182"/>
                <a:ext cx="45" cy="24"/>
              </a:xfrm>
              <a:custGeom>
                <a:avLst/>
                <a:gdLst>
                  <a:gd name="T0" fmla="*/ 1 w 19"/>
                  <a:gd name="T1" fmla="*/ 0 h 10"/>
                  <a:gd name="T2" fmla="*/ 9 w 19"/>
                  <a:gd name="T3" fmla="*/ 5 h 10"/>
                  <a:gd name="T4" fmla="*/ 19 w 19"/>
                  <a:gd name="T5" fmla="*/ 8 h 10"/>
                  <a:gd name="T6" fmla="*/ 18 w 19"/>
                  <a:gd name="T7" fmla="*/ 10 h 10"/>
                  <a:gd name="T8" fmla="*/ 8 w 19"/>
                  <a:gd name="T9" fmla="*/ 7 h 10"/>
                  <a:gd name="T10" fmla="*/ 4 w 19"/>
                  <a:gd name="T11" fmla="*/ 4 h 10"/>
                  <a:gd name="T12" fmla="*/ 0 w 19"/>
                  <a:gd name="T13" fmla="*/ 1 h 10"/>
                  <a:gd name="T14" fmla="*/ 1 w 19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1" y="0"/>
                    </a:moveTo>
                    <a:cubicBezTo>
                      <a:pt x="3" y="3"/>
                      <a:pt x="6" y="4"/>
                      <a:pt x="9" y="5"/>
                    </a:cubicBezTo>
                    <a:cubicBezTo>
                      <a:pt x="12" y="7"/>
                      <a:pt x="15" y="7"/>
                      <a:pt x="19" y="8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5" y="9"/>
                      <a:pt x="12" y="8"/>
                      <a:pt x="8" y="7"/>
                    </a:cubicBezTo>
                    <a:cubicBezTo>
                      <a:pt x="7" y="6"/>
                      <a:pt x="5" y="6"/>
                      <a:pt x="4" y="4"/>
                    </a:cubicBezTo>
                    <a:cubicBezTo>
                      <a:pt x="2" y="3"/>
                      <a:pt x="1" y="2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6" name="Freeform 1059"/>
              <p:cNvSpPr>
                <a:spLocks/>
              </p:cNvSpPr>
              <p:nvPr/>
            </p:nvSpPr>
            <p:spPr bwMode="auto">
              <a:xfrm>
                <a:off x="3154" y="2308"/>
                <a:ext cx="31" cy="9"/>
              </a:xfrm>
              <a:custGeom>
                <a:avLst/>
                <a:gdLst>
                  <a:gd name="T0" fmla="*/ 0 w 13"/>
                  <a:gd name="T1" fmla="*/ 0 h 4"/>
                  <a:gd name="T2" fmla="*/ 7 w 13"/>
                  <a:gd name="T3" fmla="*/ 2 h 4"/>
                  <a:gd name="T4" fmla="*/ 13 w 13"/>
                  <a:gd name="T5" fmla="*/ 2 h 4"/>
                  <a:gd name="T6" fmla="*/ 13 w 13"/>
                  <a:gd name="T7" fmla="*/ 3 h 4"/>
                  <a:gd name="T8" fmla="*/ 7 w 13"/>
                  <a:gd name="T9" fmla="*/ 3 h 4"/>
                  <a:gd name="T10" fmla="*/ 0 w 13"/>
                  <a:gd name="T11" fmla="*/ 2 h 4"/>
                  <a:gd name="T12" fmla="*/ 0 w 1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cubicBezTo>
                      <a:pt x="3" y="1"/>
                      <a:pt x="5" y="1"/>
                      <a:pt x="7" y="2"/>
                    </a:cubicBezTo>
                    <a:cubicBezTo>
                      <a:pt x="9" y="2"/>
                      <a:pt x="11" y="2"/>
                      <a:pt x="13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9" y="4"/>
                      <a:pt x="7" y="3"/>
                    </a:cubicBezTo>
                    <a:cubicBezTo>
                      <a:pt x="4" y="3"/>
                      <a:pt x="2" y="3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7" name="Freeform 1060"/>
              <p:cNvSpPr>
                <a:spLocks/>
              </p:cNvSpPr>
              <p:nvPr/>
            </p:nvSpPr>
            <p:spPr bwMode="auto">
              <a:xfrm>
                <a:off x="3287" y="2320"/>
                <a:ext cx="28" cy="16"/>
              </a:xfrm>
              <a:custGeom>
                <a:avLst/>
                <a:gdLst>
                  <a:gd name="T0" fmla="*/ 12 w 12"/>
                  <a:gd name="T1" fmla="*/ 1 h 7"/>
                  <a:gd name="T2" fmla="*/ 11 w 12"/>
                  <a:gd name="T3" fmla="*/ 3 h 7"/>
                  <a:gd name="T4" fmla="*/ 10 w 12"/>
                  <a:gd name="T5" fmla="*/ 4 h 7"/>
                  <a:gd name="T6" fmla="*/ 7 w 12"/>
                  <a:gd name="T7" fmla="*/ 6 h 7"/>
                  <a:gd name="T8" fmla="*/ 0 w 12"/>
                  <a:gd name="T9" fmla="*/ 6 h 7"/>
                  <a:gd name="T10" fmla="*/ 0 w 12"/>
                  <a:gd name="T11" fmla="*/ 6 h 7"/>
                  <a:gd name="T12" fmla="*/ 6 w 12"/>
                  <a:gd name="T13" fmla="*/ 4 h 7"/>
                  <a:gd name="T14" fmla="*/ 8 w 12"/>
                  <a:gd name="T15" fmla="*/ 3 h 7"/>
                  <a:gd name="T16" fmla="*/ 9 w 12"/>
                  <a:gd name="T17" fmla="*/ 1 h 7"/>
                  <a:gd name="T18" fmla="*/ 10 w 12"/>
                  <a:gd name="T19" fmla="*/ 0 h 7"/>
                  <a:gd name="T20" fmla="*/ 12 w 12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7">
                    <a:moveTo>
                      <a:pt x="12" y="1"/>
                    </a:moveTo>
                    <a:cubicBezTo>
                      <a:pt x="12" y="1"/>
                      <a:pt x="11" y="2"/>
                      <a:pt x="11" y="3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4" y="7"/>
                      <a:pt x="2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4" y="5"/>
                      <a:pt x="6" y="4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9" y="1"/>
                      <a:pt x="10" y="1"/>
                      <a:pt x="10" y="0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8" name="Freeform 1061"/>
              <p:cNvSpPr>
                <a:spLocks/>
              </p:cNvSpPr>
              <p:nvPr/>
            </p:nvSpPr>
            <p:spPr bwMode="auto">
              <a:xfrm>
                <a:off x="3490" y="2156"/>
                <a:ext cx="227" cy="356"/>
              </a:xfrm>
              <a:custGeom>
                <a:avLst/>
                <a:gdLst>
                  <a:gd name="T0" fmla="*/ 72 w 96"/>
                  <a:gd name="T1" fmla="*/ 4 h 150"/>
                  <a:gd name="T2" fmla="*/ 77 w 96"/>
                  <a:gd name="T3" fmla="*/ 83 h 150"/>
                  <a:gd name="T4" fmla="*/ 51 w 96"/>
                  <a:gd name="T5" fmla="*/ 150 h 150"/>
                  <a:gd name="T6" fmla="*/ 0 w 96"/>
                  <a:gd name="T7" fmla="*/ 95 h 150"/>
                  <a:gd name="T8" fmla="*/ 37 w 96"/>
                  <a:gd name="T9" fmla="*/ 0 h 150"/>
                  <a:gd name="T10" fmla="*/ 72 w 96"/>
                  <a:gd name="T11" fmla="*/ 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50">
                    <a:moveTo>
                      <a:pt x="72" y="4"/>
                    </a:moveTo>
                    <a:cubicBezTo>
                      <a:pt x="88" y="10"/>
                      <a:pt x="96" y="24"/>
                      <a:pt x="77" y="83"/>
                    </a:cubicBezTo>
                    <a:cubicBezTo>
                      <a:pt x="58" y="141"/>
                      <a:pt x="51" y="150"/>
                      <a:pt x="51" y="15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F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199" name="Freeform 1062"/>
              <p:cNvSpPr>
                <a:spLocks/>
              </p:cNvSpPr>
              <p:nvPr/>
            </p:nvSpPr>
            <p:spPr bwMode="auto">
              <a:xfrm>
                <a:off x="3502" y="2239"/>
                <a:ext cx="147" cy="235"/>
              </a:xfrm>
              <a:custGeom>
                <a:avLst/>
                <a:gdLst>
                  <a:gd name="T0" fmla="*/ 57 w 62"/>
                  <a:gd name="T1" fmla="*/ 91 h 99"/>
                  <a:gd name="T2" fmla="*/ 44 w 62"/>
                  <a:gd name="T3" fmla="*/ 62 h 99"/>
                  <a:gd name="T4" fmla="*/ 35 w 62"/>
                  <a:gd name="T5" fmla="*/ 31 h 99"/>
                  <a:gd name="T6" fmla="*/ 62 w 62"/>
                  <a:gd name="T7" fmla="*/ 0 h 99"/>
                  <a:gd name="T8" fmla="*/ 24 w 62"/>
                  <a:gd name="T9" fmla="*/ 14 h 99"/>
                  <a:gd name="T10" fmla="*/ 26 w 62"/>
                  <a:gd name="T11" fmla="*/ 93 h 99"/>
                  <a:gd name="T12" fmla="*/ 57 w 62"/>
                  <a:gd name="T13" fmla="*/ 9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99">
                    <a:moveTo>
                      <a:pt x="57" y="91"/>
                    </a:moveTo>
                    <a:cubicBezTo>
                      <a:pt x="60" y="84"/>
                      <a:pt x="48" y="68"/>
                      <a:pt x="44" y="62"/>
                    </a:cubicBezTo>
                    <a:cubicBezTo>
                      <a:pt x="37" y="51"/>
                      <a:pt x="35" y="39"/>
                      <a:pt x="35" y="31"/>
                    </a:cubicBezTo>
                    <a:cubicBezTo>
                      <a:pt x="35" y="20"/>
                      <a:pt x="44" y="20"/>
                      <a:pt x="62" y="0"/>
                    </a:cubicBezTo>
                    <a:cubicBezTo>
                      <a:pt x="62" y="0"/>
                      <a:pt x="43" y="2"/>
                      <a:pt x="24" y="14"/>
                    </a:cubicBezTo>
                    <a:cubicBezTo>
                      <a:pt x="0" y="30"/>
                      <a:pt x="26" y="93"/>
                      <a:pt x="26" y="93"/>
                    </a:cubicBezTo>
                    <a:cubicBezTo>
                      <a:pt x="38" y="99"/>
                      <a:pt x="55" y="96"/>
                      <a:pt x="57" y="91"/>
                    </a:cubicBezTo>
                    <a:close/>
                  </a:path>
                </a:pathLst>
              </a:custGeom>
              <a:solidFill>
                <a:srgbClr val="F5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0" name="Freeform 1063"/>
              <p:cNvSpPr>
                <a:spLocks/>
              </p:cNvSpPr>
              <p:nvPr/>
            </p:nvSpPr>
            <p:spPr bwMode="auto">
              <a:xfrm>
                <a:off x="3537" y="2253"/>
                <a:ext cx="100" cy="195"/>
              </a:xfrm>
              <a:custGeom>
                <a:avLst/>
                <a:gdLst>
                  <a:gd name="T0" fmla="*/ 39 w 42"/>
                  <a:gd name="T1" fmla="*/ 0 h 82"/>
                  <a:gd name="T2" fmla="*/ 18 w 42"/>
                  <a:gd name="T3" fmla="*/ 14 h 82"/>
                  <a:gd name="T4" fmla="*/ 14 w 42"/>
                  <a:gd name="T5" fmla="*/ 31 h 82"/>
                  <a:gd name="T6" fmla="*/ 22 w 42"/>
                  <a:gd name="T7" fmla="*/ 57 h 82"/>
                  <a:gd name="T8" fmla="*/ 42 w 42"/>
                  <a:gd name="T9" fmla="*/ 82 h 82"/>
                  <a:gd name="T10" fmla="*/ 10 w 42"/>
                  <a:gd name="T11" fmla="*/ 67 h 82"/>
                  <a:gd name="T12" fmla="*/ 0 w 42"/>
                  <a:gd name="T13" fmla="*/ 9 h 82"/>
                  <a:gd name="T14" fmla="*/ 39 w 42"/>
                  <a:gd name="T1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82">
                    <a:moveTo>
                      <a:pt x="39" y="0"/>
                    </a:moveTo>
                    <a:cubicBezTo>
                      <a:pt x="30" y="7"/>
                      <a:pt x="24" y="10"/>
                      <a:pt x="18" y="14"/>
                    </a:cubicBezTo>
                    <a:cubicBezTo>
                      <a:pt x="12" y="18"/>
                      <a:pt x="12" y="21"/>
                      <a:pt x="14" y="31"/>
                    </a:cubicBezTo>
                    <a:cubicBezTo>
                      <a:pt x="16" y="39"/>
                      <a:pt x="20" y="54"/>
                      <a:pt x="22" y="57"/>
                    </a:cubicBezTo>
                    <a:cubicBezTo>
                      <a:pt x="25" y="60"/>
                      <a:pt x="38" y="69"/>
                      <a:pt x="42" y="82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3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1" name="Freeform 1064"/>
              <p:cNvSpPr>
                <a:spLocks noEditPoints="1"/>
              </p:cNvSpPr>
              <p:nvPr/>
            </p:nvSpPr>
            <p:spPr bwMode="auto">
              <a:xfrm>
                <a:off x="3488" y="2151"/>
                <a:ext cx="232" cy="366"/>
              </a:xfrm>
              <a:custGeom>
                <a:avLst/>
                <a:gdLst>
                  <a:gd name="T0" fmla="*/ 52 w 98"/>
                  <a:gd name="T1" fmla="*/ 154 h 154"/>
                  <a:gd name="T2" fmla="*/ 0 w 98"/>
                  <a:gd name="T3" fmla="*/ 97 h 154"/>
                  <a:gd name="T4" fmla="*/ 37 w 98"/>
                  <a:gd name="T5" fmla="*/ 0 h 154"/>
                  <a:gd name="T6" fmla="*/ 74 w 98"/>
                  <a:gd name="T7" fmla="*/ 5 h 154"/>
                  <a:gd name="T8" fmla="*/ 79 w 98"/>
                  <a:gd name="T9" fmla="*/ 85 h 154"/>
                  <a:gd name="T10" fmla="*/ 53 w 98"/>
                  <a:gd name="T11" fmla="*/ 153 h 154"/>
                  <a:gd name="T12" fmla="*/ 52 w 98"/>
                  <a:gd name="T13" fmla="*/ 154 h 154"/>
                  <a:gd name="T14" fmla="*/ 3 w 98"/>
                  <a:gd name="T15" fmla="*/ 96 h 154"/>
                  <a:gd name="T16" fmla="*/ 52 w 98"/>
                  <a:gd name="T17" fmla="*/ 150 h 154"/>
                  <a:gd name="T18" fmla="*/ 77 w 98"/>
                  <a:gd name="T19" fmla="*/ 84 h 154"/>
                  <a:gd name="T20" fmla="*/ 73 w 98"/>
                  <a:gd name="T21" fmla="*/ 7 h 154"/>
                  <a:gd name="T22" fmla="*/ 39 w 98"/>
                  <a:gd name="T23" fmla="*/ 3 h 154"/>
                  <a:gd name="T24" fmla="*/ 3 w 98"/>
                  <a:gd name="T25" fmla="*/ 9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" h="154">
                    <a:moveTo>
                      <a:pt x="52" y="154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91" y="11"/>
                      <a:pt x="98" y="27"/>
                      <a:pt x="79" y="85"/>
                    </a:cubicBezTo>
                    <a:cubicBezTo>
                      <a:pt x="60" y="143"/>
                      <a:pt x="54" y="153"/>
                      <a:pt x="53" y="153"/>
                    </a:cubicBezTo>
                    <a:lnTo>
                      <a:pt x="52" y="154"/>
                    </a:lnTo>
                    <a:close/>
                    <a:moveTo>
                      <a:pt x="3" y="96"/>
                    </a:moveTo>
                    <a:cubicBezTo>
                      <a:pt x="52" y="150"/>
                      <a:pt x="52" y="150"/>
                      <a:pt x="52" y="150"/>
                    </a:cubicBezTo>
                    <a:cubicBezTo>
                      <a:pt x="54" y="146"/>
                      <a:pt x="62" y="131"/>
                      <a:pt x="77" y="84"/>
                    </a:cubicBezTo>
                    <a:cubicBezTo>
                      <a:pt x="95" y="29"/>
                      <a:pt x="89" y="13"/>
                      <a:pt x="73" y="7"/>
                    </a:cubicBezTo>
                    <a:cubicBezTo>
                      <a:pt x="39" y="3"/>
                      <a:pt x="39" y="3"/>
                      <a:pt x="39" y="3"/>
                    </a:cubicBezTo>
                    <a:lnTo>
                      <a:pt x="3" y="96"/>
                    </a:lnTo>
                    <a:close/>
                  </a:path>
                </a:pathLst>
              </a:custGeom>
              <a:solidFill>
                <a:srgbClr val="96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2" name="Freeform 1065"/>
              <p:cNvSpPr>
                <a:spLocks/>
              </p:cNvSpPr>
              <p:nvPr/>
            </p:nvSpPr>
            <p:spPr bwMode="auto">
              <a:xfrm>
                <a:off x="3464" y="2398"/>
                <a:ext cx="204" cy="240"/>
              </a:xfrm>
              <a:custGeom>
                <a:avLst/>
                <a:gdLst>
                  <a:gd name="T0" fmla="*/ 0 w 86"/>
                  <a:gd name="T1" fmla="*/ 84 h 101"/>
                  <a:gd name="T2" fmla="*/ 72 w 86"/>
                  <a:gd name="T3" fmla="*/ 65 h 101"/>
                  <a:gd name="T4" fmla="*/ 41 w 86"/>
                  <a:gd name="T5" fmla="*/ 0 h 101"/>
                  <a:gd name="T6" fmla="*/ 0 w 86"/>
                  <a:gd name="T7" fmla="*/ 8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01">
                    <a:moveTo>
                      <a:pt x="0" y="84"/>
                    </a:moveTo>
                    <a:cubicBezTo>
                      <a:pt x="12" y="99"/>
                      <a:pt x="59" y="101"/>
                      <a:pt x="72" y="65"/>
                    </a:cubicBezTo>
                    <a:cubicBezTo>
                      <a:pt x="86" y="27"/>
                      <a:pt x="65" y="3"/>
                      <a:pt x="41" y="0"/>
                    </a:cubicBez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E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3" name="Freeform 1066"/>
              <p:cNvSpPr>
                <a:spLocks/>
              </p:cNvSpPr>
              <p:nvPr/>
            </p:nvSpPr>
            <p:spPr bwMode="auto">
              <a:xfrm>
                <a:off x="3464" y="2429"/>
                <a:ext cx="168" cy="207"/>
              </a:xfrm>
              <a:custGeom>
                <a:avLst/>
                <a:gdLst>
                  <a:gd name="T0" fmla="*/ 55 w 71"/>
                  <a:gd name="T1" fmla="*/ 73 h 87"/>
                  <a:gd name="T2" fmla="*/ 51 w 71"/>
                  <a:gd name="T3" fmla="*/ 0 h 87"/>
                  <a:gd name="T4" fmla="*/ 0 w 71"/>
                  <a:gd name="T5" fmla="*/ 71 h 87"/>
                  <a:gd name="T6" fmla="*/ 55 w 71"/>
                  <a:gd name="T7" fmla="*/ 7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7">
                    <a:moveTo>
                      <a:pt x="55" y="73"/>
                    </a:moveTo>
                    <a:cubicBezTo>
                      <a:pt x="71" y="44"/>
                      <a:pt x="57" y="7"/>
                      <a:pt x="51" y="0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8" y="82"/>
                      <a:pt x="33" y="87"/>
                      <a:pt x="55" y="73"/>
                    </a:cubicBezTo>
                    <a:close/>
                  </a:path>
                </a:pathLst>
              </a:custGeom>
              <a:solidFill>
                <a:srgbClr val="FFC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4" name="Freeform 1067"/>
              <p:cNvSpPr>
                <a:spLocks/>
              </p:cNvSpPr>
              <p:nvPr/>
            </p:nvSpPr>
            <p:spPr bwMode="auto">
              <a:xfrm>
                <a:off x="3464" y="2455"/>
                <a:ext cx="142" cy="169"/>
              </a:xfrm>
              <a:custGeom>
                <a:avLst/>
                <a:gdLst>
                  <a:gd name="T0" fmla="*/ 52 w 60"/>
                  <a:gd name="T1" fmla="*/ 0 h 71"/>
                  <a:gd name="T2" fmla="*/ 0 w 60"/>
                  <a:gd name="T3" fmla="*/ 60 h 71"/>
                  <a:gd name="T4" fmla="*/ 34 w 60"/>
                  <a:gd name="T5" fmla="*/ 69 h 71"/>
                  <a:gd name="T6" fmla="*/ 56 w 60"/>
                  <a:gd name="T7" fmla="*/ 42 h 71"/>
                  <a:gd name="T8" fmla="*/ 52 w 60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1">
                    <a:moveTo>
                      <a:pt x="52" y="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5" y="67"/>
                      <a:pt x="18" y="71"/>
                      <a:pt x="34" y="69"/>
                    </a:cubicBezTo>
                    <a:cubicBezTo>
                      <a:pt x="48" y="64"/>
                      <a:pt x="54" y="52"/>
                      <a:pt x="56" y="42"/>
                    </a:cubicBezTo>
                    <a:cubicBezTo>
                      <a:pt x="60" y="25"/>
                      <a:pt x="56" y="7"/>
                      <a:pt x="52" y="0"/>
                    </a:cubicBezTo>
                    <a:close/>
                  </a:path>
                </a:pathLst>
              </a:custGeom>
              <a:solidFill>
                <a:srgbClr val="F7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5" name="Freeform 1068"/>
              <p:cNvSpPr>
                <a:spLocks noEditPoints="1"/>
              </p:cNvSpPr>
              <p:nvPr/>
            </p:nvSpPr>
            <p:spPr bwMode="auto">
              <a:xfrm>
                <a:off x="3462" y="2396"/>
                <a:ext cx="191" cy="228"/>
              </a:xfrm>
              <a:custGeom>
                <a:avLst/>
                <a:gdLst>
                  <a:gd name="T0" fmla="*/ 29 w 81"/>
                  <a:gd name="T1" fmla="*/ 96 h 96"/>
                  <a:gd name="T2" fmla="*/ 29 w 81"/>
                  <a:gd name="T3" fmla="*/ 96 h 96"/>
                  <a:gd name="T4" fmla="*/ 0 w 81"/>
                  <a:gd name="T5" fmla="*/ 86 h 96"/>
                  <a:gd name="T6" fmla="*/ 0 w 81"/>
                  <a:gd name="T7" fmla="*/ 85 h 96"/>
                  <a:gd name="T8" fmla="*/ 41 w 81"/>
                  <a:gd name="T9" fmla="*/ 0 h 96"/>
                  <a:gd name="T10" fmla="*/ 42 w 81"/>
                  <a:gd name="T11" fmla="*/ 0 h 96"/>
                  <a:gd name="T12" fmla="*/ 72 w 81"/>
                  <a:gd name="T13" fmla="*/ 18 h 96"/>
                  <a:gd name="T14" fmla="*/ 74 w 81"/>
                  <a:gd name="T15" fmla="*/ 66 h 96"/>
                  <a:gd name="T16" fmla="*/ 29 w 81"/>
                  <a:gd name="T17" fmla="*/ 96 h 96"/>
                  <a:gd name="T18" fmla="*/ 3 w 81"/>
                  <a:gd name="T19" fmla="*/ 85 h 96"/>
                  <a:gd name="T20" fmla="*/ 29 w 81"/>
                  <a:gd name="T21" fmla="*/ 94 h 96"/>
                  <a:gd name="T22" fmla="*/ 29 w 81"/>
                  <a:gd name="T23" fmla="*/ 94 h 96"/>
                  <a:gd name="T24" fmla="*/ 72 w 81"/>
                  <a:gd name="T25" fmla="*/ 66 h 96"/>
                  <a:gd name="T26" fmla="*/ 70 w 81"/>
                  <a:gd name="T27" fmla="*/ 20 h 96"/>
                  <a:gd name="T28" fmla="*/ 43 w 81"/>
                  <a:gd name="T29" fmla="*/ 3 h 96"/>
                  <a:gd name="T30" fmla="*/ 3 w 81"/>
                  <a:gd name="T31" fmla="*/ 8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1" h="96">
                    <a:moveTo>
                      <a:pt x="29" y="96"/>
                    </a:moveTo>
                    <a:cubicBezTo>
                      <a:pt x="29" y="96"/>
                      <a:pt x="29" y="96"/>
                      <a:pt x="29" y="96"/>
                    </a:cubicBezTo>
                    <a:cubicBezTo>
                      <a:pt x="16" y="96"/>
                      <a:pt x="5" y="92"/>
                      <a:pt x="0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5" y="1"/>
                      <a:pt x="66" y="8"/>
                      <a:pt x="72" y="18"/>
                    </a:cubicBezTo>
                    <a:cubicBezTo>
                      <a:pt x="80" y="31"/>
                      <a:pt x="81" y="48"/>
                      <a:pt x="74" y="66"/>
                    </a:cubicBezTo>
                    <a:cubicBezTo>
                      <a:pt x="67" y="89"/>
                      <a:pt x="46" y="96"/>
                      <a:pt x="29" y="96"/>
                    </a:cubicBezTo>
                    <a:close/>
                    <a:moveTo>
                      <a:pt x="3" y="85"/>
                    </a:moveTo>
                    <a:cubicBezTo>
                      <a:pt x="7" y="90"/>
                      <a:pt x="18" y="94"/>
                      <a:pt x="29" y="94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45" y="94"/>
                      <a:pt x="65" y="87"/>
                      <a:pt x="72" y="66"/>
                    </a:cubicBezTo>
                    <a:cubicBezTo>
                      <a:pt x="78" y="48"/>
                      <a:pt x="78" y="32"/>
                      <a:pt x="70" y="20"/>
                    </a:cubicBezTo>
                    <a:cubicBezTo>
                      <a:pt x="64" y="10"/>
                      <a:pt x="54" y="4"/>
                      <a:pt x="43" y="3"/>
                    </a:cubicBezTo>
                    <a:lnTo>
                      <a:pt x="3" y="85"/>
                    </a:lnTo>
                    <a:close/>
                  </a:path>
                </a:pathLst>
              </a:custGeom>
              <a:solidFill>
                <a:srgbClr val="96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6" name="Freeform 1069"/>
              <p:cNvSpPr>
                <a:spLocks/>
              </p:cNvSpPr>
              <p:nvPr/>
            </p:nvSpPr>
            <p:spPr bwMode="auto">
              <a:xfrm>
                <a:off x="3391" y="2123"/>
                <a:ext cx="307" cy="518"/>
              </a:xfrm>
              <a:custGeom>
                <a:avLst/>
                <a:gdLst>
                  <a:gd name="T0" fmla="*/ 87 w 130"/>
                  <a:gd name="T1" fmla="*/ 5 h 218"/>
                  <a:gd name="T2" fmla="*/ 128 w 130"/>
                  <a:gd name="T3" fmla="*/ 15 h 218"/>
                  <a:gd name="T4" fmla="*/ 76 w 130"/>
                  <a:gd name="T5" fmla="*/ 67 h 218"/>
                  <a:gd name="T6" fmla="*/ 72 w 130"/>
                  <a:gd name="T7" fmla="*/ 88 h 218"/>
                  <a:gd name="T8" fmla="*/ 64 w 130"/>
                  <a:gd name="T9" fmla="*/ 202 h 218"/>
                  <a:gd name="T10" fmla="*/ 3 w 130"/>
                  <a:gd name="T11" fmla="*/ 119 h 218"/>
                  <a:gd name="T12" fmla="*/ 2 w 130"/>
                  <a:gd name="T13" fmla="*/ 66 h 218"/>
                  <a:gd name="T14" fmla="*/ 53 w 130"/>
                  <a:gd name="T15" fmla="*/ 31 h 218"/>
                  <a:gd name="T16" fmla="*/ 87 w 130"/>
                  <a:gd name="T17" fmla="*/ 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218">
                    <a:moveTo>
                      <a:pt x="87" y="5"/>
                    </a:moveTo>
                    <a:cubicBezTo>
                      <a:pt x="111" y="0"/>
                      <a:pt x="127" y="4"/>
                      <a:pt x="128" y="15"/>
                    </a:cubicBezTo>
                    <a:cubicBezTo>
                      <a:pt x="130" y="29"/>
                      <a:pt x="117" y="48"/>
                      <a:pt x="76" y="67"/>
                    </a:cubicBezTo>
                    <a:cubicBezTo>
                      <a:pt x="68" y="71"/>
                      <a:pt x="69" y="76"/>
                      <a:pt x="72" y="88"/>
                    </a:cubicBezTo>
                    <a:cubicBezTo>
                      <a:pt x="74" y="98"/>
                      <a:pt x="105" y="186"/>
                      <a:pt x="64" y="202"/>
                    </a:cubicBezTo>
                    <a:cubicBezTo>
                      <a:pt x="22" y="218"/>
                      <a:pt x="2" y="176"/>
                      <a:pt x="3" y="119"/>
                    </a:cubicBezTo>
                    <a:cubicBezTo>
                      <a:pt x="4" y="88"/>
                      <a:pt x="6" y="79"/>
                      <a:pt x="2" y="66"/>
                    </a:cubicBezTo>
                    <a:cubicBezTo>
                      <a:pt x="0" y="58"/>
                      <a:pt x="2" y="41"/>
                      <a:pt x="53" y="31"/>
                    </a:cubicBezTo>
                    <a:cubicBezTo>
                      <a:pt x="53" y="31"/>
                      <a:pt x="54" y="11"/>
                      <a:pt x="87" y="5"/>
                    </a:cubicBezTo>
                    <a:close/>
                  </a:path>
                </a:pathLst>
              </a:custGeom>
              <a:solidFill>
                <a:srgbClr val="F7C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7" name="Freeform 1070"/>
              <p:cNvSpPr>
                <a:spLocks/>
              </p:cNvSpPr>
              <p:nvPr/>
            </p:nvSpPr>
            <p:spPr bwMode="auto">
              <a:xfrm>
                <a:off x="3514" y="2127"/>
                <a:ext cx="187" cy="366"/>
              </a:xfrm>
              <a:custGeom>
                <a:avLst/>
                <a:gdLst>
                  <a:gd name="T0" fmla="*/ 24 w 79"/>
                  <a:gd name="T1" fmla="*/ 65 h 154"/>
                  <a:gd name="T2" fmla="*/ 76 w 79"/>
                  <a:gd name="T3" fmla="*/ 13 h 154"/>
                  <a:gd name="T4" fmla="*/ 40 w 79"/>
                  <a:gd name="T5" fmla="*/ 3 h 154"/>
                  <a:gd name="T6" fmla="*/ 67 w 79"/>
                  <a:gd name="T7" fmla="*/ 14 h 154"/>
                  <a:gd name="T8" fmla="*/ 35 w 79"/>
                  <a:gd name="T9" fmla="*/ 52 h 154"/>
                  <a:gd name="T10" fmla="*/ 3 w 79"/>
                  <a:gd name="T11" fmla="*/ 77 h 154"/>
                  <a:gd name="T12" fmla="*/ 9 w 79"/>
                  <a:gd name="T13" fmla="*/ 89 h 154"/>
                  <a:gd name="T14" fmla="*/ 29 w 79"/>
                  <a:gd name="T15" fmla="*/ 154 h 154"/>
                  <a:gd name="T16" fmla="*/ 32 w 79"/>
                  <a:gd name="T17" fmla="*/ 141 h 154"/>
                  <a:gd name="T18" fmla="*/ 20 w 79"/>
                  <a:gd name="T19" fmla="*/ 86 h 154"/>
                  <a:gd name="T20" fmla="*/ 24 w 79"/>
                  <a:gd name="T21" fmla="*/ 65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4">
                    <a:moveTo>
                      <a:pt x="24" y="65"/>
                    </a:moveTo>
                    <a:cubicBezTo>
                      <a:pt x="65" y="46"/>
                      <a:pt x="79" y="26"/>
                      <a:pt x="76" y="13"/>
                    </a:cubicBezTo>
                    <a:cubicBezTo>
                      <a:pt x="73" y="2"/>
                      <a:pt x="58" y="0"/>
                      <a:pt x="40" y="3"/>
                    </a:cubicBezTo>
                    <a:cubicBezTo>
                      <a:pt x="52" y="3"/>
                      <a:pt x="65" y="6"/>
                      <a:pt x="67" y="14"/>
                    </a:cubicBezTo>
                    <a:cubicBezTo>
                      <a:pt x="70" y="22"/>
                      <a:pt x="63" y="36"/>
                      <a:pt x="35" y="52"/>
                    </a:cubicBezTo>
                    <a:cubicBezTo>
                      <a:pt x="15" y="63"/>
                      <a:pt x="6" y="67"/>
                      <a:pt x="3" y="77"/>
                    </a:cubicBezTo>
                    <a:cubicBezTo>
                      <a:pt x="0" y="91"/>
                      <a:pt x="7" y="95"/>
                      <a:pt x="9" y="89"/>
                    </a:cubicBezTo>
                    <a:cubicBezTo>
                      <a:pt x="11" y="83"/>
                      <a:pt x="29" y="125"/>
                      <a:pt x="29" y="154"/>
                    </a:cubicBezTo>
                    <a:cubicBezTo>
                      <a:pt x="29" y="154"/>
                      <a:pt x="29" y="149"/>
                      <a:pt x="32" y="141"/>
                    </a:cubicBezTo>
                    <a:cubicBezTo>
                      <a:pt x="29" y="116"/>
                      <a:pt x="21" y="91"/>
                      <a:pt x="20" y="86"/>
                    </a:cubicBezTo>
                    <a:cubicBezTo>
                      <a:pt x="17" y="74"/>
                      <a:pt x="16" y="69"/>
                      <a:pt x="24" y="65"/>
                    </a:cubicBezTo>
                    <a:close/>
                  </a:path>
                </a:pathLst>
              </a:custGeom>
              <a:solidFill>
                <a:srgbClr val="FFD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8" name="Freeform 1071"/>
              <p:cNvSpPr>
                <a:spLocks/>
              </p:cNvSpPr>
              <p:nvPr/>
            </p:nvSpPr>
            <p:spPr bwMode="auto">
              <a:xfrm>
                <a:off x="3391" y="2137"/>
                <a:ext cx="229" cy="489"/>
              </a:xfrm>
              <a:custGeom>
                <a:avLst/>
                <a:gdLst>
                  <a:gd name="T0" fmla="*/ 27 w 97"/>
                  <a:gd name="T1" fmla="*/ 46 h 206"/>
                  <a:gd name="T2" fmla="*/ 78 w 97"/>
                  <a:gd name="T3" fmla="*/ 25 h 206"/>
                  <a:gd name="T4" fmla="*/ 92 w 97"/>
                  <a:gd name="T5" fmla="*/ 10 h 206"/>
                  <a:gd name="T6" fmla="*/ 73 w 97"/>
                  <a:gd name="T7" fmla="*/ 13 h 206"/>
                  <a:gd name="T8" fmla="*/ 87 w 97"/>
                  <a:gd name="T9" fmla="*/ 0 h 206"/>
                  <a:gd name="T10" fmla="*/ 53 w 97"/>
                  <a:gd name="T11" fmla="*/ 25 h 206"/>
                  <a:gd name="T12" fmla="*/ 2 w 97"/>
                  <a:gd name="T13" fmla="*/ 60 h 206"/>
                  <a:gd name="T14" fmla="*/ 3 w 97"/>
                  <a:gd name="T15" fmla="*/ 113 h 206"/>
                  <a:gd name="T16" fmla="*/ 56 w 97"/>
                  <a:gd name="T17" fmla="*/ 197 h 206"/>
                  <a:gd name="T18" fmla="*/ 81 w 97"/>
                  <a:gd name="T19" fmla="*/ 123 h 206"/>
                  <a:gd name="T20" fmla="*/ 61 w 97"/>
                  <a:gd name="T21" fmla="*/ 184 h 206"/>
                  <a:gd name="T22" fmla="*/ 34 w 97"/>
                  <a:gd name="T23" fmla="*/ 173 h 206"/>
                  <a:gd name="T24" fmla="*/ 27 w 97"/>
                  <a:gd name="T25" fmla="*/ 84 h 206"/>
                  <a:gd name="T26" fmla="*/ 34 w 97"/>
                  <a:gd name="T27" fmla="*/ 70 h 206"/>
                  <a:gd name="T28" fmla="*/ 27 w 97"/>
                  <a:gd name="T29" fmla="*/ 4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206">
                    <a:moveTo>
                      <a:pt x="27" y="46"/>
                    </a:moveTo>
                    <a:cubicBezTo>
                      <a:pt x="40" y="37"/>
                      <a:pt x="57" y="33"/>
                      <a:pt x="78" y="25"/>
                    </a:cubicBezTo>
                    <a:cubicBezTo>
                      <a:pt x="96" y="19"/>
                      <a:pt x="97" y="7"/>
                      <a:pt x="92" y="10"/>
                    </a:cubicBezTo>
                    <a:cubicBezTo>
                      <a:pt x="86" y="14"/>
                      <a:pt x="75" y="16"/>
                      <a:pt x="73" y="13"/>
                    </a:cubicBezTo>
                    <a:cubicBezTo>
                      <a:pt x="71" y="9"/>
                      <a:pt x="77" y="2"/>
                      <a:pt x="87" y="0"/>
                    </a:cubicBezTo>
                    <a:cubicBezTo>
                      <a:pt x="56" y="3"/>
                      <a:pt x="53" y="25"/>
                      <a:pt x="53" y="25"/>
                    </a:cubicBezTo>
                    <a:cubicBezTo>
                      <a:pt x="2" y="35"/>
                      <a:pt x="0" y="52"/>
                      <a:pt x="2" y="60"/>
                    </a:cubicBezTo>
                    <a:cubicBezTo>
                      <a:pt x="6" y="73"/>
                      <a:pt x="4" y="82"/>
                      <a:pt x="3" y="113"/>
                    </a:cubicBezTo>
                    <a:cubicBezTo>
                      <a:pt x="2" y="165"/>
                      <a:pt x="18" y="206"/>
                      <a:pt x="56" y="197"/>
                    </a:cubicBezTo>
                    <a:cubicBezTo>
                      <a:pt x="88" y="192"/>
                      <a:pt x="87" y="156"/>
                      <a:pt x="81" y="123"/>
                    </a:cubicBezTo>
                    <a:cubicBezTo>
                      <a:pt x="83" y="143"/>
                      <a:pt x="82" y="180"/>
                      <a:pt x="61" y="184"/>
                    </a:cubicBezTo>
                    <a:cubicBezTo>
                      <a:pt x="52" y="186"/>
                      <a:pt x="41" y="182"/>
                      <a:pt x="34" y="173"/>
                    </a:cubicBezTo>
                    <a:cubicBezTo>
                      <a:pt x="15" y="149"/>
                      <a:pt x="15" y="103"/>
                      <a:pt x="27" y="84"/>
                    </a:cubicBezTo>
                    <a:cubicBezTo>
                      <a:pt x="33" y="74"/>
                      <a:pt x="48" y="72"/>
                      <a:pt x="34" y="70"/>
                    </a:cubicBezTo>
                    <a:cubicBezTo>
                      <a:pt x="21" y="68"/>
                      <a:pt x="18" y="53"/>
                      <a:pt x="27" y="46"/>
                    </a:cubicBezTo>
                    <a:close/>
                  </a:path>
                </a:pathLst>
              </a:custGeom>
              <a:solidFill>
                <a:srgbClr val="EB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09" name="Freeform 1072"/>
              <p:cNvSpPr>
                <a:spLocks/>
              </p:cNvSpPr>
              <p:nvPr/>
            </p:nvSpPr>
            <p:spPr bwMode="auto">
              <a:xfrm>
                <a:off x="3391" y="2144"/>
                <a:ext cx="210" cy="499"/>
              </a:xfrm>
              <a:custGeom>
                <a:avLst/>
                <a:gdLst>
                  <a:gd name="T0" fmla="*/ 86 w 89"/>
                  <a:gd name="T1" fmla="*/ 12 h 210"/>
                  <a:gd name="T2" fmla="*/ 67 w 89"/>
                  <a:gd name="T3" fmla="*/ 14 h 210"/>
                  <a:gd name="T4" fmla="*/ 75 w 89"/>
                  <a:gd name="T5" fmla="*/ 0 h 210"/>
                  <a:gd name="T6" fmla="*/ 53 w 89"/>
                  <a:gd name="T7" fmla="*/ 22 h 210"/>
                  <a:gd name="T8" fmla="*/ 2 w 89"/>
                  <a:gd name="T9" fmla="*/ 57 h 210"/>
                  <a:gd name="T10" fmla="*/ 3 w 89"/>
                  <a:gd name="T11" fmla="*/ 110 h 210"/>
                  <a:gd name="T12" fmla="*/ 64 w 89"/>
                  <a:gd name="T13" fmla="*/ 192 h 210"/>
                  <a:gd name="T14" fmla="*/ 18 w 89"/>
                  <a:gd name="T15" fmla="*/ 166 h 210"/>
                  <a:gd name="T16" fmla="*/ 12 w 89"/>
                  <a:gd name="T17" fmla="*/ 81 h 210"/>
                  <a:gd name="T18" fmla="*/ 23 w 89"/>
                  <a:gd name="T19" fmla="*/ 67 h 210"/>
                  <a:gd name="T20" fmla="*/ 12 w 89"/>
                  <a:gd name="T21" fmla="*/ 48 h 210"/>
                  <a:gd name="T22" fmla="*/ 64 w 89"/>
                  <a:gd name="T23" fmla="*/ 23 h 210"/>
                  <a:gd name="T24" fmla="*/ 86 w 89"/>
                  <a:gd name="T25" fmla="*/ 1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210">
                    <a:moveTo>
                      <a:pt x="86" y="12"/>
                    </a:moveTo>
                    <a:cubicBezTo>
                      <a:pt x="84" y="13"/>
                      <a:pt x="73" y="17"/>
                      <a:pt x="67" y="14"/>
                    </a:cubicBezTo>
                    <a:cubicBezTo>
                      <a:pt x="62" y="12"/>
                      <a:pt x="67" y="4"/>
                      <a:pt x="75" y="0"/>
                    </a:cubicBezTo>
                    <a:cubicBezTo>
                      <a:pt x="56" y="5"/>
                      <a:pt x="53" y="22"/>
                      <a:pt x="53" y="22"/>
                    </a:cubicBezTo>
                    <a:cubicBezTo>
                      <a:pt x="2" y="32"/>
                      <a:pt x="0" y="49"/>
                      <a:pt x="2" y="57"/>
                    </a:cubicBezTo>
                    <a:cubicBezTo>
                      <a:pt x="6" y="70"/>
                      <a:pt x="4" y="79"/>
                      <a:pt x="3" y="110"/>
                    </a:cubicBezTo>
                    <a:cubicBezTo>
                      <a:pt x="2" y="163"/>
                      <a:pt x="20" y="210"/>
                      <a:pt x="64" y="192"/>
                    </a:cubicBezTo>
                    <a:cubicBezTo>
                      <a:pt x="46" y="195"/>
                      <a:pt x="29" y="188"/>
                      <a:pt x="18" y="166"/>
                    </a:cubicBezTo>
                    <a:cubicBezTo>
                      <a:pt x="6" y="141"/>
                      <a:pt x="9" y="93"/>
                      <a:pt x="12" y="81"/>
                    </a:cubicBezTo>
                    <a:cubicBezTo>
                      <a:pt x="15" y="71"/>
                      <a:pt x="31" y="69"/>
                      <a:pt x="23" y="67"/>
                    </a:cubicBezTo>
                    <a:cubicBezTo>
                      <a:pt x="15" y="65"/>
                      <a:pt x="7" y="59"/>
                      <a:pt x="12" y="48"/>
                    </a:cubicBezTo>
                    <a:cubicBezTo>
                      <a:pt x="16" y="36"/>
                      <a:pt x="40" y="29"/>
                      <a:pt x="64" y="23"/>
                    </a:cubicBezTo>
                    <a:cubicBezTo>
                      <a:pt x="87" y="17"/>
                      <a:pt x="89" y="11"/>
                      <a:pt x="86" y="12"/>
                    </a:cubicBezTo>
                    <a:close/>
                  </a:path>
                </a:pathLst>
              </a:custGeom>
              <a:solidFill>
                <a:srgbClr val="D99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10" name="Freeform 1073"/>
              <p:cNvSpPr>
                <a:spLocks noEditPoints="1"/>
              </p:cNvSpPr>
              <p:nvPr/>
            </p:nvSpPr>
            <p:spPr bwMode="auto">
              <a:xfrm>
                <a:off x="3391" y="2127"/>
                <a:ext cx="312" cy="487"/>
              </a:xfrm>
              <a:custGeom>
                <a:avLst/>
                <a:gdLst>
                  <a:gd name="T0" fmla="*/ 47 w 132"/>
                  <a:gd name="T1" fmla="*/ 205 h 205"/>
                  <a:gd name="T2" fmla="*/ 22 w 132"/>
                  <a:gd name="T3" fmla="*/ 194 h 205"/>
                  <a:gd name="T4" fmla="*/ 2 w 132"/>
                  <a:gd name="T5" fmla="*/ 117 h 205"/>
                  <a:gd name="T6" fmla="*/ 3 w 132"/>
                  <a:gd name="T7" fmla="*/ 100 h 205"/>
                  <a:gd name="T8" fmla="*/ 1 w 132"/>
                  <a:gd name="T9" fmla="*/ 65 h 205"/>
                  <a:gd name="T10" fmla="*/ 3 w 132"/>
                  <a:gd name="T11" fmla="*/ 51 h 205"/>
                  <a:gd name="T12" fmla="*/ 52 w 132"/>
                  <a:gd name="T13" fmla="*/ 28 h 205"/>
                  <a:gd name="T14" fmla="*/ 87 w 132"/>
                  <a:gd name="T15" fmla="*/ 1 h 205"/>
                  <a:gd name="T16" fmla="*/ 104 w 132"/>
                  <a:gd name="T17" fmla="*/ 0 h 205"/>
                  <a:gd name="T18" fmla="*/ 130 w 132"/>
                  <a:gd name="T19" fmla="*/ 13 h 205"/>
                  <a:gd name="T20" fmla="*/ 77 w 132"/>
                  <a:gd name="T21" fmla="*/ 66 h 205"/>
                  <a:gd name="T22" fmla="*/ 73 w 132"/>
                  <a:gd name="T23" fmla="*/ 86 h 205"/>
                  <a:gd name="T24" fmla="*/ 74 w 132"/>
                  <a:gd name="T25" fmla="*/ 92 h 205"/>
                  <a:gd name="T26" fmla="*/ 64 w 132"/>
                  <a:gd name="T27" fmla="*/ 201 h 205"/>
                  <a:gd name="T28" fmla="*/ 47 w 132"/>
                  <a:gd name="T29" fmla="*/ 205 h 205"/>
                  <a:gd name="T30" fmla="*/ 104 w 132"/>
                  <a:gd name="T31" fmla="*/ 2 h 205"/>
                  <a:gd name="T32" fmla="*/ 88 w 132"/>
                  <a:gd name="T33" fmla="*/ 4 h 205"/>
                  <a:gd name="T34" fmla="*/ 55 w 132"/>
                  <a:gd name="T35" fmla="*/ 29 h 205"/>
                  <a:gd name="T36" fmla="*/ 55 w 132"/>
                  <a:gd name="T37" fmla="*/ 30 h 205"/>
                  <a:gd name="T38" fmla="*/ 54 w 132"/>
                  <a:gd name="T39" fmla="*/ 30 h 205"/>
                  <a:gd name="T40" fmla="*/ 5 w 132"/>
                  <a:gd name="T41" fmla="*/ 52 h 205"/>
                  <a:gd name="T42" fmla="*/ 3 w 132"/>
                  <a:gd name="T43" fmla="*/ 64 h 205"/>
                  <a:gd name="T44" fmla="*/ 5 w 132"/>
                  <a:gd name="T45" fmla="*/ 100 h 205"/>
                  <a:gd name="T46" fmla="*/ 5 w 132"/>
                  <a:gd name="T47" fmla="*/ 117 h 205"/>
                  <a:gd name="T48" fmla="*/ 24 w 132"/>
                  <a:gd name="T49" fmla="*/ 192 h 205"/>
                  <a:gd name="T50" fmla="*/ 63 w 132"/>
                  <a:gd name="T51" fmla="*/ 199 h 205"/>
                  <a:gd name="T52" fmla="*/ 72 w 132"/>
                  <a:gd name="T53" fmla="*/ 93 h 205"/>
                  <a:gd name="T54" fmla="*/ 70 w 132"/>
                  <a:gd name="T55" fmla="*/ 87 h 205"/>
                  <a:gd name="T56" fmla="*/ 76 w 132"/>
                  <a:gd name="T57" fmla="*/ 64 h 205"/>
                  <a:gd name="T58" fmla="*/ 127 w 132"/>
                  <a:gd name="T59" fmla="*/ 13 h 205"/>
                  <a:gd name="T60" fmla="*/ 104 w 132"/>
                  <a:gd name="T61" fmla="*/ 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2" h="205">
                    <a:moveTo>
                      <a:pt x="47" y="205"/>
                    </a:moveTo>
                    <a:cubicBezTo>
                      <a:pt x="38" y="205"/>
                      <a:pt x="29" y="201"/>
                      <a:pt x="22" y="194"/>
                    </a:cubicBezTo>
                    <a:cubicBezTo>
                      <a:pt x="9" y="180"/>
                      <a:pt x="1" y="152"/>
                      <a:pt x="2" y="117"/>
                    </a:cubicBezTo>
                    <a:cubicBezTo>
                      <a:pt x="2" y="111"/>
                      <a:pt x="2" y="105"/>
                      <a:pt x="3" y="100"/>
                    </a:cubicBezTo>
                    <a:cubicBezTo>
                      <a:pt x="3" y="82"/>
                      <a:pt x="4" y="75"/>
                      <a:pt x="1" y="65"/>
                    </a:cubicBezTo>
                    <a:cubicBezTo>
                      <a:pt x="0" y="60"/>
                      <a:pt x="1" y="55"/>
                      <a:pt x="3" y="51"/>
                    </a:cubicBezTo>
                    <a:cubicBezTo>
                      <a:pt x="9" y="41"/>
                      <a:pt x="26" y="34"/>
                      <a:pt x="52" y="28"/>
                    </a:cubicBezTo>
                    <a:cubicBezTo>
                      <a:pt x="53" y="24"/>
                      <a:pt x="57" y="7"/>
                      <a:pt x="87" y="1"/>
                    </a:cubicBezTo>
                    <a:cubicBezTo>
                      <a:pt x="94" y="0"/>
                      <a:pt x="99" y="0"/>
                      <a:pt x="104" y="0"/>
                    </a:cubicBezTo>
                    <a:cubicBezTo>
                      <a:pt x="119" y="0"/>
                      <a:pt x="128" y="4"/>
                      <a:pt x="130" y="13"/>
                    </a:cubicBezTo>
                    <a:cubicBezTo>
                      <a:pt x="132" y="30"/>
                      <a:pt x="113" y="49"/>
                      <a:pt x="77" y="66"/>
                    </a:cubicBezTo>
                    <a:cubicBezTo>
                      <a:pt x="70" y="69"/>
                      <a:pt x="70" y="73"/>
                      <a:pt x="73" y="86"/>
                    </a:cubicBezTo>
                    <a:cubicBezTo>
                      <a:pt x="73" y="87"/>
                      <a:pt x="74" y="89"/>
                      <a:pt x="74" y="92"/>
                    </a:cubicBezTo>
                    <a:cubicBezTo>
                      <a:pt x="81" y="115"/>
                      <a:pt x="102" y="187"/>
                      <a:pt x="64" y="201"/>
                    </a:cubicBezTo>
                    <a:cubicBezTo>
                      <a:pt x="58" y="203"/>
                      <a:pt x="53" y="205"/>
                      <a:pt x="47" y="205"/>
                    </a:cubicBezTo>
                    <a:close/>
                    <a:moveTo>
                      <a:pt x="104" y="2"/>
                    </a:moveTo>
                    <a:cubicBezTo>
                      <a:pt x="99" y="2"/>
                      <a:pt x="94" y="3"/>
                      <a:pt x="88" y="4"/>
                    </a:cubicBezTo>
                    <a:cubicBezTo>
                      <a:pt x="56" y="9"/>
                      <a:pt x="55" y="28"/>
                      <a:pt x="55" y="29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27" y="36"/>
                      <a:pt x="11" y="43"/>
                      <a:pt x="5" y="52"/>
                    </a:cubicBezTo>
                    <a:cubicBezTo>
                      <a:pt x="3" y="56"/>
                      <a:pt x="2" y="60"/>
                      <a:pt x="3" y="64"/>
                    </a:cubicBezTo>
                    <a:cubicBezTo>
                      <a:pt x="6" y="74"/>
                      <a:pt x="6" y="82"/>
                      <a:pt x="5" y="100"/>
                    </a:cubicBezTo>
                    <a:cubicBezTo>
                      <a:pt x="5" y="105"/>
                      <a:pt x="5" y="111"/>
                      <a:pt x="5" y="117"/>
                    </a:cubicBezTo>
                    <a:cubicBezTo>
                      <a:pt x="4" y="151"/>
                      <a:pt x="11" y="178"/>
                      <a:pt x="24" y="192"/>
                    </a:cubicBezTo>
                    <a:cubicBezTo>
                      <a:pt x="34" y="203"/>
                      <a:pt x="48" y="205"/>
                      <a:pt x="63" y="199"/>
                    </a:cubicBezTo>
                    <a:cubicBezTo>
                      <a:pt x="99" y="185"/>
                      <a:pt x="79" y="116"/>
                      <a:pt x="72" y="93"/>
                    </a:cubicBezTo>
                    <a:cubicBezTo>
                      <a:pt x="71" y="90"/>
                      <a:pt x="71" y="88"/>
                      <a:pt x="70" y="87"/>
                    </a:cubicBezTo>
                    <a:cubicBezTo>
                      <a:pt x="68" y="75"/>
                      <a:pt x="67" y="68"/>
                      <a:pt x="76" y="64"/>
                    </a:cubicBezTo>
                    <a:cubicBezTo>
                      <a:pt x="126" y="40"/>
                      <a:pt x="128" y="21"/>
                      <a:pt x="127" y="13"/>
                    </a:cubicBezTo>
                    <a:cubicBezTo>
                      <a:pt x="126" y="6"/>
                      <a:pt x="118" y="2"/>
                      <a:pt x="104" y="2"/>
                    </a:cubicBez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11" name="Freeform 1074"/>
              <p:cNvSpPr>
                <a:spLocks/>
              </p:cNvSpPr>
              <p:nvPr/>
            </p:nvSpPr>
            <p:spPr bwMode="auto">
              <a:xfrm>
                <a:off x="3516" y="2177"/>
                <a:ext cx="74" cy="22"/>
              </a:xfrm>
              <a:custGeom>
                <a:avLst/>
                <a:gdLst>
                  <a:gd name="T0" fmla="*/ 0 w 31"/>
                  <a:gd name="T1" fmla="*/ 7 h 9"/>
                  <a:gd name="T2" fmla="*/ 15 w 31"/>
                  <a:gd name="T3" fmla="*/ 4 h 9"/>
                  <a:gd name="T4" fmla="*/ 23 w 31"/>
                  <a:gd name="T5" fmla="*/ 2 h 9"/>
                  <a:gd name="T6" fmla="*/ 30 w 31"/>
                  <a:gd name="T7" fmla="*/ 0 h 9"/>
                  <a:gd name="T8" fmla="*/ 31 w 31"/>
                  <a:gd name="T9" fmla="*/ 1 h 9"/>
                  <a:gd name="T10" fmla="*/ 23 w 31"/>
                  <a:gd name="T11" fmla="*/ 4 h 9"/>
                  <a:gd name="T12" fmla="*/ 16 w 31"/>
                  <a:gd name="T13" fmla="*/ 6 h 9"/>
                  <a:gd name="T14" fmla="*/ 1 w 31"/>
                  <a:gd name="T15" fmla="*/ 9 h 9"/>
                  <a:gd name="T16" fmla="*/ 0 w 31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9">
                    <a:moveTo>
                      <a:pt x="0" y="7"/>
                    </a:moveTo>
                    <a:cubicBezTo>
                      <a:pt x="5" y="6"/>
                      <a:pt x="10" y="5"/>
                      <a:pt x="15" y="4"/>
                    </a:cubicBezTo>
                    <a:cubicBezTo>
                      <a:pt x="18" y="4"/>
                      <a:pt x="20" y="3"/>
                      <a:pt x="23" y="2"/>
                    </a:cubicBezTo>
                    <a:cubicBezTo>
                      <a:pt x="25" y="2"/>
                      <a:pt x="28" y="1"/>
                      <a:pt x="30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28" y="2"/>
                      <a:pt x="26" y="3"/>
                      <a:pt x="23" y="4"/>
                    </a:cubicBezTo>
                    <a:cubicBezTo>
                      <a:pt x="21" y="5"/>
                      <a:pt x="18" y="5"/>
                      <a:pt x="16" y="6"/>
                    </a:cubicBezTo>
                    <a:cubicBezTo>
                      <a:pt x="11" y="7"/>
                      <a:pt x="6" y="8"/>
                      <a:pt x="1" y="9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12" name="Freeform 1075"/>
              <p:cNvSpPr>
                <a:spLocks/>
              </p:cNvSpPr>
              <p:nvPr/>
            </p:nvSpPr>
            <p:spPr bwMode="auto">
              <a:xfrm>
                <a:off x="3533" y="2279"/>
                <a:ext cx="38" cy="36"/>
              </a:xfrm>
              <a:custGeom>
                <a:avLst/>
                <a:gdLst>
                  <a:gd name="T0" fmla="*/ 16 w 16"/>
                  <a:gd name="T1" fmla="*/ 3 h 15"/>
                  <a:gd name="T2" fmla="*/ 7 w 16"/>
                  <a:gd name="T3" fmla="*/ 7 h 15"/>
                  <a:gd name="T4" fmla="*/ 3 w 16"/>
                  <a:gd name="T5" fmla="*/ 11 h 15"/>
                  <a:gd name="T6" fmla="*/ 1 w 16"/>
                  <a:gd name="T7" fmla="*/ 15 h 15"/>
                  <a:gd name="T8" fmla="*/ 0 w 16"/>
                  <a:gd name="T9" fmla="*/ 15 h 15"/>
                  <a:gd name="T10" fmla="*/ 2 w 16"/>
                  <a:gd name="T11" fmla="*/ 10 h 15"/>
                  <a:gd name="T12" fmla="*/ 6 w 16"/>
                  <a:gd name="T13" fmla="*/ 6 h 15"/>
                  <a:gd name="T14" fmla="*/ 15 w 16"/>
                  <a:gd name="T15" fmla="*/ 0 h 15"/>
                  <a:gd name="T16" fmla="*/ 16 w 16"/>
                  <a:gd name="T17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5">
                    <a:moveTo>
                      <a:pt x="16" y="3"/>
                    </a:moveTo>
                    <a:cubicBezTo>
                      <a:pt x="13" y="4"/>
                      <a:pt x="9" y="5"/>
                      <a:pt x="7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2" y="12"/>
                      <a:pt x="1" y="14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1" y="12"/>
                      <a:pt x="2" y="10"/>
                    </a:cubicBezTo>
                    <a:cubicBezTo>
                      <a:pt x="3" y="9"/>
                      <a:pt x="4" y="7"/>
                      <a:pt x="6" y="6"/>
                    </a:cubicBezTo>
                    <a:cubicBezTo>
                      <a:pt x="8" y="4"/>
                      <a:pt x="12" y="2"/>
                      <a:pt x="15" y="0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  <p:sp>
            <p:nvSpPr>
              <p:cNvPr id="213" name="Freeform 1076"/>
              <p:cNvSpPr>
                <a:spLocks/>
              </p:cNvSpPr>
              <p:nvPr/>
            </p:nvSpPr>
            <p:spPr bwMode="auto">
              <a:xfrm>
                <a:off x="3393" y="2279"/>
                <a:ext cx="33" cy="27"/>
              </a:xfrm>
              <a:custGeom>
                <a:avLst/>
                <a:gdLst>
                  <a:gd name="T0" fmla="*/ 2 w 14"/>
                  <a:gd name="T1" fmla="*/ 0 h 11"/>
                  <a:gd name="T2" fmla="*/ 7 w 14"/>
                  <a:gd name="T3" fmla="*/ 7 h 11"/>
                  <a:gd name="T4" fmla="*/ 14 w 14"/>
                  <a:gd name="T5" fmla="*/ 10 h 11"/>
                  <a:gd name="T6" fmla="*/ 14 w 14"/>
                  <a:gd name="T7" fmla="*/ 11 h 11"/>
                  <a:gd name="T8" fmla="*/ 6 w 14"/>
                  <a:gd name="T9" fmla="*/ 8 h 11"/>
                  <a:gd name="T10" fmla="*/ 0 w 14"/>
                  <a:gd name="T11" fmla="*/ 1 h 11"/>
                  <a:gd name="T12" fmla="*/ 2 w 1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1">
                    <a:moveTo>
                      <a:pt x="2" y="0"/>
                    </a:moveTo>
                    <a:cubicBezTo>
                      <a:pt x="3" y="3"/>
                      <a:pt x="5" y="5"/>
                      <a:pt x="7" y="7"/>
                    </a:cubicBezTo>
                    <a:cubicBezTo>
                      <a:pt x="9" y="9"/>
                      <a:pt x="11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1" y="11"/>
                      <a:pt x="8" y="10"/>
                      <a:pt x="6" y="8"/>
                    </a:cubicBezTo>
                    <a:cubicBezTo>
                      <a:pt x="3" y="6"/>
                      <a:pt x="1" y="4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8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99"/>
              </a:p>
            </p:txBody>
          </p:sp>
        </p:grpSp>
      </p:grpSp>
      <p:pic>
        <p:nvPicPr>
          <p:cNvPr id="476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514" y="3371767"/>
            <a:ext cx="5065787" cy="3560072"/>
          </a:xfrm>
          <a:prstGeom prst="rect">
            <a:avLst/>
          </a:prstGeom>
        </p:spPr>
      </p:pic>
      <p:sp>
        <p:nvSpPr>
          <p:cNvPr id="477" name="Rectangle 476"/>
          <p:cNvSpPr/>
          <p:nvPr/>
        </p:nvSpPr>
        <p:spPr>
          <a:xfrm>
            <a:off x="3781210" y="405924"/>
            <a:ext cx="6083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</a:p>
        </p:txBody>
      </p:sp>
      <p:sp>
        <p:nvSpPr>
          <p:cNvPr id="478" name="Rectangle 477"/>
          <p:cNvSpPr/>
          <p:nvPr/>
        </p:nvSpPr>
        <p:spPr>
          <a:xfrm>
            <a:off x="3164079" y="1855877"/>
            <a:ext cx="799129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</p:txBody>
      </p:sp>
      <p:sp>
        <p:nvSpPr>
          <p:cNvPr id="479" name="Rectangle 478"/>
          <p:cNvSpPr/>
          <p:nvPr/>
        </p:nvSpPr>
        <p:spPr>
          <a:xfrm>
            <a:off x="3045727" y="2991552"/>
            <a:ext cx="8478615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81" name="图片 2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33144"/>
            <a:ext cx="6155737" cy="2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4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" grpId="0" animBg="1"/>
      <p:bldP spid="47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1155" y="184946"/>
            <a:ext cx="12460463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1.Phân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chớ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31553" y="2679092"/>
          <a:ext cx="9855200" cy="130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val="3966703334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476879223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931519846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784798770"/>
                    </a:ext>
                  </a:extLst>
                </a:gridCol>
              </a:tblGrid>
              <a:tr h="6525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Vần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283564"/>
                  </a:ext>
                </a:extLst>
              </a:tr>
              <a:tr h="6525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hoài</a:t>
                      </a:r>
                      <a:endParaRPr lang="en-US" sz="3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oai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huyền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82321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3180" y="2495243"/>
            <a:ext cx="753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</a:p>
        </p:txBody>
      </p:sp>
      <p:sp>
        <p:nvSpPr>
          <p:cNvPr id="7" name="Thought Bubble: Cloud 6"/>
          <p:cNvSpPr/>
          <p:nvPr/>
        </p:nvSpPr>
        <p:spPr>
          <a:xfrm>
            <a:off x="1084217" y="4075611"/>
            <a:ext cx="4650377" cy="211618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835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18530" y="107577"/>
          <a:ext cx="5707184" cy="56287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6796">
                  <a:extLst>
                    <a:ext uri="{9D8B030D-6E8A-4147-A177-3AD203B41FA5}">
                      <a16:colId xmlns:a16="http://schemas.microsoft.com/office/drawing/2014/main" val="3129589549"/>
                    </a:ext>
                  </a:extLst>
                </a:gridCol>
                <a:gridCol w="1426796">
                  <a:extLst>
                    <a:ext uri="{9D8B030D-6E8A-4147-A177-3AD203B41FA5}">
                      <a16:colId xmlns:a16="http://schemas.microsoft.com/office/drawing/2014/main" val="1322871140"/>
                    </a:ext>
                  </a:extLst>
                </a:gridCol>
                <a:gridCol w="1426796">
                  <a:extLst>
                    <a:ext uri="{9D8B030D-6E8A-4147-A177-3AD203B41FA5}">
                      <a16:colId xmlns:a16="http://schemas.microsoft.com/office/drawing/2014/main" val="1634842752"/>
                    </a:ext>
                  </a:extLst>
                </a:gridCol>
                <a:gridCol w="1426796">
                  <a:extLst>
                    <a:ext uri="{9D8B030D-6E8A-4147-A177-3AD203B41FA5}">
                      <a16:colId xmlns:a16="http://schemas.microsoft.com/office/drawing/2014/main" val="3073986165"/>
                    </a:ext>
                  </a:extLst>
                </a:gridCol>
              </a:tblGrid>
              <a:tr h="10651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Vần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843509"/>
                  </a:ext>
                </a:extLst>
              </a:tr>
              <a:tr h="95729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2222"/>
                  </a:ext>
                </a:extLst>
              </a:tr>
              <a:tr h="7720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ngoan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970770"/>
                  </a:ext>
                </a:extLst>
              </a:tr>
              <a:tr h="6304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394532"/>
                  </a:ext>
                </a:extLst>
              </a:tr>
              <a:tr h="58672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đáp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300229"/>
                  </a:ext>
                </a:extLst>
              </a:tr>
              <a:tr h="58672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201608"/>
                  </a:ext>
                </a:extLst>
              </a:tr>
              <a:tr h="102867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ngoài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4793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61567" y="95245"/>
          <a:ext cx="5694580" cy="61828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3645">
                  <a:extLst>
                    <a:ext uri="{9D8B030D-6E8A-4147-A177-3AD203B41FA5}">
                      <a16:colId xmlns:a16="http://schemas.microsoft.com/office/drawing/2014/main" val="3129589549"/>
                    </a:ext>
                  </a:extLst>
                </a:gridCol>
                <a:gridCol w="1423645">
                  <a:extLst>
                    <a:ext uri="{9D8B030D-6E8A-4147-A177-3AD203B41FA5}">
                      <a16:colId xmlns:a16="http://schemas.microsoft.com/office/drawing/2014/main" val="1322871140"/>
                    </a:ext>
                  </a:extLst>
                </a:gridCol>
                <a:gridCol w="1423645">
                  <a:extLst>
                    <a:ext uri="{9D8B030D-6E8A-4147-A177-3AD203B41FA5}">
                      <a16:colId xmlns:a16="http://schemas.microsoft.com/office/drawing/2014/main" val="1634842752"/>
                    </a:ext>
                  </a:extLst>
                </a:gridCol>
                <a:gridCol w="1423645">
                  <a:extLst>
                    <a:ext uri="{9D8B030D-6E8A-4147-A177-3AD203B41FA5}">
                      <a16:colId xmlns:a16="http://schemas.microsoft.com/office/drawing/2014/main" val="3073986165"/>
                    </a:ext>
                  </a:extLst>
                </a:gridCol>
              </a:tblGrid>
              <a:tr h="8155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Vần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843509"/>
                  </a:ext>
                </a:extLst>
              </a:tr>
              <a:tr h="6954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85470"/>
                  </a:ext>
                </a:extLst>
              </a:tr>
              <a:tr h="6954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cùng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703911"/>
                  </a:ext>
                </a:extLst>
              </a:tr>
              <a:tr h="4273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547261"/>
                  </a:ext>
                </a:extLst>
              </a:tr>
              <a:tr h="56139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mẹ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27163"/>
                  </a:ext>
                </a:extLst>
              </a:tr>
              <a:tr h="56139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chớ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506413"/>
                  </a:ext>
                </a:extLst>
              </a:tr>
              <a:tr h="82951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hoài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229421"/>
                  </a:ext>
                </a:extLst>
              </a:tr>
              <a:tr h="56139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590339"/>
                  </a:ext>
                </a:extLst>
              </a:tr>
              <a:tr h="56139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149888"/>
                  </a:ext>
                </a:extLst>
              </a:tr>
            </a:tbl>
          </a:graphicData>
        </a:graphic>
      </p:graphicFrame>
      <p:sp>
        <p:nvSpPr>
          <p:cNvPr id="6" name="Thought Bubble: Cloud 5"/>
          <p:cNvSpPr/>
          <p:nvPr/>
        </p:nvSpPr>
        <p:spPr>
          <a:xfrm>
            <a:off x="1776548" y="3892731"/>
            <a:ext cx="4650377" cy="211618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1305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18530" y="107577"/>
          <a:ext cx="5707184" cy="56287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6796">
                  <a:extLst>
                    <a:ext uri="{9D8B030D-6E8A-4147-A177-3AD203B41FA5}">
                      <a16:colId xmlns:a16="http://schemas.microsoft.com/office/drawing/2014/main" val="3129589549"/>
                    </a:ext>
                  </a:extLst>
                </a:gridCol>
                <a:gridCol w="1426796">
                  <a:extLst>
                    <a:ext uri="{9D8B030D-6E8A-4147-A177-3AD203B41FA5}">
                      <a16:colId xmlns:a16="http://schemas.microsoft.com/office/drawing/2014/main" val="1322871140"/>
                    </a:ext>
                  </a:extLst>
                </a:gridCol>
                <a:gridCol w="1426796">
                  <a:extLst>
                    <a:ext uri="{9D8B030D-6E8A-4147-A177-3AD203B41FA5}">
                      <a16:colId xmlns:a16="http://schemas.microsoft.com/office/drawing/2014/main" val="1634842752"/>
                    </a:ext>
                  </a:extLst>
                </a:gridCol>
                <a:gridCol w="1426796">
                  <a:extLst>
                    <a:ext uri="{9D8B030D-6E8A-4147-A177-3AD203B41FA5}">
                      <a16:colId xmlns:a16="http://schemas.microsoft.com/office/drawing/2014/main" val="3073986165"/>
                    </a:ext>
                  </a:extLst>
                </a:gridCol>
              </a:tblGrid>
              <a:tr h="10651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Vần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843509"/>
                  </a:ext>
                </a:extLst>
              </a:tr>
              <a:tr h="95729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ôn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ngang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2222"/>
                  </a:ext>
                </a:extLst>
              </a:tr>
              <a:tr h="7720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ngoan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oan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ngang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970770"/>
                  </a:ext>
                </a:extLst>
              </a:tr>
              <a:tr h="6304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ôi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394532"/>
                  </a:ext>
                </a:extLst>
              </a:tr>
              <a:tr h="58672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đáp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300229"/>
                  </a:ext>
                </a:extLst>
              </a:tr>
              <a:tr h="58672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ươi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huyền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201608"/>
                  </a:ext>
                </a:extLst>
              </a:tr>
              <a:tr h="102867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ngoài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oai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huyền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4793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61567" y="95245"/>
          <a:ext cx="5694580" cy="61828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3645">
                  <a:extLst>
                    <a:ext uri="{9D8B030D-6E8A-4147-A177-3AD203B41FA5}">
                      <a16:colId xmlns:a16="http://schemas.microsoft.com/office/drawing/2014/main" val="3129589549"/>
                    </a:ext>
                  </a:extLst>
                </a:gridCol>
                <a:gridCol w="1423645">
                  <a:extLst>
                    <a:ext uri="{9D8B030D-6E8A-4147-A177-3AD203B41FA5}">
                      <a16:colId xmlns:a16="http://schemas.microsoft.com/office/drawing/2014/main" val="1322871140"/>
                    </a:ext>
                  </a:extLst>
                </a:gridCol>
                <a:gridCol w="1423645">
                  <a:extLst>
                    <a:ext uri="{9D8B030D-6E8A-4147-A177-3AD203B41FA5}">
                      <a16:colId xmlns:a16="http://schemas.microsoft.com/office/drawing/2014/main" val="1634842752"/>
                    </a:ext>
                  </a:extLst>
                </a:gridCol>
                <a:gridCol w="1423645">
                  <a:extLst>
                    <a:ext uri="{9D8B030D-6E8A-4147-A177-3AD203B41FA5}">
                      <a16:colId xmlns:a16="http://schemas.microsoft.com/office/drawing/2014/main" val="3073986165"/>
                    </a:ext>
                  </a:extLst>
                </a:gridCol>
              </a:tblGrid>
              <a:tr h="8155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Vần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843509"/>
                  </a:ext>
                </a:extLst>
              </a:tr>
              <a:tr h="6954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huyền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85470"/>
                  </a:ext>
                </a:extLst>
              </a:tr>
              <a:tr h="6954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cùng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ung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huyền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703911"/>
                  </a:ext>
                </a:extLst>
              </a:tr>
              <a:tr h="4273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ôt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nặng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547261"/>
                  </a:ext>
                </a:extLst>
              </a:tr>
              <a:tr h="56139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mẹ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nặng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27163"/>
                  </a:ext>
                </a:extLst>
              </a:tr>
              <a:tr h="56139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chớ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506413"/>
                  </a:ext>
                </a:extLst>
              </a:tr>
              <a:tr h="82951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hoài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oai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huyền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229421"/>
                  </a:ext>
                </a:extLst>
              </a:tr>
              <a:tr h="56139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590339"/>
                  </a:ext>
                </a:extLst>
              </a:tr>
              <a:tr h="56139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ngang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149888"/>
                  </a:ext>
                </a:extLst>
              </a:tr>
            </a:tbl>
          </a:graphicData>
        </a:graphic>
      </p:graphicFrame>
      <p:sp>
        <p:nvSpPr>
          <p:cNvPr id="2" name="Thought Bubble: Cloud 1"/>
          <p:cNvSpPr/>
          <p:nvPr/>
        </p:nvSpPr>
        <p:spPr>
          <a:xfrm>
            <a:off x="0" y="4010297"/>
            <a:ext cx="4650377" cy="211618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hought Bubble: Cloud 5"/>
          <p:cNvSpPr/>
          <p:nvPr/>
        </p:nvSpPr>
        <p:spPr>
          <a:xfrm>
            <a:off x="4358480" y="3815201"/>
            <a:ext cx="4650377" cy="211618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hought Bubble: Cloud 6"/>
          <p:cNvSpPr/>
          <p:nvPr/>
        </p:nvSpPr>
        <p:spPr>
          <a:xfrm>
            <a:off x="21124" y="4010296"/>
            <a:ext cx="4650377" cy="211618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Thought Bubble: Cloud 7"/>
          <p:cNvSpPr/>
          <p:nvPr/>
        </p:nvSpPr>
        <p:spPr>
          <a:xfrm>
            <a:off x="4358480" y="3717653"/>
            <a:ext cx="4650377" cy="211618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9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120" y="341701"/>
            <a:ext cx="117631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8627" y="1151598"/>
            <a:ext cx="69172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chớ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066" y="2453938"/>
            <a:ext cx="118779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8079" y="3756278"/>
            <a:ext cx="112598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229" y="4566175"/>
            <a:ext cx="98267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710" y="183794"/>
            <a:ext cx="11961928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So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oàn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loắt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choắt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thoăn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thoắt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nghênh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nghênh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TỐ HỮU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hought Bubble: Cloud 4"/>
          <p:cNvSpPr/>
          <p:nvPr/>
        </p:nvSpPr>
        <p:spPr>
          <a:xfrm>
            <a:off x="604477" y="4077841"/>
            <a:ext cx="4477870" cy="18825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79930" y="692212"/>
            <a:ext cx="7328646" cy="3393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79930" y="1181497"/>
            <a:ext cx="3886199" cy="1799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684559" y="1156370"/>
            <a:ext cx="3106269" cy="1438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79930" y="1730638"/>
            <a:ext cx="1407458" cy="651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271247" y="1670169"/>
            <a:ext cx="6028765" cy="2791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hought Bubble: Cloud 17"/>
          <p:cNvSpPr/>
          <p:nvPr/>
        </p:nvSpPr>
        <p:spPr>
          <a:xfrm>
            <a:off x="7017242" y="3961929"/>
            <a:ext cx="4898985" cy="23955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86154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94114" y="836021"/>
            <a:ext cx="87390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H" panose="020B0603050302020204" pitchFamily="34" charset="0"/>
              </a:rPr>
              <a:t>Thứ</a:t>
            </a:r>
            <a:r>
              <a:rPr lang="en-US" sz="3200" b="1" dirty="0">
                <a:latin typeface="HP001 4H" panose="020B0603050302020204" pitchFamily="34" charset="0"/>
              </a:rPr>
              <a:t>  </a:t>
            </a:r>
            <a:r>
              <a:rPr lang="en-US" sz="3200" b="1" dirty="0" err="1">
                <a:latin typeface="HP001 4H" panose="020B0603050302020204" pitchFamily="34" charset="0"/>
              </a:rPr>
              <a:t>sáu</a:t>
            </a:r>
            <a:r>
              <a:rPr lang="en-US" sz="3200" b="1" dirty="0">
                <a:latin typeface="HP001 4H" panose="020B0603050302020204" pitchFamily="34" charset="0"/>
              </a:rPr>
              <a:t>  </a:t>
            </a:r>
            <a:r>
              <a:rPr lang="en-US" sz="3200" b="1" dirty="0" err="1">
                <a:latin typeface="HP001 4H" panose="020B0603050302020204" pitchFamily="34" charset="0"/>
              </a:rPr>
              <a:t>ngày</a:t>
            </a:r>
            <a:r>
              <a:rPr lang="en-US" sz="3200" b="1" dirty="0">
                <a:latin typeface="HP001 4H" panose="020B0603050302020204" pitchFamily="34" charset="0"/>
              </a:rPr>
              <a:t> 10  </a:t>
            </a:r>
            <a:r>
              <a:rPr lang="en-US" sz="3200" b="1" dirty="0" err="1">
                <a:latin typeface="HP001 4H" panose="020B0603050302020204" pitchFamily="34" charset="0"/>
              </a:rPr>
              <a:t>tháng</a:t>
            </a:r>
            <a:r>
              <a:rPr lang="en-US" sz="3200" b="1" dirty="0">
                <a:latin typeface="HP001 4H" panose="020B0603050302020204" pitchFamily="34" charset="0"/>
              </a:rPr>
              <a:t>  9 </a:t>
            </a:r>
            <a:r>
              <a:rPr lang="en-US" sz="3200" b="1" dirty="0" err="1">
                <a:latin typeface="HP001 4H" panose="020B0603050302020204" pitchFamily="34" charset="0"/>
              </a:rPr>
              <a:t>năm</a:t>
            </a:r>
            <a:r>
              <a:rPr lang="en-US" sz="3200" b="1" dirty="0">
                <a:latin typeface="HP001 4H" panose="020B0603050302020204" pitchFamily="34" charset="0"/>
              </a:rPr>
              <a:t> 2021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H" panose="020B0603050302020204" pitchFamily="34" charset="0"/>
              </a:rPr>
              <a:t>Tập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làm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văn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H" panose="020B0603050302020204" pitchFamily="34" charset="0"/>
              </a:rPr>
              <a:t>Nhân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vật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trong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latin typeface="HP001 4H" panose="020B0603050302020204" pitchFamily="34" charset="0"/>
              </a:rPr>
              <a:t>truyện</a:t>
            </a:r>
            <a:r>
              <a:rPr lang="en-US" sz="3200" b="1" dirty="0">
                <a:latin typeface="HP001 4H" panose="020B06030503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HP001 4H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47254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0567" y="276425"/>
            <a:ext cx="5985934" cy="36944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loắt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choắt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thoăn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thoắt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nghênh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nghênh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TỐ HỮU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hought Bubble: Cloud 4"/>
          <p:cNvSpPr/>
          <p:nvPr/>
        </p:nvSpPr>
        <p:spPr>
          <a:xfrm>
            <a:off x="444137" y="397937"/>
            <a:ext cx="4477870" cy="18825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7546054" y="411384"/>
            <a:ext cx="2117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loắt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choắt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82378" y="1894565"/>
            <a:ext cx="25266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thoăn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thoắt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01376" y="1151083"/>
            <a:ext cx="2209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29201" y="2622767"/>
            <a:ext cx="34820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nghênh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nghênh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474" y="3806944"/>
            <a:ext cx="116685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loắt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choắt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thoăn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thoắt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nghênh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nghênh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9474" y="4852984"/>
            <a:ext cx="1227861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loắt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choắt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thoăn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thoắt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8535" y="5792422"/>
            <a:ext cx="122786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nghênh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nghênh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82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3" grpId="0"/>
      <p:bldP spid="19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285" y="224135"/>
            <a:ext cx="1169903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Qua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252" y="1752362"/>
            <a:ext cx="1139606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90918"/>
            <a:ext cx="1227688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9051"/>
            <a:ext cx="12479301" cy="6950890"/>
            <a:chOff x="0" y="-19051"/>
            <a:chExt cx="12479301" cy="6950890"/>
          </a:xfrm>
        </p:grpSpPr>
        <p:pic>
          <p:nvPicPr>
            <p:cNvPr id="480" name="图片 2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3706" y="-19051"/>
              <a:ext cx="4038055" cy="1790701"/>
            </a:xfrm>
            <a:prstGeom prst="rect">
              <a:avLst/>
            </a:prstGeom>
          </p:spPr>
        </p:pic>
        <p:pic>
          <p:nvPicPr>
            <p:cNvPr id="12" name="图片 8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31674" flipH="1" flipV="1">
              <a:off x="87854" y="2041049"/>
              <a:ext cx="3120489" cy="3646737"/>
            </a:xfrm>
            <a:prstGeom prst="rect">
              <a:avLst/>
            </a:prstGeom>
          </p:spPr>
        </p:pic>
        <p:grpSp>
          <p:nvGrpSpPr>
            <p:cNvPr id="475" name="Group 474"/>
            <p:cNvGrpSpPr/>
            <p:nvPr/>
          </p:nvGrpSpPr>
          <p:grpSpPr>
            <a:xfrm>
              <a:off x="2647400" y="4899814"/>
              <a:ext cx="6467569" cy="1677512"/>
              <a:chOff x="858468" y="-97376"/>
              <a:chExt cx="4097172" cy="1848168"/>
            </a:xfrm>
          </p:grpSpPr>
          <p:grpSp>
            <p:nvGrpSpPr>
              <p:cNvPr id="214" name="后"/>
              <p:cNvGrpSpPr/>
              <p:nvPr/>
            </p:nvGrpSpPr>
            <p:grpSpPr>
              <a:xfrm>
                <a:off x="858468" y="-97376"/>
                <a:ext cx="4097172" cy="1485663"/>
                <a:chOff x="1110797" y="655640"/>
                <a:chExt cx="6869112" cy="2490788"/>
              </a:xfrm>
            </p:grpSpPr>
            <p:grpSp>
              <p:nvGrpSpPr>
                <p:cNvPr id="215" name="Group 1338"/>
                <p:cNvGrpSpPr>
                  <a:grpSpLocks noChangeAspect="1"/>
                </p:cNvGrpSpPr>
                <p:nvPr/>
              </p:nvGrpSpPr>
              <p:grpSpPr bwMode="auto">
                <a:xfrm>
                  <a:off x="3400425" y="1944687"/>
                  <a:ext cx="641350" cy="685799"/>
                  <a:chOff x="2142" y="1225"/>
                  <a:chExt cx="404" cy="432"/>
                </a:xfrm>
              </p:grpSpPr>
              <p:sp>
                <p:nvSpPr>
                  <p:cNvPr id="472" name="Freeform 1339"/>
                  <p:cNvSpPr>
                    <a:spLocks/>
                  </p:cNvSpPr>
                  <p:nvPr/>
                </p:nvSpPr>
                <p:spPr bwMode="auto">
                  <a:xfrm>
                    <a:off x="2142" y="1225"/>
                    <a:ext cx="404" cy="432"/>
                  </a:xfrm>
                  <a:custGeom>
                    <a:avLst/>
                    <a:gdLst>
                      <a:gd name="T0" fmla="*/ 48 w 168"/>
                      <a:gd name="T1" fmla="*/ 0 h 180"/>
                      <a:gd name="T2" fmla="*/ 150 w 168"/>
                      <a:gd name="T3" fmla="*/ 8 h 180"/>
                      <a:gd name="T4" fmla="*/ 168 w 168"/>
                      <a:gd name="T5" fmla="*/ 161 h 180"/>
                      <a:gd name="T6" fmla="*/ 88 w 168"/>
                      <a:gd name="T7" fmla="*/ 178 h 180"/>
                      <a:gd name="T8" fmla="*/ 0 w 168"/>
                      <a:gd name="T9" fmla="*/ 151 h 180"/>
                      <a:gd name="T10" fmla="*/ 48 w 168"/>
                      <a:gd name="T11" fmla="*/ 0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8" h="180">
                        <a:moveTo>
                          <a:pt x="48" y="0"/>
                        </a:moveTo>
                        <a:cubicBezTo>
                          <a:pt x="150" y="8"/>
                          <a:pt x="150" y="8"/>
                          <a:pt x="150" y="8"/>
                        </a:cubicBezTo>
                        <a:cubicBezTo>
                          <a:pt x="168" y="161"/>
                          <a:pt x="168" y="161"/>
                          <a:pt x="168" y="161"/>
                        </a:cubicBezTo>
                        <a:cubicBezTo>
                          <a:pt x="168" y="161"/>
                          <a:pt x="147" y="180"/>
                          <a:pt x="88" y="178"/>
                        </a:cubicBezTo>
                        <a:cubicBezTo>
                          <a:pt x="24" y="176"/>
                          <a:pt x="0" y="151"/>
                          <a:pt x="0" y="151"/>
                        </a:cubicBez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A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73" name="Freeform 1340"/>
                  <p:cNvSpPr>
                    <a:spLocks/>
                  </p:cNvSpPr>
                  <p:nvPr/>
                </p:nvSpPr>
                <p:spPr bwMode="auto">
                  <a:xfrm>
                    <a:off x="2193" y="1225"/>
                    <a:ext cx="353" cy="432"/>
                  </a:xfrm>
                  <a:custGeom>
                    <a:avLst/>
                    <a:gdLst>
                      <a:gd name="T0" fmla="*/ 125 w 147"/>
                      <a:gd name="T1" fmla="*/ 148 h 180"/>
                      <a:gd name="T2" fmla="*/ 79 w 147"/>
                      <a:gd name="T3" fmla="*/ 125 h 180"/>
                      <a:gd name="T4" fmla="*/ 79 w 147"/>
                      <a:gd name="T5" fmla="*/ 47 h 180"/>
                      <a:gd name="T6" fmla="*/ 101 w 147"/>
                      <a:gd name="T7" fmla="*/ 25 h 180"/>
                      <a:gd name="T8" fmla="*/ 119 w 147"/>
                      <a:gd name="T9" fmla="*/ 8 h 180"/>
                      <a:gd name="T10" fmla="*/ 33 w 147"/>
                      <a:gd name="T11" fmla="*/ 0 h 180"/>
                      <a:gd name="T12" fmla="*/ 2 w 147"/>
                      <a:gd name="T13" fmla="*/ 165 h 180"/>
                      <a:gd name="T14" fmla="*/ 67 w 147"/>
                      <a:gd name="T15" fmla="*/ 178 h 180"/>
                      <a:gd name="T16" fmla="*/ 147 w 147"/>
                      <a:gd name="T17" fmla="*/ 161 h 180"/>
                      <a:gd name="T18" fmla="*/ 125 w 147"/>
                      <a:gd name="T19" fmla="*/ 148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7" h="180">
                        <a:moveTo>
                          <a:pt x="125" y="148"/>
                        </a:moveTo>
                        <a:cubicBezTo>
                          <a:pt x="83" y="151"/>
                          <a:pt x="76" y="133"/>
                          <a:pt x="79" y="125"/>
                        </a:cubicBezTo>
                        <a:cubicBezTo>
                          <a:pt x="83" y="110"/>
                          <a:pt x="78" y="65"/>
                          <a:pt x="79" y="47"/>
                        </a:cubicBezTo>
                        <a:cubicBezTo>
                          <a:pt x="80" y="34"/>
                          <a:pt x="86" y="28"/>
                          <a:pt x="101" y="25"/>
                        </a:cubicBezTo>
                        <a:cubicBezTo>
                          <a:pt x="119" y="8"/>
                          <a:pt x="119" y="8"/>
                          <a:pt x="119" y="8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29" y="3"/>
                          <a:pt x="0" y="160"/>
                          <a:pt x="2" y="165"/>
                        </a:cubicBezTo>
                        <a:cubicBezTo>
                          <a:pt x="16" y="171"/>
                          <a:pt x="37" y="177"/>
                          <a:pt x="67" y="178"/>
                        </a:cubicBezTo>
                        <a:cubicBezTo>
                          <a:pt x="126" y="180"/>
                          <a:pt x="147" y="161"/>
                          <a:pt x="147" y="161"/>
                        </a:cubicBezTo>
                        <a:cubicBezTo>
                          <a:pt x="147" y="161"/>
                          <a:pt x="133" y="147"/>
                          <a:pt x="125" y="148"/>
                        </a:cubicBezTo>
                        <a:close/>
                      </a:path>
                    </a:pathLst>
                  </a:custGeom>
                  <a:solidFill>
                    <a:srgbClr val="F58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474" name="Freeform 1341"/>
                  <p:cNvSpPr>
                    <a:spLocks/>
                  </p:cNvSpPr>
                  <p:nvPr/>
                </p:nvSpPr>
                <p:spPr bwMode="auto">
                  <a:xfrm>
                    <a:off x="2205" y="1227"/>
                    <a:ext cx="310" cy="430"/>
                  </a:xfrm>
                  <a:custGeom>
                    <a:avLst/>
                    <a:gdLst>
                      <a:gd name="T0" fmla="*/ 129 w 129"/>
                      <a:gd name="T1" fmla="*/ 167 h 179"/>
                      <a:gd name="T2" fmla="*/ 126 w 129"/>
                      <a:gd name="T3" fmla="*/ 151 h 179"/>
                      <a:gd name="T4" fmla="*/ 57 w 129"/>
                      <a:gd name="T5" fmla="*/ 148 h 179"/>
                      <a:gd name="T6" fmla="*/ 62 w 129"/>
                      <a:gd name="T7" fmla="*/ 109 h 179"/>
                      <a:gd name="T8" fmla="*/ 64 w 129"/>
                      <a:gd name="T9" fmla="*/ 39 h 179"/>
                      <a:gd name="T10" fmla="*/ 66 w 129"/>
                      <a:gd name="T11" fmla="*/ 20 h 179"/>
                      <a:gd name="T12" fmla="*/ 95 w 129"/>
                      <a:gd name="T13" fmla="*/ 18 h 179"/>
                      <a:gd name="T14" fmla="*/ 98 w 129"/>
                      <a:gd name="T15" fmla="*/ 6 h 179"/>
                      <a:gd name="T16" fmla="*/ 39 w 129"/>
                      <a:gd name="T17" fmla="*/ 0 h 179"/>
                      <a:gd name="T18" fmla="*/ 4 w 129"/>
                      <a:gd name="T19" fmla="*/ 153 h 179"/>
                      <a:gd name="T20" fmla="*/ 129 w 129"/>
                      <a:gd name="T21" fmla="*/ 167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9" h="179">
                        <a:moveTo>
                          <a:pt x="129" y="167"/>
                        </a:moveTo>
                        <a:cubicBezTo>
                          <a:pt x="127" y="160"/>
                          <a:pt x="126" y="151"/>
                          <a:pt x="126" y="151"/>
                        </a:cubicBezTo>
                        <a:cubicBezTo>
                          <a:pt x="102" y="159"/>
                          <a:pt x="63" y="154"/>
                          <a:pt x="57" y="148"/>
                        </a:cubicBezTo>
                        <a:cubicBezTo>
                          <a:pt x="50" y="142"/>
                          <a:pt x="58" y="136"/>
                          <a:pt x="62" y="109"/>
                        </a:cubicBezTo>
                        <a:cubicBezTo>
                          <a:pt x="67" y="78"/>
                          <a:pt x="61" y="54"/>
                          <a:pt x="64" y="39"/>
                        </a:cubicBezTo>
                        <a:cubicBezTo>
                          <a:pt x="68" y="23"/>
                          <a:pt x="61" y="20"/>
                          <a:pt x="66" y="20"/>
                        </a:cubicBezTo>
                        <a:cubicBezTo>
                          <a:pt x="82" y="20"/>
                          <a:pt x="88" y="15"/>
                          <a:pt x="95" y="18"/>
                        </a:cubicBezTo>
                        <a:cubicBezTo>
                          <a:pt x="98" y="6"/>
                          <a:pt x="98" y="6"/>
                          <a:pt x="98" y="6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28" y="33"/>
                          <a:pt x="0" y="126"/>
                          <a:pt x="4" y="153"/>
                        </a:cubicBezTo>
                        <a:cubicBezTo>
                          <a:pt x="7" y="179"/>
                          <a:pt x="97" y="171"/>
                          <a:pt x="129" y="167"/>
                        </a:cubicBezTo>
                        <a:close/>
                      </a:path>
                    </a:pathLst>
                  </a:custGeom>
                  <a:solidFill>
                    <a:srgbClr val="E36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</p:grpSp>
            <p:grpSp>
              <p:nvGrpSpPr>
                <p:cNvPr id="216" name="后"/>
                <p:cNvGrpSpPr>
                  <a:grpSpLocks noChangeAspect="1"/>
                </p:cNvGrpSpPr>
                <p:nvPr/>
              </p:nvGrpSpPr>
              <p:grpSpPr bwMode="auto">
                <a:xfrm>
                  <a:off x="1110797" y="655640"/>
                  <a:ext cx="6869112" cy="2490788"/>
                  <a:chOff x="1678" y="1346"/>
                  <a:chExt cx="4327" cy="1569"/>
                </a:xfrm>
              </p:grpSpPr>
              <p:grpSp>
                <p:nvGrpSpPr>
                  <p:cNvPr id="217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1678" y="1346"/>
                    <a:ext cx="3949" cy="1569"/>
                    <a:chOff x="1678" y="1346"/>
                    <a:chExt cx="3949" cy="1569"/>
                  </a:xfrm>
                </p:grpSpPr>
                <p:sp>
                  <p:nvSpPr>
                    <p:cNvPr id="272" name="Freeform 1081"/>
                    <p:cNvSpPr>
                      <a:spLocks/>
                    </p:cNvSpPr>
                    <p:nvPr/>
                  </p:nvSpPr>
                  <p:spPr bwMode="auto">
                    <a:xfrm>
                      <a:off x="3890" y="2269"/>
                      <a:ext cx="483" cy="589"/>
                    </a:xfrm>
                    <a:custGeom>
                      <a:avLst/>
                      <a:gdLst>
                        <a:gd name="T0" fmla="*/ 158 w 204"/>
                        <a:gd name="T1" fmla="*/ 1 h 248"/>
                        <a:gd name="T2" fmla="*/ 169 w 204"/>
                        <a:gd name="T3" fmla="*/ 80 h 248"/>
                        <a:gd name="T4" fmla="*/ 174 w 204"/>
                        <a:gd name="T5" fmla="*/ 152 h 248"/>
                        <a:gd name="T6" fmla="*/ 156 w 204"/>
                        <a:gd name="T7" fmla="*/ 232 h 248"/>
                        <a:gd name="T8" fmla="*/ 20 w 204"/>
                        <a:gd name="T9" fmla="*/ 221 h 248"/>
                        <a:gd name="T10" fmla="*/ 11 w 204"/>
                        <a:gd name="T11" fmla="*/ 179 h 248"/>
                        <a:gd name="T12" fmla="*/ 24 w 204"/>
                        <a:gd name="T13" fmla="*/ 113 h 248"/>
                        <a:gd name="T14" fmla="*/ 21 w 204"/>
                        <a:gd name="T15" fmla="*/ 24 h 248"/>
                        <a:gd name="T16" fmla="*/ 72 w 204"/>
                        <a:gd name="T17" fmla="*/ 1 h 248"/>
                        <a:gd name="T18" fmla="*/ 158 w 204"/>
                        <a:gd name="T19" fmla="*/ 1 h 2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04" h="248">
                          <a:moveTo>
                            <a:pt x="158" y="1"/>
                          </a:moveTo>
                          <a:cubicBezTo>
                            <a:pt x="171" y="22"/>
                            <a:pt x="182" y="39"/>
                            <a:pt x="169" y="80"/>
                          </a:cubicBezTo>
                          <a:cubicBezTo>
                            <a:pt x="160" y="107"/>
                            <a:pt x="165" y="123"/>
                            <a:pt x="174" y="152"/>
                          </a:cubicBezTo>
                          <a:cubicBezTo>
                            <a:pt x="183" y="179"/>
                            <a:pt x="204" y="216"/>
                            <a:pt x="156" y="232"/>
                          </a:cubicBezTo>
                          <a:cubicBezTo>
                            <a:pt x="104" y="248"/>
                            <a:pt x="45" y="236"/>
                            <a:pt x="20" y="221"/>
                          </a:cubicBezTo>
                          <a:cubicBezTo>
                            <a:pt x="0" y="209"/>
                            <a:pt x="8" y="191"/>
                            <a:pt x="11" y="179"/>
                          </a:cubicBezTo>
                          <a:cubicBezTo>
                            <a:pt x="13" y="167"/>
                            <a:pt x="22" y="135"/>
                            <a:pt x="24" y="113"/>
                          </a:cubicBezTo>
                          <a:cubicBezTo>
                            <a:pt x="26" y="84"/>
                            <a:pt x="21" y="24"/>
                            <a:pt x="21" y="24"/>
                          </a:cubicBezTo>
                          <a:cubicBezTo>
                            <a:pt x="21" y="24"/>
                            <a:pt x="46" y="0"/>
                            <a:pt x="72" y="1"/>
                          </a:cubicBezTo>
                          <a:cubicBezTo>
                            <a:pt x="98" y="2"/>
                            <a:pt x="158" y="1"/>
                            <a:pt x="158" y="1"/>
                          </a:cubicBezTo>
                          <a:close/>
                        </a:path>
                      </a:pathLst>
                    </a:custGeom>
                    <a:solidFill>
                      <a:srgbClr val="00DE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73" name="Freeform 1082"/>
                    <p:cNvSpPr>
                      <a:spLocks/>
                    </p:cNvSpPr>
                    <p:nvPr/>
                  </p:nvSpPr>
                  <p:spPr bwMode="auto">
                    <a:xfrm>
                      <a:off x="3935" y="2272"/>
                      <a:ext cx="215" cy="536"/>
                    </a:xfrm>
                    <a:custGeom>
                      <a:avLst/>
                      <a:gdLst>
                        <a:gd name="T0" fmla="*/ 78 w 91"/>
                        <a:gd name="T1" fmla="*/ 98 h 226"/>
                        <a:gd name="T2" fmla="*/ 66 w 91"/>
                        <a:gd name="T3" fmla="*/ 75 h 226"/>
                        <a:gd name="T4" fmla="*/ 65 w 91"/>
                        <a:gd name="T5" fmla="*/ 42 h 226"/>
                        <a:gd name="T6" fmla="*/ 87 w 91"/>
                        <a:gd name="T7" fmla="*/ 40 h 226"/>
                        <a:gd name="T8" fmla="*/ 48 w 91"/>
                        <a:gd name="T9" fmla="*/ 0 h 226"/>
                        <a:gd name="T10" fmla="*/ 0 w 91"/>
                        <a:gd name="T11" fmla="*/ 220 h 226"/>
                        <a:gd name="T12" fmla="*/ 13 w 91"/>
                        <a:gd name="T13" fmla="*/ 226 h 226"/>
                        <a:gd name="T14" fmla="*/ 43 w 91"/>
                        <a:gd name="T15" fmla="*/ 177 h 226"/>
                        <a:gd name="T16" fmla="*/ 68 w 91"/>
                        <a:gd name="T17" fmla="*/ 136 h 226"/>
                        <a:gd name="T18" fmla="*/ 78 w 91"/>
                        <a:gd name="T19" fmla="*/ 98 h 2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91" h="226">
                          <a:moveTo>
                            <a:pt x="78" y="98"/>
                          </a:moveTo>
                          <a:cubicBezTo>
                            <a:pt x="68" y="89"/>
                            <a:pt x="65" y="85"/>
                            <a:pt x="66" y="75"/>
                          </a:cubicBezTo>
                          <a:cubicBezTo>
                            <a:pt x="67" y="65"/>
                            <a:pt x="66" y="51"/>
                            <a:pt x="65" y="42"/>
                          </a:cubicBezTo>
                          <a:cubicBezTo>
                            <a:pt x="65" y="32"/>
                            <a:pt x="76" y="36"/>
                            <a:pt x="87" y="40"/>
                          </a:cubicBezTo>
                          <a:cubicBezTo>
                            <a:pt x="87" y="40"/>
                            <a:pt x="56" y="8"/>
                            <a:pt x="48" y="0"/>
                          </a:cubicBezTo>
                          <a:cubicBezTo>
                            <a:pt x="0" y="220"/>
                            <a:pt x="0" y="220"/>
                            <a:pt x="0" y="220"/>
                          </a:cubicBezTo>
                          <a:cubicBezTo>
                            <a:pt x="3" y="222"/>
                            <a:pt x="9" y="224"/>
                            <a:pt x="13" y="226"/>
                          </a:cubicBezTo>
                          <a:cubicBezTo>
                            <a:pt x="24" y="212"/>
                            <a:pt x="35" y="195"/>
                            <a:pt x="43" y="177"/>
                          </a:cubicBezTo>
                          <a:cubicBezTo>
                            <a:pt x="57" y="150"/>
                            <a:pt x="59" y="142"/>
                            <a:pt x="68" y="136"/>
                          </a:cubicBezTo>
                          <a:cubicBezTo>
                            <a:pt x="91" y="122"/>
                            <a:pt x="89" y="108"/>
                            <a:pt x="78" y="98"/>
                          </a:cubicBezTo>
                          <a:close/>
                        </a:path>
                      </a:pathLst>
                    </a:custGeom>
                    <a:solidFill>
                      <a:srgbClr val="00BFE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74" name="Freeform 1083"/>
                    <p:cNvSpPr>
                      <a:spLocks/>
                    </p:cNvSpPr>
                    <p:nvPr/>
                  </p:nvSpPr>
                  <p:spPr bwMode="auto">
                    <a:xfrm>
                      <a:off x="3949" y="2295"/>
                      <a:ext cx="185" cy="525"/>
                    </a:xfrm>
                    <a:custGeom>
                      <a:avLst/>
                      <a:gdLst>
                        <a:gd name="T0" fmla="*/ 51 w 78"/>
                        <a:gd name="T1" fmla="*/ 6 h 221"/>
                        <a:gd name="T2" fmla="*/ 57 w 78"/>
                        <a:gd name="T3" fmla="*/ 68 h 221"/>
                        <a:gd name="T4" fmla="*/ 72 w 78"/>
                        <a:gd name="T5" fmla="*/ 94 h 221"/>
                        <a:gd name="T6" fmla="*/ 65 w 78"/>
                        <a:gd name="T7" fmla="*/ 113 h 221"/>
                        <a:gd name="T8" fmla="*/ 55 w 78"/>
                        <a:gd name="T9" fmla="*/ 125 h 221"/>
                        <a:gd name="T10" fmla="*/ 41 w 78"/>
                        <a:gd name="T11" fmla="*/ 150 h 221"/>
                        <a:gd name="T12" fmla="*/ 0 w 78"/>
                        <a:gd name="T13" fmla="*/ 221 h 221"/>
                        <a:gd name="T14" fmla="*/ 43 w 78"/>
                        <a:gd name="T15" fmla="*/ 0 h 221"/>
                        <a:gd name="T16" fmla="*/ 51 w 78"/>
                        <a:gd name="T17" fmla="*/ 6 h 2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78" h="221">
                          <a:moveTo>
                            <a:pt x="51" y="6"/>
                          </a:moveTo>
                          <a:cubicBezTo>
                            <a:pt x="56" y="17"/>
                            <a:pt x="58" y="54"/>
                            <a:pt x="57" y="68"/>
                          </a:cubicBezTo>
                          <a:cubicBezTo>
                            <a:pt x="56" y="83"/>
                            <a:pt x="66" y="88"/>
                            <a:pt x="72" y="94"/>
                          </a:cubicBezTo>
                          <a:cubicBezTo>
                            <a:pt x="78" y="100"/>
                            <a:pt x="78" y="111"/>
                            <a:pt x="65" y="113"/>
                          </a:cubicBezTo>
                          <a:cubicBezTo>
                            <a:pt x="52" y="116"/>
                            <a:pt x="58" y="119"/>
                            <a:pt x="55" y="125"/>
                          </a:cubicBezTo>
                          <a:cubicBezTo>
                            <a:pt x="52" y="130"/>
                            <a:pt x="46" y="139"/>
                            <a:pt x="41" y="150"/>
                          </a:cubicBezTo>
                          <a:cubicBezTo>
                            <a:pt x="34" y="167"/>
                            <a:pt x="20" y="198"/>
                            <a:pt x="0" y="221"/>
                          </a:cubicBezTo>
                          <a:cubicBezTo>
                            <a:pt x="43" y="0"/>
                            <a:pt x="43" y="0"/>
                            <a:pt x="43" y="0"/>
                          </a:cubicBezTo>
                          <a:lnTo>
                            <a:pt x="51" y="6"/>
                          </a:lnTo>
                          <a:close/>
                        </a:path>
                      </a:pathLst>
                    </a:custGeom>
                    <a:solidFill>
                      <a:srgbClr val="009CC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75" name="Freeform 1084"/>
                    <p:cNvSpPr>
                      <a:spLocks/>
                    </p:cNvSpPr>
                    <p:nvPr/>
                  </p:nvSpPr>
                  <p:spPr bwMode="auto">
                    <a:xfrm>
                      <a:off x="3956" y="2272"/>
                      <a:ext cx="417" cy="584"/>
                    </a:xfrm>
                    <a:custGeom>
                      <a:avLst/>
                      <a:gdLst>
                        <a:gd name="T0" fmla="*/ 128 w 176"/>
                        <a:gd name="T1" fmla="*/ 231 h 246"/>
                        <a:gd name="T2" fmla="*/ 146 w 176"/>
                        <a:gd name="T3" fmla="*/ 151 h 246"/>
                        <a:gd name="T4" fmla="*/ 141 w 176"/>
                        <a:gd name="T5" fmla="*/ 79 h 246"/>
                        <a:gd name="T6" fmla="*/ 130 w 176"/>
                        <a:gd name="T7" fmla="*/ 0 h 246"/>
                        <a:gd name="T8" fmla="*/ 103 w 176"/>
                        <a:gd name="T9" fmla="*/ 1 h 246"/>
                        <a:gd name="T10" fmla="*/ 67 w 176"/>
                        <a:gd name="T11" fmla="*/ 34 h 246"/>
                        <a:gd name="T12" fmla="*/ 102 w 176"/>
                        <a:gd name="T13" fmla="*/ 48 h 246"/>
                        <a:gd name="T14" fmla="*/ 115 w 176"/>
                        <a:gd name="T15" fmla="*/ 83 h 246"/>
                        <a:gd name="T16" fmla="*/ 128 w 176"/>
                        <a:gd name="T17" fmla="*/ 182 h 246"/>
                        <a:gd name="T18" fmla="*/ 3 w 176"/>
                        <a:gd name="T19" fmla="*/ 225 h 246"/>
                        <a:gd name="T20" fmla="*/ 0 w 176"/>
                        <a:gd name="T21" fmla="*/ 225 h 246"/>
                        <a:gd name="T22" fmla="*/ 128 w 176"/>
                        <a:gd name="T23" fmla="*/ 231 h 2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" h="246">
                          <a:moveTo>
                            <a:pt x="128" y="231"/>
                          </a:moveTo>
                          <a:cubicBezTo>
                            <a:pt x="176" y="215"/>
                            <a:pt x="155" y="178"/>
                            <a:pt x="146" y="151"/>
                          </a:cubicBezTo>
                          <a:cubicBezTo>
                            <a:pt x="137" y="122"/>
                            <a:pt x="132" y="106"/>
                            <a:pt x="141" y="79"/>
                          </a:cubicBezTo>
                          <a:cubicBezTo>
                            <a:pt x="154" y="38"/>
                            <a:pt x="143" y="21"/>
                            <a:pt x="130" y="0"/>
                          </a:cubicBezTo>
                          <a:cubicBezTo>
                            <a:pt x="130" y="0"/>
                            <a:pt x="118" y="1"/>
                            <a:pt x="103" y="1"/>
                          </a:cubicBezTo>
                          <a:cubicBezTo>
                            <a:pt x="67" y="34"/>
                            <a:pt x="67" y="34"/>
                            <a:pt x="67" y="34"/>
                          </a:cubicBezTo>
                          <a:cubicBezTo>
                            <a:pt x="76" y="40"/>
                            <a:pt x="92" y="45"/>
                            <a:pt x="102" y="48"/>
                          </a:cubicBezTo>
                          <a:cubicBezTo>
                            <a:pt x="116" y="51"/>
                            <a:pt x="118" y="62"/>
                            <a:pt x="115" y="83"/>
                          </a:cubicBezTo>
                          <a:cubicBezTo>
                            <a:pt x="109" y="126"/>
                            <a:pt x="119" y="145"/>
                            <a:pt x="128" y="182"/>
                          </a:cubicBezTo>
                          <a:cubicBezTo>
                            <a:pt x="137" y="220"/>
                            <a:pt x="74" y="245"/>
                            <a:pt x="3" y="225"/>
                          </a:cubicBezTo>
                          <a:cubicBezTo>
                            <a:pt x="2" y="225"/>
                            <a:pt x="1" y="225"/>
                            <a:pt x="0" y="225"/>
                          </a:cubicBezTo>
                          <a:cubicBezTo>
                            <a:pt x="29" y="238"/>
                            <a:pt x="81" y="246"/>
                            <a:pt x="128" y="231"/>
                          </a:cubicBezTo>
                          <a:close/>
                        </a:path>
                      </a:pathLst>
                    </a:custGeom>
                    <a:solidFill>
                      <a:srgbClr val="00BFE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76" name="Freeform 1085"/>
                    <p:cNvSpPr>
                      <a:spLocks/>
                    </p:cNvSpPr>
                    <p:nvPr/>
                  </p:nvSpPr>
                  <p:spPr bwMode="auto">
                    <a:xfrm>
                      <a:off x="4160" y="2260"/>
                      <a:ext cx="213" cy="572"/>
                    </a:xfrm>
                    <a:custGeom>
                      <a:avLst/>
                      <a:gdLst>
                        <a:gd name="T0" fmla="*/ 55 w 90"/>
                        <a:gd name="T1" fmla="*/ 84 h 241"/>
                        <a:gd name="T2" fmla="*/ 52 w 90"/>
                        <a:gd name="T3" fmla="*/ 19 h 241"/>
                        <a:gd name="T4" fmla="*/ 26 w 90"/>
                        <a:gd name="T5" fmla="*/ 0 h 241"/>
                        <a:gd name="T6" fmla="*/ 0 w 90"/>
                        <a:gd name="T7" fmla="*/ 44 h 241"/>
                        <a:gd name="T8" fmla="*/ 24 w 90"/>
                        <a:gd name="T9" fmla="*/ 49 h 241"/>
                        <a:gd name="T10" fmla="*/ 35 w 90"/>
                        <a:gd name="T11" fmla="*/ 91 h 241"/>
                        <a:gd name="T12" fmla="*/ 53 w 90"/>
                        <a:gd name="T13" fmla="*/ 167 h 241"/>
                        <a:gd name="T14" fmla="*/ 18 w 90"/>
                        <a:gd name="T15" fmla="*/ 241 h 241"/>
                        <a:gd name="T16" fmla="*/ 42 w 90"/>
                        <a:gd name="T17" fmla="*/ 236 h 241"/>
                        <a:gd name="T18" fmla="*/ 60 w 90"/>
                        <a:gd name="T19" fmla="*/ 156 h 241"/>
                        <a:gd name="T20" fmla="*/ 55 w 90"/>
                        <a:gd name="T21" fmla="*/ 84 h 2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90" h="241">
                          <a:moveTo>
                            <a:pt x="55" y="84"/>
                          </a:moveTo>
                          <a:cubicBezTo>
                            <a:pt x="65" y="52"/>
                            <a:pt x="61" y="35"/>
                            <a:pt x="52" y="19"/>
                          </a:cubicBezTo>
                          <a:cubicBezTo>
                            <a:pt x="46" y="14"/>
                            <a:pt x="32" y="4"/>
                            <a:pt x="26" y="0"/>
                          </a:cubicBezTo>
                          <a:cubicBezTo>
                            <a:pt x="22" y="7"/>
                            <a:pt x="0" y="44"/>
                            <a:pt x="0" y="44"/>
                          </a:cubicBezTo>
                          <a:cubicBezTo>
                            <a:pt x="3" y="45"/>
                            <a:pt x="15" y="48"/>
                            <a:pt x="24" y="49"/>
                          </a:cubicBezTo>
                          <a:cubicBezTo>
                            <a:pt x="29" y="49"/>
                            <a:pt x="36" y="53"/>
                            <a:pt x="35" y="91"/>
                          </a:cubicBezTo>
                          <a:cubicBezTo>
                            <a:pt x="34" y="129"/>
                            <a:pt x="48" y="153"/>
                            <a:pt x="53" y="167"/>
                          </a:cubicBezTo>
                          <a:cubicBezTo>
                            <a:pt x="60" y="188"/>
                            <a:pt x="77" y="223"/>
                            <a:pt x="18" y="241"/>
                          </a:cubicBezTo>
                          <a:cubicBezTo>
                            <a:pt x="26" y="240"/>
                            <a:pt x="34" y="238"/>
                            <a:pt x="42" y="236"/>
                          </a:cubicBezTo>
                          <a:cubicBezTo>
                            <a:pt x="90" y="220"/>
                            <a:pt x="69" y="183"/>
                            <a:pt x="60" y="156"/>
                          </a:cubicBezTo>
                          <a:cubicBezTo>
                            <a:pt x="51" y="127"/>
                            <a:pt x="46" y="111"/>
                            <a:pt x="55" y="84"/>
                          </a:cubicBezTo>
                          <a:close/>
                        </a:path>
                      </a:pathLst>
                    </a:custGeom>
                    <a:solidFill>
                      <a:srgbClr val="009CC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77" name="Freeform 108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892" y="2269"/>
                      <a:ext cx="452" cy="572"/>
                    </a:xfrm>
                    <a:custGeom>
                      <a:avLst/>
                      <a:gdLst>
                        <a:gd name="T0" fmla="*/ 100 w 191"/>
                        <a:gd name="T1" fmla="*/ 241 h 241"/>
                        <a:gd name="T2" fmla="*/ 18 w 191"/>
                        <a:gd name="T3" fmla="*/ 222 h 241"/>
                        <a:gd name="T4" fmla="*/ 7 w 191"/>
                        <a:gd name="T5" fmla="*/ 184 h 241"/>
                        <a:gd name="T6" fmla="*/ 9 w 191"/>
                        <a:gd name="T7" fmla="*/ 179 h 241"/>
                        <a:gd name="T8" fmla="*/ 11 w 191"/>
                        <a:gd name="T9" fmla="*/ 167 h 241"/>
                        <a:gd name="T10" fmla="*/ 21 w 191"/>
                        <a:gd name="T11" fmla="*/ 113 h 241"/>
                        <a:gd name="T12" fmla="*/ 19 w 191"/>
                        <a:gd name="T13" fmla="*/ 24 h 241"/>
                        <a:gd name="T14" fmla="*/ 19 w 191"/>
                        <a:gd name="T15" fmla="*/ 24 h 241"/>
                        <a:gd name="T16" fmla="*/ 19 w 191"/>
                        <a:gd name="T17" fmla="*/ 23 h 241"/>
                        <a:gd name="T18" fmla="*/ 70 w 191"/>
                        <a:gd name="T19" fmla="*/ 0 h 241"/>
                        <a:gd name="T20" fmla="*/ 71 w 191"/>
                        <a:gd name="T21" fmla="*/ 0 h 241"/>
                        <a:gd name="T22" fmla="*/ 105 w 191"/>
                        <a:gd name="T23" fmla="*/ 0 h 241"/>
                        <a:gd name="T24" fmla="*/ 157 w 191"/>
                        <a:gd name="T25" fmla="*/ 0 h 241"/>
                        <a:gd name="T26" fmla="*/ 158 w 191"/>
                        <a:gd name="T27" fmla="*/ 0 h 241"/>
                        <a:gd name="T28" fmla="*/ 159 w 191"/>
                        <a:gd name="T29" fmla="*/ 2 h 241"/>
                        <a:gd name="T30" fmla="*/ 169 w 191"/>
                        <a:gd name="T31" fmla="*/ 80 h 241"/>
                        <a:gd name="T32" fmla="*/ 174 w 191"/>
                        <a:gd name="T33" fmla="*/ 152 h 241"/>
                        <a:gd name="T34" fmla="*/ 178 w 191"/>
                        <a:gd name="T35" fmla="*/ 163 h 241"/>
                        <a:gd name="T36" fmla="*/ 184 w 191"/>
                        <a:gd name="T37" fmla="*/ 212 h 241"/>
                        <a:gd name="T38" fmla="*/ 155 w 191"/>
                        <a:gd name="T39" fmla="*/ 233 h 241"/>
                        <a:gd name="T40" fmla="*/ 100 w 191"/>
                        <a:gd name="T41" fmla="*/ 241 h 241"/>
                        <a:gd name="T42" fmla="*/ 22 w 191"/>
                        <a:gd name="T43" fmla="*/ 25 h 241"/>
                        <a:gd name="T44" fmla="*/ 24 w 191"/>
                        <a:gd name="T45" fmla="*/ 113 h 241"/>
                        <a:gd name="T46" fmla="*/ 14 w 191"/>
                        <a:gd name="T47" fmla="*/ 168 h 241"/>
                        <a:gd name="T48" fmla="*/ 11 w 191"/>
                        <a:gd name="T49" fmla="*/ 179 h 241"/>
                        <a:gd name="T50" fmla="*/ 10 w 191"/>
                        <a:gd name="T51" fmla="*/ 185 h 241"/>
                        <a:gd name="T52" fmla="*/ 19 w 191"/>
                        <a:gd name="T53" fmla="*/ 220 h 241"/>
                        <a:gd name="T54" fmla="*/ 100 w 191"/>
                        <a:gd name="T55" fmla="*/ 238 h 241"/>
                        <a:gd name="T56" fmla="*/ 154 w 191"/>
                        <a:gd name="T57" fmla="*/ 230 h 241"/>
                        <a:gd name="T58" fmla="*/ 181 w 191"/>
                        <a:gd name="T59" fmla="*/ 211 h 241"/>
                        <a:gd name="T60" fmla="*/ 176 w 191"/>
                        <a:gd name="T61" fmla="*/ 164 h 241"/>
                        <a:gd name="T62" fmla="*/ 172 w 191"/>
                        <a:gd name="T63" fmla="*/ 152 h 241"/>
                        <a:gd name="T64" fmla="*/ 167 w 191"/>
                        <a:gd name="T65" fmla="*/ 79 h 241"/>
                        <a:gd name="T66" fmla="*/ 157 w 191"/>
                        <a:gd name="T67" fmla="*/ 3 h 241"/>
                        <a:gd name="T68" fmla="*/ 156 w 191"/>
                        <a:gd name="T69" fmla="*/ 3 h 241"/>
                        <a:gd name="T70" fmla="*/ 105 w 191"/>
                        <a:gd name="T71" fmla="*/ 3 h 241"/>
                        <a:gd name="T72" fmla="*/ 105 w 191"/>
                        <a:gd name="T73" fmla="*/ 3 h 241"/>
                        <a:gd name="T74" fmla="*/ 71 w 191"/>
                        <a:gd name="T75" fmla="*/ 3 h 241"/>
                        <a:gd name="T76" fmla="*/ 22 w 191"/>
                        <a:gd name="T77" fmla="*/ 25 h 2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91" h="241">
                          <a:moveTo>
                            <a:pt x="100" y="241"/>
                          </a:moveTo>
                          <a:cubicBezTo>
                            <a:pt x="69" y="241"/>
                            <a:pt x="37" y="234"/>
                            <a:pt x="18" y="222"/>
                          </a:cubicBezTo>
                          <a:cubicBezTo>
                            <a:pt x="0" y="212"/>
                            <a:pt x="4" y="196"/>
                            <a:pt x="7" y="184"/>
                          </a:cubicBezTo>
                          <a:cubicBezTo>
                            <a:pt x="8" y="182"/>
                            <a:pt x="8" y="180"/>
                            <a:pt x="9" y="179"/>
                          </a:cubicBezTo>
                          <a:cubicBezTo>
                            <a:pt x="9" y="176"/>
                            <a:pt x="10" y="172"/>
                            <a:pt x="11" y="167"/>
                          </a:cubicBezTo>
                          <a:cubicBezTo>
                            <a:pt x="15" y="152"/>
                            <a:pt x="20" y="130"/>
                            <a:pt x="21" y="113"/>
                          </a:cubicBezTo>
                          <a:cubicBezTo>
                            <a:pt x="24" y="84"/>
                            <a:pt x="19" y="25"/>
                            <a:pt x="19" y="24"/>
                          </a:cubicBezTo>
                          <a:cubicBezTo>
                            <a:pt x="19" y="24"/>
                            <a:pt x="19" y="24"/>
                            <a:pt x="19" y="24"/>
                          </a:cubicBezTo>
                          <a:cubicBezTo>
                            <a:pt x="19" y="23"/>
                            <a:pt x="19" y="23"/>
                            <a:pt x="19" y="23"/>
                          </a:cubicBezTo>
                          <a:cubicBezTo>
                            <a:pt x="20" y="22"/>
                            <a:pt x="44" y="0"/>
                            <a:pt x="70" y="0"/>
                          </a:cubicBezTo>
                          <a:cubicBezTo>
                            <a:pt x="70" y="0"/>
                            <a:pt x="71" y="0"/>
                            <a:pt x="71" y="0"/>
                          </a:cubicBezTo>
                          <a:cubicBezTo>
                            <a:pt x="79" y="0"/>
                            <a:pt x="90" y="0"/>
                            <a:pt x="105" y="0"/>
                          </a:cubicBezTo>
                          <a:cubicBezTo>
                            <a:pt x="130" y="0"/>
                            <a:pt x="157" y="0"/>
                            <a:pt x="157" y="0"/>
                          </a:cubicBezTo>
                          <a:cubicBezTo>
                            <a:pt x="158" y="0"/>
                            <a:pt x="158" y="0"/>
                            <a:pt x="158" y="0"/>
                          </a:cubicBezTo>
                          <a:cubicBezTo>
                            <a:pt x="159" y="2"/>
                            <a:pt x="159" y="2"/>
                            <a:pt x="159" y="2"/>
                          </a:cubicBezTo>
                          <a:cubicBezTo>
                            <a:pt x="171" y="22"/>
                            <a:pt x="182" y="39"/>
                            <a:pt x="169" y="80"/>
                          </a:cubicBezTo>
                          <a:cubicBezTo>
                            <a:pt x="161" y="106"/>
                            <a:pt x="165" y="122"/>
                            <a:pt x="174" y="152"/>
                          </a:cubicBezTo>
                          <a:cubicBezTo>
                            <a:pt x="175" y="155"/>
                            <a:pt x="177" y="159"/>
                            <a:pt x="178" y="163"/>
                          </a:cubicBezTo>
                          <a:cubicBezTo>
                            <a:pt x="184" y="179"/>
                            <a:pt x="191" y="197"/>
                            <a:pt x="184" y="212"/>
                          </a:cubicBezTo>
                          <a:cubicBezTo>
                            <a:pt x="179" y="221"/>
                            <a:pt x="170" y="228"/>
                            <a:pt x="155" y="233"/>
                          </a:cubicBezTo>
                          <a:cubicBezTo>
                            <a:pt x="138" y="238"/>
                            <a:pt x="120" y="241"/>
                            <a:pt x="100" y="241"/>
                          </a:cubicBezTo>
                          <a:close/>
                          <a:moveTo>
                            <a:pt x="22" y="25"/>
                          </a:moveTo>
                          <a:cubicBezTo>
                            <a:pt x="22" y="31"/>
                            <a:pt x="26" y="86"/>
                            <a:pt x="24" y="113"/>
                          </a:cubicBezTo>
                          <a:cubicBezTo>
                            <a:pt x="23" y="130"/>
                            <a:pt x="17" y="153"/>
                            <a:pt x="14" y="168"/>
                          </a:cubicBezTo>
                          <a:cubicBezTo>
                            <a:pt x="13" y="172"/>
                            <a:pt x="12" y="176"/>
                            <a:pt x="11" y="179"/>
                          </a:cubicBezTo>
                          <a:cubicBezTo>
                            <a:pt x="11" y="181"/>
                            <a:pt x="10" y="183"/>
                            <a:pt x="10" y="185"/>
                          </a:cubicBezTo>
                          <a:cubicBezTo>
                            <a:pt x="7" y="197"/>
                            <a:pt x="3" y="210"/>
                            <a:pt x="19" y="220"/>
                          </a:cubicBezTo>
                          <a:cubicBezTo>
                            <a:pt x="33" y="228"/>
                            <a:pt x="63" y="238"/>
                            <a:pt x="100" y="238"/>
                          </a:cubicBezTo>
                          <a:cubicBezTo>
                            <a:pt x="119" y="238"/>
                            <a:pt x="138" y="236"/>
                            <a:pt x="154" y="230"/>
                          </a:cubicBezTo>
                          <a:cubicBezTo>
                            <a:pt x="168" y="226"/>
                            <a:pt x="177" y="219"/>
                            <a:pt x="181" y="211"/>
                          </a:cubicBezTo>
                          <a:cubicBezTo>
                            <a:pt x="188" y="197"/>
                            <a:pt x="181" y="179"/>
                            <a:pt x="176" y="164"/>
                          </a:cubicBezTo>
                          <a:cubicBezTo>
                            <a:pt x="174" y="160"/>
                            <a:pt x="173" y="156"/>
                            <a:pt x="172" y="152"/>
                          </a:cubicBezTo>
                          <a:cubicBezTo>
                            <a:pt x="162" y="123"/>
                            <a:pt x="158" y="106"/>
                            <a:pt x="167" y="79"/>
                          </a:cubicBezTo>
                          <a:cubicBezTo>
                            <a:pt x="179" y="40"/>
                            <a:pt x="169" y="24"/>
                            <a:pt x="157" y="3"/>
                          </a:cubicBezTo>
                          <a:cubicBezTo>
                            <a:pt x="156" y="3"/>
                            <a:pt x="156" y="3"/>
                            <a:pt x="156" y="3"/>
                          </a:cubicBezTo>
                          <a:cubicBezTo>
                            <a:pt x="152" y="3"/>
                            <a:pt x="128" y="3"/>
                            <a:pt x="105" y="3"/>
                          </a:cubicBezTo>
                          <a:cubicBezTo>
                            <a:pt x="105" y="3"/>
                            <a:pt x="105" y="3"/>
                            <a:pt x="105" y="3"/>
                          </a:cubicBezTo>
                          <a:cubicBezTo>
                            <a:pt x="90" y="3"/>
                            <a:pt x="79" y="3"/>
                            <a:pt x="71" y="3"/>
                          </a:cubicBezTo>
                          <a:cubicBezTo>
                            <a:pt x="48" y="2"/>
                            <a:pt x="25" y="22"/>
                            <a:pt x="22" y="25"/>
                          </a:cubicBezTo>
                          <a:close/>
                        </a:path>
                      </a:pathLst>
                    </a:custGeom>
                    <a:solidFill>
                      <a:srgbClr val="00456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78" name="Freeform 1087"/>
                    <p:cNvSpPr>
                      <a:spLocks/>
                    </p:cNvSpPr>
                    <p:nvPr/>
                  </p:nvSpPr>
                  <p:spPr bwMode="auto">
                    <a:xfrm>
                      <a:off x="4221" y="2331"/>
                      <a:ext cx="45" cy="171"/>
                    </a:xfrm>
                    <a:custGeom>
                      <a:avLst/>
                      <a:gdLst>
                        <a:gd name="T0" fmla="*/ 1 w 19"/>
                        <a:gd name="T1" fmla="*/ 0 h 72"/>
                        <a:gd name="T2" fmla="*/ 9 w 19"/>
                        <a:gd name="T3" fmla="*/ 17 h 72"/>
                        <a:gd name="T4" fmla="*/ 15 w 19"/>
                        <a:gd name="T5" fmla="*/ 35 h 72"/>
                        <a:gd name="T6" fmla="*/ 19 w 19"/>
                        <a:gd name="T7" fmla="*/ 72 h 72"/>
                        <a:gd name="T8" fmla="*/ 16 w 19"/>
                        <a:gd name="T9" fmla="*/ 72 h 72"/>
                        <a:gd name="T10" fmla="*/ 13 w 19"/>
                        <a:gd name="T11" fmla="*/ 35 h 72"/>
                        <a:gd name="T12" fmla="*/ 8 w 19"/>
                        <a:gd name="T13" fmla="*/ 17 h 72"/>
                        <a:gd name="T14" fmla="*/ 0 w 19"/>
                        <a:gd name="T15" fmla="*/ 1 h 72"/>
                        <a:gd name="T16" fmla="*/ 1 w 19"/>
                        <a:gd name="T17" fmla="*/ 0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" h="72">
                          <a:moveTo>
                            <a:pt x="1" y="0"/>
                          </a:moveTo>
                          <a:cubicBezTo>
                            <a:pt x="4" y="5"/>
                            <a:pt x="7" y="11"/>
                            <a:pt x="9" y="17"/>
                          </a:cubicBezTo>
                          <a:cubicBezTo>
                            <a:pt x="12" y="23"/>
                            <a:pt x="14" y="29"/>
                            <a:pt x="15" y="35"/>
                          </a:cubicBezTo>
                          <a:cubicBezTo>
                            <a:pt x="18" y="47"/>
                            <a:pt x="19" y="60"/>
                            <a:pt x="19" y="72"/>
                          </a:cubicBezTo>
                          <a:cubicBezTo>
                            <a:pt x="16" y="72"/>
                            <a:pt x="16" y="72"/>
                            <a:pt x="16" y="72"/>
                          </a:cubicBezTo>
                          <a:cubicBezTo>
                            <a:pt x="16" y="60"/>
                            <a:pt x="16" y="48"/>
                            <a:pt x="13" y="35"/>
                          </a:cubicBezTo>
                          <a:cubicBezTo>
                            <a:pt x="12" y="29"/>
                            <a:pt x="10" y="23"/>
                            <a:pt x="8" y="17"/>
                          </a:cubicBezTo>
                          <a:cubicBezTo>
                            <a:pt x="6" y="12"/>
                            <a:pt x="3" y="6"/>
                            <a:pt x="0" y="1"/>
                          </a:cubicBez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00456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79" name="Freeform 1088"/>
                    <p:cNvSpPr>
                      <a:spLocks/>
                    </p:cNvSpPr>
                    <p:nvPr/>
                  </p:nvSpPr>
                  <p:spPr bwMode="auto">
                    <a:xfrm>
                      <a:off x="3779" y="2243"/>
                      <a:ext cx="322" cy="629"/>
                    </a:xfrm>
                    <a:custGeom>
                      <a:avLst/>
                      <a:gdLst>
                        <a:gd name="T0" fmla="*/ 113 w 136"/>
                        <a:gd name="T1" fmla="*/ 17 h 265"/>
                        <a:gd name="T2" fmla="*/ 53 w 136"/>
                        <a:gd name="T3" fmla="*/ 265 h 265"/>
                        <a:gd name="T4" fmla="*/ 4 w 136"/>
                        <a:gd name="T5" fmla="*/ 218 h 265"/>
                        <a:gd name="T6" fmla="*/ 42 w 136"/>
                        <a:gd name="T7" fmla="*/ 32 h 265"/>
                        <a:gd name="T8" fmla="*/ 113 w 136"/>
                        <a:gd name="T9" fmla="*/ 17 h 2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6" h="265">
                          <a:moveTo>
                            <a:pt x="113" y="17"/>
                          </a:moveTo>
                          <a:cubicBezTo>
                            <a:pt x="136" y="32"/>
                            <a:pt x="133" y="181"/>
                            <a:pt x="53" y="265"/>
                          </a:cubicBezTo>
                          <a:cubicBezTo>
                            <a:pt x="53" y="265"/>
                            <a:pt x="4" y="239"/>
                            <a:pt x="4" y="218"/>
                          </a:cubicBezTo>
                          <a:cubicBezTo>
                            <a:pt x="4" y="196"/>
                            <a:pt x="0" y="105"/>
                            <a:pt x="42" y="32"/>
                          </a:cubicBezTo>
                          <a:cubicBezTo>
                            <a:pt x="57" y="5"/>
                            <a:pt x="86" y="0"/>
                            <a:pt x="113" y="17"/>
                          </a:cubicBezTo>
                          <a:close/>
                        </a:path>
                      </a:pathLst>
                    </a:custGeom>
                    <a:solidFill>
                      <a:srgbClr val="FFB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80" name="Freeform 1089"/>
                    <p:cNvSpPr>
                      <a:spLocks/>
                    </p:cNvSpPr>
                    <p:nvPr/>
                  </p:nvSpPr>
                  <p:spPr bwMode="auto">
                    <a:xfrm>
                      <a:off x="3783" y="2540"/>
                      <a:ext cx="185" cy="249"/>
                    </a:xfrm>
                    <a:custGeom>
                      <a:avLst/>
                      <a:gdLst>
                        <a:gd name="T0" fmla="*/ 0 w 78"/>
                        <a:gd name="T1" fmla="*/ 30 h 105"/>
                        <a:gd name="T2" fmla="*/ 46 w 78"/>
                        <a:gd name="T3" fmla="*/ 33 h 105"/>
                        <a:gd name="T4" fmla="*/ 17 w 78"/>
                        <a:gd name="T5" fmla="*/ 91 h 105"/>
                        <a:gd name="T6" fmla="*/ 2 w 78"/>
                        <a:gd name="T7" fmla="*/ 103 h 105"/>
                        <a:gd name="T8" fmla="*/ 18 w 78"/>
                        <a:gd name="T9" fmla="*/ 96 h 105"/>
                        <a:gd name="T10" fmla="*/ 76 w 78"/>
                        <a:gd name="T11" fmla="*/ 19 h 105"/>
                        <a:gd name="T12" fmla="*/ 53 w 78"/>
                        <a:gd name="T13" fmla="*/ 8 h 105"/>
                        <a:gd name="T14" fmla="*/ 4 w 78"/>
                        <a:gd name="T15" fmla="*/ 20 h 105"/>
                        <a:gd name="T16" fmla="*/ 0 w 78"/>
                        <a:gd name="T17" fmla="*/ 30 h 1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78" h="105">
                          <a:moveTo>
                            <a:pt x="0" y="30"/>
                          </a:moveTo>
                          <a:cubicBezTo>
                            <a:pt x="13" y="34"/>
                            <a:pt x="33" y="36"/>
                            <a:pt x="46" y="33"/>
                          </a:cubicBezTo>
                          <a:cubicBezTo>
                            <a:pt x="60" y="30"/>
                            <a:pt x="43" y="69"/>
                            <a:pt x="17" y="91"/>
                          </a:cubicBezTo>
                          <a:cubicBezTo>
                            <a:pt x="6" y="99"/>
                            <a:pt x="1" y="101"/>
                            <a:pt x="2" y="103"/>
                          </a:cubicBezTo>
                          <a:cubicBezTo>
                            <a:pt x="2" y="105"/>
                            <a:pt x="11" y="101"/>
                            <a:pt x="18" y="96"/>
                          </a:cubicBezTo>
                          <a:cubicBezTo>
                            <a:pt x="30" y="88"/>
                            <a:pt x="60" y="68"/>
                            <a:pt x="76" y="19"/>
                          </a:cubicBezTo>
                          <a:cubicBezTo>
                            <a:pt x="76" y="19"/>
                            <a:pt x="78" y="0"/>
                            <a:pt x="53" y="8"/>
                          </a:cubicBezTo>
                          <a:cubicBezTo>
                            <a:pt x="29" y="16"/>
                            <a:pt x="4" y="20"/>
                            <a:pt x="4" y="20"/>
                          </a:cubicBez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F79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81" name="Freeform 1090"/>
                    <p:cNvSpPr>
                      <a:spLocks/>
                    </p:cNvSpPr>
                    <p:nvPr/>
                  </p:nvSpPr>
                  <p:spPr bwMode="auto">
                    <a:xfrm>
                      <a:off x="3786" y="2540"/>
                      <a:ext cx="182" cy="225"/>
                    </a:xfrm>
                    <a:custGeom>
                      <a:avLst/>
                      <a:gdLst>
                        <a:gd name="T0" fmla="*/ 75 w 77"/>
                        <a:gd name="T1" fmla="*/ 19 h 95"/>
                        <a:gd name="T2" fmla="*/ 52 w 77"/>
                        <a:gd name="T3" fmla="*/ 8 h 95"/>
                        <a:gd name="T4" fmla="*/ 3 w 77"/>
                        <a:gd name="T5" fmla="*/ 20 h 95"/>
                        <a:gd name="T6" fmla="*/ 0 w 77"/>
                        <a:gd name="T7" fmla="*/ 27 h 95"/>
                        <a:gd name="T8" fmla="*/ 49 w 77"/>
                        <a:gd name="T9" fmla="*/ 27 h 95"/>
                        <a:gd name="T10" fmla="*/ 18 w 77"/>
                        <a:gd name="T11" fmla="*/ 95 h 95"/>
                        <a:gd name="T12" fmla="*/ 75 w 77"/>
                        <a:gd name="T13" fmla="*/ 19 h 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7" h="95">
                          <a:moveTo>
                            <a:pt x="75" y="19"/>
                          </a:moveTo>
                          <a:cubicBezTo>
                            <a:pt x="75" y="19"/>
                            <a:pt x="77" y="0"/>
                            <a:pt x="52" y="8"/>
                          </a:cubicBezTo>
                          <a:cubicBezTo>
                            <a:pt x="29" y="15"/>
                            <a:pt x="3" y="20"/>
                            <a:pt x="3" y="20"/>
                          </a:cubicBezTo>
                          <a:cubicBezTo>
                            <a:pt x="0" y="27"/>
                            <a:pt x="0" y="27"/>
                            <a:pt x="0" y="27"/>
                          </a:cubicBezTo>
                          <a:cubicBezTo>
                            <a:pt x="17" y="31"/>
                            <a:pt x="31" y="33"/>
                            <a:pt x="49" y="27"/>
                          </a:cubicBezTo>
                          <a:cubicBezTo>
                            <a:pt x="71" y="20"/>
                            <a:pt x="57" y="63"/>
                            <a:pt x="18" y="95"/>
                          </a:cubicBezTo>
                          <a:cubicBezTo>
                            <a:pt x="31" y="87"/>
                            <a:pt x="60" y="67"/>
                            <a:pt x="75" y="19"/>
                          </a:cubicBezTo>
                          <a:close/>
                        </a:path>
                      </a:pathLst>
                    </a:custGeom>
                    <a:solidFill>
                      <a:srgbClr val="E8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82" name="Freeform 1091"/>
                    <p:cNvSpPr>
                      <a:spLocks/>
                    </p:cNvSpPr>
                    <p:nvPr/>
                  </p:nvSpPr>
                  <p:spPr bwMode="auto">
                    <a:xfrm>
                      <a:off x="3850" y="2583"/>
                      <a:ext cx="203" cy="289"/>
                    </a:xfrm>
                    <a:custGeom>
                      <a:avLst/>
                      <a:gdLst>
                        <a:gd name="T0" fmla="*/ 50 w 86"/>
                        <a:gd name="T1" fmla="*/ 0 h 122"/>
                        <a:gd name="T2" fmla="*/ 45 w 86"/>
                        <a:gd name="T3" fmla="*/ 10 h 122"/>
                        <a:gd name="T4" fmla="*/ 61 w 86"/>
                        <a:gd name="T5" fmla="*/ 41 h 122"/>
                        <a:gd name="T6" fmla="*/ 0 w 86"/>
                        <a:gd name="T7" fmla="*/ 109 h 122"/>
                        <a:gd name="T8" fmla="*/ 23 w 86"/>
                        <a:gd name="T9" fmla="*/ 122 h 122"/>
                        <a:gd name="T10" fmla="*/ 86 w 86"/>
                        <a:gd name="T11" fmla="*/ 1 h 122"/>
                        <a:gd name="T12" fmla="*/ 50 w 86"/>
                        <a:gd name="T13" fmla="*/ 0 h 1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6" h="122">
                          <a:moveTo>
                            <a:pt x="50" y="0"/>
                          </a:moveTo>
                          <a:cubicBezTo>
                            <a:pt x="45" y="10"/>
                            <a:pt x="45" y="10"/>
                            <a:pt x="45" y="10"/>
                          </a:cubicBezTo>
                          <a:cubicBezTo>
                            <a:pt x="56" y="19"/>
                            <a:pt x="67" y="24"/>
                            <a:pt x="61" y="41"/>
                          </a:cubicBezTo>
                          <a:cubicBezTo>
                            <a:pt x="56" y="57"/>
                            <a:pt x="42" y="92"/>
                            <a:pt x="0" y="109"/>
                          </a:cubicBezTo>
                          <a:cubicBezTo>
                            <a:pt x="10" y="119"/>
                            <a:pt x="23" y="122"/>
                            <a:pt x="23" y="122"/>
                          </a:cubicBezTo>
                          <a:cubicBezTo>
                            <a:pt x="55" y="88"/>
                            <a:pt x="75" y="43"/>
                            <a:pt x="86" y="1"/>
                          </a:cubicBezTo>
                          <a:lnTo>
                            <a:pt x="50" y="0"/>
                          </a:lnTo>
                          <a:close/>
                        </a:path>
                      </a:pathLst>
                    </a:custGeom>
                    <a:solidFill>
                      <a:srgbClr val="F79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83" name="Freeform 1092"/>
                    <p:cNvSpPr>
                      <a:spLocks/>
                    </p:cNvSpPr>
                    <p:nvPr/>
                  </p:nvSpPr>
                  <p:spPr bwMode="auto">
                    <a:xfrm>
                      <a:off x="3878" y="2583"/>
                      <a:ext cx="175" cy="289"/>
                    </a:xfrm>
                    <a:custGeom>
                      <a:avLst/>
                      <a:gdLst>
                        <a:gd name="T0" fmla="*/ 11 w 74"/>
                        <a:gd name="T1" fmla="*/ 122 h 122"/>
                        <a:gd name="T2" fmla="*/ 74 w 74"/>
                        <a:gd name="T3" fmla="*/ 1 h 122"/>
                        <a:gd name="T4" fmla="*/ 63 w 74"/>
                        <a:gd name="T5" fmla="*/ 0 h 122"/>
                        <a:gd name="T6" fmla="*/ 35 w 74"/>
                        <a:gd name="T7" fmla="*/ 5 h 122"/>
                        <a:gd name="T8" fmla="*/ 34 w 74"/>
                        <a:gd name="T9" fmla="*/ 7 h 122"/>
                        <a:gd name="T10" fmla="*/ 59 w 74"/>
                        <a:gd name="T11" fmla="*/ 25 h 122"/>
                        <a:gd name="T12" fmla="*/ 3 w 74"/>
                        <a:gd name="T13" fmla="*/ 115 h 122"/>
                        <a:gd name="T14" fmla="*/ 0 w 74"/>
                        <a:gd name="T15" fmla="*/ 118 h 122"/>
                        <a:gd name="T16" fmla="*/ 11 w 74"/>
                        <a:gd name="T17" fmla="*/ 122 h 1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74" h="122">
                          <a:moveTo>
                            <a:pt x="11" y="122"/>
                          </a:moveTo>
                          <a:cubicBezTo>
                            <a:pt x="43" y="88"/>
                            <a:pt x="63" y="43"/>
                            <a:pt x="74" y="1"/>
                          </a:cubicBezTo>
                          <a:cubicBezTo>
                            <a:pt x="63" y="0"/>
                            <a:pt x="63" y="0"/>
                            <a:pt x="63" y="0"/>
                          </a:cubicBezTo>
                          <a:cubicBezTo>
                            <a:pt x="35" y="5"/>
                            <a:pt x="35" y="5"/>
                            <a:pt x="35" y="5"/>
                          </a:cubicBezTo>
                          <a:cubicBezTo>
                            <a:pt x="34" y="7"/>
                            <a:pt x="34" y="7"/>
                            <a:pt x="34" y="7"/>
                          </a:cubicBezTo>
                          <a:cubicBezTo>
                            <a:pt x="48" y="19"/>
                            <a:pt x="59" y="17"/>
                            <a:pt x="59" y="25"/>
                          </a:cubicBezTo>
                          <a:cubicBezTo>
                            <a:pt x="59" y="34"/>
                            <a:pt x="40" y="86"/>
                            <a:pt x="3" y="115"/>
                          </a:cubicBezTo>
                          <a:cubicBezTo>
                            <a:pt x="2" y="116"/>
                            <a:pt x="1" y="117"/>
                            <a:pt x="0" y="118"/>
                          </a:cubicBezTo>
                          <a:cubicBezTo>
                            <a:pt x="6" y="121"/>
                            <a:pt x="11" y="122"/>
                            <a:pt x="11" y="122"/>
                          </a:cubicBezTo>
                          <a:close/>
                        </a:path>
                      </a:pathLst>
                    </a:custGeom>
                    <a:solidFill>
                      <a:srgbClr val="E8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84" name="Freeform 1093"/>
                    <p:cNvSpPr>
                      <a:spLocks/>
                    </p:cNvSpPr>
                    <p:nvPr/>
                  </p:nvSpPr>
                  <p:spPr bwMode="auto">
                    <a:xfrm>
                      <a:off x="3899" y="2253"/>
                      <a:ext cx="183" cy="225"/>
                    </a:xfrm>
                    <a:custGeom>
                      <a:avLst/>
                      <a:gdLst>
                        <a:gd name="T0" fmla="*/ 62 w 77"/>
                        <a:gd name="T1" fmla="*/ 13 h 95"/>
                        <a:gd name="T2" fmla="*/ 0 w 77"/>
                        <a:gd name="T3" fmla="*/ 17 h 95"/>
                        <a:gd name="T4" fmla="*/ 39 w 77"/>
                        <a:gd name="T5" fmla="*/ 19 h 95"/>
                        <a:gd name="T6" fmla="*/ 68 w 77"/>
                        <a:gd name="T7" fmla="*/ 68 h 95"/>
                        <a:gd name="T8" fmla="*/ 33 w 77"/>
                        <a:gd name="T9" fmla="*/ 82 h 95"/>
                        <a:gd name="T10" fmla="*/ 32 w 77"/>
                        <a:gd name="T11" fmla="*/ 89 h 95"/>
                        <a:gd name="T12" fmla="*/ 73 w 77"/>
                        <a:gd name="T13" fmla="*/ 95 h 95"/>
                        <a:gd name="T14" fmla="*/ 62 w 77"/>
                        <a:gd name="T15" fmla="*/ 13 h 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7" h="95">
                          <a:moveTo>
                            <a:pt x="62" y="13"/>
                          </a:moveTo>
                          <a:cubicBezTo>
                            <a:pt x="40" y="0"/>
                            <a:pt x="15" y="0"/>
                            <a:pt x="0" y="17"/>
                          </a:cubicBezTo>
                          <a:cubicBezTo>
                            <a:pt x="15" y="7"/>
                            <a:pt x="30" y="14"/>
                            <a:pt x="39" y="19"/>
                          </a:cubicBezTo>
                          <a:cubicBezTo>
                            <a:pt x="50" y="26"/>
                            <a:pt x="70" y="42"/>
                            <a:pt x="68" y="68"/>
                          </a:cubicBezTo>
                          <a:cubicBezTo>
                            <a:pt x="67" y="80"/>
                            <a:pt x="50" y="68"/>
                            <a:pt x="33" y="82"/>
                          </a:cubicBezTo>
                          <a:cubicBezTo>
                            <a:pt x="32" y="89"/>
                            <a:pt x="32" y="89"/>
                            <a:pt x="32" y="89"/>
                          </a:cubicBezTo>
                          <a:cubicBezTo>
                            <a:pt x="73" y="95"/>
                            <a:pt x="73" y="95"/>
                            <a:pt x="73" y="95"/>
                          </a:cubicBezTo>
                          <a:cubicBezTo>
                            <a:pt x="77" y="53"/>
                            <a:pt x="72" y="20"/>
                            <a:pt x="62" y="13"/>
                          </a:cubicBezTo>
                          <a:close/>
                        </a:path>
                      </a:pathLst>
                    </a:custGeom>
                    <a:solidFill>
                      <a:srgbClr val="F79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85" name="Freeform 1094"/>
                    <p:cNvSpPr>
                      <a:spLocks/>
                    </p:cNvSpPr>
                    <p:nvPr/>
                  </p:nvSpPr>
                  <p:spPr bwMode="auto">
                    <a:xfrm>
                      <a:off x="3914" y="2248"/>
                      <a:ext cx="168" cy="228"/>
                    </a:xfrm>
                    <a:custGeom>
                      <a:avLst/>
                      <a:gdLst>
                        <a:gd name="T0" fmla="*/ 56 w 71"/>
                        <a:gd name="T1" fmla="*/ 15 h 96"/>
                        <a:gd name="T2" fmla="*/ 0 w 71"/>
                        <a:gd name="T3" fmla="*/ 14 h 96"/>
                        <a:gd name="T4" fmla="*/ 24 w 71"/>
                        <a:gd name="T5" fmla="*/ 12 h 96"/>
                        <a:gd name="T6" fmla="*/ 59 w 71"/>
                        <a:gd name="T7" fmla="*/ 34 h 96"/>
                        <a:gd name="T8" fmla="*/ 64 w 71"/>
                        <a:gd name="T9" fmla="*/ 78 h 96"/>
                        <a:gd name="T10" fmla="*/ 32 w 71"/>
                        <a:gd name="T11" fmla="*/ 85 h 96"/>
                        <a:gd name="T12" fmla="*/ 67 w 71"/>
                        <a:gd name="T13" fmla="*/ 95 h 96"/>
                        <a:gd name="T14" fmla="*/ 56 w 71"/>
                        <a:gd name="T15" fmla="*/ 15 h 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1" h="96">
                          <a:moveTo>
                            <a:pt x="56" y="15"/>
                          </a:moveTo>
                          <a:cubicBezTo>
                            <a:pt x="39" y="5"/>
                            <a:pt x="15" y="0"/>
                            <a:pt x="0" y="14"/>
                          </a:cubicBezTo>
                          <a:cubicBezTo>
                            <a:pt x="7" y="12"/>
                            <a:pt x="16" y="9"/>
                            <a:pt x="24" y="12"/>
                          </a:cubicBezTo>
                          <a:cubicBezTo>
                            <a:pt x="34" y="15"/>
                            <a:pt x="55" y="26"/>
                            <a:pt x="59" y="34"/>
                          </a:cubicBezTo>
                          <a:cubicBezTo>
                            <a:pt x="63" y="44"/>
                            <a:pt x="68" y="72"/>
                            <a:pt x="64" y="78"/>
                          </a:cubicBezTo>
                          <a:cubicBezTo>
                            <a:pt x="60" y="84"/>
                            <a:pt x="41" y="79"/>
                            <a:pt x="32" y="85"/>
                          </a:cubicBezTo>
                          <a:cubicBezTo>
                            <a:pt x="28" y="88"/>
                            <a:pt x="66" y="96"/>
                            <a:pt x="67" y="95"/>
                          </a:cubicBezTo>
                          <a:cubicBezTo>
                            <a:pt x="71" y="54"/>
                            <a:pt x="66" y="22"/>
                            <a:pt x="56" y="15"/>
                          </a:cubicBezTo>
                          <a:close/>
                        </a:path>
                      </a:pathLst>
                    </a:custGeom>
                    <a:solidFill>
                      <a:srgbClr val="E8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86" name="Freeform 1095"/>
                    <p:cNvSpPr>
                      <a:spLocks/>
                    </p:cNvSpPr>
                    <p:nvPr/>
                  </p:nvSpPr>
                  <p:spPr bwMode="auto">
                    <a:xfrm>
                      <a:off x="3838" y="2253"/>
                      <a:ext cx="253" cy="622"/>
                    </a:xfrm>
                    <a:custGeom>
                      <a:avLst/>
                      <a:gdLst>
                        <a:gd name="T0" fmla="*/ 29 w 107"/>
                        <a:gd name="T1" fmla="*/ 262 h 262"/>
                        <a:gd name="T2" fmla="*/ 27 w 107"/>
                        <a:gd name="T3" fmla="*/ 260 h 262"/>
                        <a:gd name="T4" fmla="*/ 98 w 107"/>
                        <a:gd name="T5" fmla="*/ 43 h 262"/>
                        <a:gd name="T6" fmla="*/ 87 w 107"/>
                        <a:gd name="T7" fmla="*/ 15 h 262"/>
                        <a:gd name="T8" fmla="*/ 47 w 107"/>
                        <a:gd name="T9" fmla="*/ 6 h 262"/>
                        <a:gd name="T10" fmla="*/ 18 w 107"/>
                        <a:gd name="T11" fmla="*/ 28 h 262"/>
                        <a:gd name="T12" fmla="*/ 3 w 107"/>
                        <a:gd name="T13" fmla="*/ 57 h 262"/>
                        <a:gd name="T14" fmla="*/ 0 w 107"/>
                        <a:gd name="T15" fmla="*/ 55 h 262"/>
                        <a:gd name="T16" fmla="*/ 16 w 107"/>
                        <a:gd name="T17" fmla="*/ 27 h 262"/>
                        <a:gd name="T18" fmla="*/ 46 w 107"/>
                        <a:gd name="T19" fmla="*/ 3 h 262"/>
                        <a:gd name="T20" fmla="*/ 89 w 107"/>
                        <a:gd name="T21" fmla="*/ 12 h 262"/>
                        <a:gd name="T22" fmla="*/ 100 w 107"/>
                        <a:gd name="T23" fmla="*/ 42 h 262"/>
                        <a:gd name="T24" fmla="*/ 29 w 107"/>
                        <a:gd name="T25" fmla="*/ 262 h 2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07" h="262">
                          <a:moveTo>
                            <a:pt x="29" y="262"/>
                          </a:moveTo>
                          <a:cubicBezTo>
                            <a:pt x="27" y="260"/>
                            <a:pt x="27" y="260"/>
                            <a:pt x="27" y="260"/>
                          </a:cubicBezTo>
                          <a:cubicBezTo>
                            <a:pt x="86" y="198"/>
                            <a:pt x="104" y="95"/>
                            <a:pt x="98" y="43"/>
                          </a:cubicBezTo>
                          <a:cubicBezTo>
                            <a:pt x="96" y="28"/>
                            <a:pt x="92" y="18"/>
                            <a:pt x="87" y="15"/>
                          </a:cubicBezTo>
                          <a:cubicBezTo>
                            <a:pt x="74" y="6"/>
                            <a:pt x="59" y="3"/>
                            <a:pt x="47" y="6"/>
                          </a:cubicBezTo>
                          <a:cubicBezTo>
                            <a:pt x="35" y="9"/>
                            <a:pt x="25" y="16"/>
                            <a:pt x="18" y="28"/>
                          </a:cubicBezTo>
                          <a:cubicBezTo>
                            <a:pt x="12" y="38"/>
                            <a:pt x="7" y="47"/>
                            <a:pt x="3" y="57"/>
                          </a:cubicBezTo>
                          <a:cubicBezTo>
                            <a:pt x="0" y="55"/>
                            <a:pt x="0" y="55"/>
                            <a:pt x="0" y="55"/>
                          </a:cubicBezTo>
                          <a:cubicBezTo>
                            <a:pt x="5" y="46"/>
                            <a:pt x="10" y="36"/>
                            <a:pt x="16" y="27"/>
                          </a:cubicBezTo>
                          <a:cubicBezTo>
                            <a:pt x="23" y="14"/>
                            <a:pt x="34" y="6"/>
                            <a:pt x="46" y="3"/>
                          </a:cubicBezTo>
                          <a:cubicBezTo>
                            <a:pt x="60" y="0"/>
                            <a:pt x="74" y="3"/>
                            <a:pt x="89" y="12"/>
                          </a:cubicBezTo>
                          <a:cubicBezTo>
                            <a:pt x="94" y="16"/>
                            <a:pt x="98" y="26"/>
                            <a:pt x="100" y="42"/>
                          </a:cubicBezTo>
                          <a:cubicBezTo>
                            <a:pt x="107" y="95"/>
                            <a:pt x="89" y="199"/>
                            <a:pt x="29" y="262"/>
                          </a:cubicBezTo>
                          <a:close/>
                        </a:path>
                      </a:pathLst>
                    </a:custGeom>
                    <a:solidFill>
                      <a:srgbClr val="A63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87" name="Freeform 1096"/>
                    <p:cNvSpPr>
                      <a:spLocks/>
                    </p:cNvSpPr>
                    <p:nvPr/>
                  </p:nvSpPr>
                  <p:spPr bwMode="auto">
                    <a:xfrm>
                      <a:off x="3788" y="2590"/>
                      <a:ext cx="178" cy="199"/>
                    </a:xfrm>
                    <a:custGeom>
                      <a:avLst/>
                      <a:gdLst>
                        <a:gd name="T0" fmla="*/ 1 w 75"/>
                        <a:gd name="T1" fmla="*/ 84 h 84"/>
                        <a:gd name="T2" fmla="*/ 0 w 75"/>
                        <a:gd name="T3" fmla="*/ 82 h 84"/>
                        <a:gd name="T4" fmla="*/ 72 w 75"/>
                        <a:gd name="T5" fmla="*/ 0 h 84"/>
                        <a:gd name="T6" fmla="*/ 75 w 75"/>
                        <a:gd name="T7" fmla="*/ 1 h 84"/>
                        <a:gd name="T8" fmla="*/ 1 w 75"/>
                        <a:gd name="T9" fmla="*/ 84 h 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5" h="84">
                          <a:moveTo>
                            <a:pt x="1" y="84"/>
                          </a:moveTo>
                          <a:cubicBezTo>
                            <a:pt x="0" y="82"/>
                            <a:pt x="0" y="82"/>
                            <a:pt x="0" y="82"/>
                          </a:cubicBezTo>
                          <a:cubicBezTo>
                            <a:pt x="54" y="58"/>
                            <a:pt x="71" y="3"/>
                            <a:pt x="72" y="0"/>
                          </a:cubicBezTo>
                          <a:cubicBezTo>
                            <a:pt x="75" y="1"/>
                            <a:pt x="75" y="1"/>
                            <a:pt x="75" y="1"/>
                          </a:cubicBezTo>
                          <a:cubicBezTo>
                            <a:pt x="74" y="3"/>
                            <a:pt x="56" y="61"/>
                            <a:pt x="1" y="84"/>
                          </a:cubicBezTo>
                          <a:close/>
                        </a:path>
                      </a:pathLst>
                    </a:custGeom>
                    <a:solidFill>
                      <a:srgbClr val="A63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88" name="Freeform 1097"/>
                    <p:cNvSpPr>
                      <a:spLocks/>
                    </p:cNvSpPr>
                    <p:nvPr/>
                  </p:nvSpPr>
                  <p:spPr bwMode="auto">
                    <a:xfrm>
                      <a:off x="4060" y="2281"/>
                      <a:ext cx="152" cy="85"/>
                    </a:xfrm>
                    <a:custGeom>
                      <a:avLst/>
                      <a:gdLst>
                        <a:gd name="T0" fmla="*/ 0 w 64"/>
                        <a:gd name="T1" fmla="*/ 6 h 36"/>
                        <a:gd name="T2" fmla="*/ 39 w 64"/>
                        <a:gd name="T3" fmla="*/ 34 h 36"/>
                        <a:gd name="T4" fmla="*/ 61 w 64"/>
                        <a:gd name="T5" fmla="*/ 5 h 36"/>
                        <a:gd name="T6" fmla="*/ 0 w 64"/>
                        <a:gd name="T7" fmla="*/ 6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64" h="36">
                          <a:moveTo>
                            <a:pt x="0" y="6"/>
                          </a:moveTo>
                          <a:cubicBezTo>
                            <a:pt x="10" y="18"/>
                            <a:pt x="21" y="32"/>
                            <a:pt x="39" y="34"/>
                          </a:cubicBezTo>
                          <a:cubicBezTo>
                            <a:pt x="60" y="36"/>
                            <a:pt x="64" y="9"/>
                            <a:pt x="61" y="5"/>
                          </a:cubicBezTo>
                          <a:cubicBezTo>
                            <a:pt x="58" y="0"/>
                            <a:pt x="0" y="6"/>
                            <a:pt x="0" y="6"/>
                          </a:cubicBezTo>
                          <a:close/>
                        </a:path>
                      </a:pathLst>
                    </a:custGeom>
                    <a:solidFill>
                      <a:srgbClr val="FFE0B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89" name="Freeform 1098"/>
                    <p:cNvSpPr>
                      <a:spLocks/>
                    </p:cNvSpPr>
                    <p:nvPr/>
                  </p:nvSpPr>
                  <p:spPr bwMode="auto">
                    <a:xfrm>
                      <a:off x="4110" y="2291"/>
                      <a:ext cx="102" cy="75"/>
                    </a:xfrm>
                    <a:custGeom>
                      <a:avLst/>
                      <a:gdLst>
                        <a:gd name="T0" fmla="*/ 40 w 43"/>
                        <a:gd name="T1" fmla="*/ 1 h 32"/>
                        <a:gd name="T2" fmla="*/ 15 w 43"/>
                        <a:gd name="T3" fmla="*/ 7 h 32"/>
                        <a:gd name="T4" fmla="*/ 0 w 43"/>
                        <a:gd name="T5" fmla="*/ 23 h 32"/>
                        <a:gd name="T6" fmla="*/ 18 w 43"/>
                        <a:gd name="T7" fmla="*/ 30 h 32"/>
                        <a:gd name="T8" fmla="*/ 40 w 43"/>
                        <a:gd name="T9" fmla="*/ 1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3" h="32">
                          <a:moveTo>
                            <a:pt x="40" y="1"/>
                          </a:moveTo>
                          <a:cubicBezTo>
                            <a:pt x="40" y="0"/>
                            <a:pt x="15" y="7"/>
                            <a:pt x="15" y="7"/>
                          </a:cubicBezTo>
                          <a:cubicBezTo>
                            <a:pt x="25" y="9"/>
                            <a:pt x="23" y="30"/>
                            <a:pt x="0" y="23"/>
                          </a:cubicBezTo>
                          <a:cubicBezTo>
                            <a:pt x="5" y="27"/>
                            <a:pt x="11" y="29"/>
                            <a:pt x="18" y="30"/>
                          </a:cubicBezTo>
                          <a:cubicBezTo>
                            <a:pt x="39" y="32"/>
                            <a:pt x="43" y="5"/>
                            <a:pt x="40" y="1"/>
                          </a:cubicBezTo>
                          <a:close/>
                        </a:path>
                      </a:pathLst>
                    </a:custGeom>
                    <a:solidFill>
                      <a:srgbClr val="F7CC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90" name="Freeform 1099"/>
                    <p:cNvSpPr>
                      <a:spLocks/>
                    </p:cNvSpPr>
                    <p:nvPr/>
                  </p:nvSpPr>
                  <p:spPr bwMode="auto">
                    <a:xfrm>
                      <a:off x="4167" y="2293"/>
                      <a:ext cx="45" cy="59"/>
                    </a:xfrm>
                    <a:custGeom>
                      <a:avLst/>
                      <a:gdLst>
                        <a:gd name="T0" fmla="*/ 16 w 19"/>
                        <a:gd name="T1" fmla="*/ 0 h 25"/>
                        <a:gd name="T2" fmla="*/ 0 w 19"/>
                        <a:gd name="T3" fmla="*/ 6 h 25"/>
                        <a:gd name="T4" fmla="*/ 5 w 19"/>
                        <a:gd name="T5" fmla="*/ 25 h 25"/>
                        <a:gd name="T6" fmla="*/ 16 w 19"/>
                        <a:gd name="T7" fmla="*/ 0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9" h="25">
                          <a:moveTo>
                            <a:pt x="16" y="0"/>
                          </a:moveTo>
                          <a:cubicBezTo>
                            <a:pt x="7" y="3"/>
                            <a:pt x="0" y="6"/>
                            <a:pt x="0" y="6"/>
                          </a:cubicBezTo>
                          <a:cubicBezTo>
                            <a:pt x="7" y="6"/>
                            <a:pt x="13" y="15"/>
                            <a:pt x="5" y="25"/>
                          </a:cubicBezTo>
                          <a:cubicBezTo>
                            <a:pt x="16" y="19"/>
                            <a:pt x="19" y="3"/>
                            <a:pt x="16" y="0"/>
                          </a:cubicBezTo>
                          <a:close/>
                        </a:path>
                      </a:pathLst>
                    </a:custGeom>
                    <a:solidFill>
                      <a:srgbClr val="EAB28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91" name="Freeform 110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053" y="2283"/>
                      <a:ext cx="159" cy="81"/>
                    </a:xfrm>
                    <a:custGeom>
                      <a:avLst/>
                      <a:gdLst>
                        <a:gd name="T0" fmla="*/ 44 w 67"/>
                        <a:gd name="T1" fmla="*/ 34 h 34"/>
                        <a:gd name="T2" fmla="*/ 44 w 67"/>
                        <a:gd name="T3" fmla="*/ 34 h 34"/>
                        <a:gd name="T4" fmla="*/ 42 w 67"/>
                        <a:gd name="T5" fmla="*/ 34 h 34"/>
                        <a:gd name="T6" fmla="*/ 2 w 67"/>
                        <a:gd name="T7" fmla="*/ 6 h 34"/>
                        <a:gd name="T8" fmla="*/ 0 w 67"/>
                        <a:gd name="T9" fmla="*/ 4 h 34"/>
                        <a:gd name="T10" fmla="*/ 3 w 67"/>
                        <a:gd name="T11" fmla="*/ 3 h 34"/>
                        <a:gd name="T12" fmla="*/ 51 w 67"/>
                        <a:gd name="T13" fmla="*/ 0 h 34"/>
                        <a:gd name="T14" fmla="*/ 65 w 67"/>
                        <a:gd name="T15" fmla="*/ 3 h 34"/>
                        <a:gd name="T16" fmla="*/ 63 w 67"/>
                        <a:gd name="T17" fmla="*/ 23 h 34"/>
                        <a:gd name="T18" fmla="*/ 44 w 67"/>
                        <a:gd name="T19" fmla="*/ 34 h 34"/>
                        <a:gd name="T20" fmla="*/ 6 w 67"/>
                        <a:gd name="T21" fmla="*/ 6 h 34"/>
                        <a:gd name="T22" fmla="*/ 42 w 67"/>
                        <a:gd name="T23" fmla="*/ 31 h 34"/>
                        <a:gd name="T24" fmla="*/ 44 w 67"/>
                        <a:gd name="T25" fmla="*/ 32 h 34"/>
                        <a:gd name="T26" fmla="*/ 44 w 67"/>
                        <a:gd name="T27" fmla="*/ 32 h 34"/>
                        <a:gd name="T28" fmla="*/ 60 w 67"/>
                        <a:gd name="T29" fmla="*/ 21 h 34"/>
                        <a:gd name="T30" fmla="*/ 63 w 67"/>
                        <a:gd name="T31" fmla="*/ 4 h 34"/>
                        <a:gd name="T32" fmla="*/ 51 w 67"/>
                        <a:gd name="T33" fmla="*/ 3 h 34"/>
                        <a:gd name="T34" fmla="*/ 6 w 67"/>
                        <a:gd name="T35" fmla="*/ 6 h 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67" h="34">
                          <a:moveTo>
                            <a:pt x="44" y="34"/>
                          </a:moveTo>
                          <a:cubicBezTo>
                            <a:pt x="44" y="34"/>
                            <a:pt x="44" y="34"/>
                            <a:pt x="44" y="34"/>
                          </a:cubicBezTo>
                          <a:cubicBezTo>
                            <a:pt x="44" y="34"/>
                            <a:pt x="43" y="34"/>
                            <a:pt x="42" y="34"/>
                          </a:cubicBezTo>
                          <a:cubicBezTo>
                            <a:pt x="24" y="33"/>
                            <a:pt x="12" y="19"/>
                            <a:pt x="2" y="6"/>
                          </a:cubicBezTo>
                          <a:cubicBezTo>
                            <a:pt x="0" y="4"/>
                            <a:pt x="0" y="4"/>
                            <a:pt x="0" y="4"/>
                          </a:cubicBezTo>
                          <a:cubicBezTo>
                            <a:pt x="3" y="3"/>
                            <a:pt x="3" y="3"/>
                            <a:pt x="3" y="3"/>
                          </a:cubicBezTo>
                          <a:cubicBezTo>
                            <a:pt x="3" y="3"/>
                            <a:pt x="33" y="0"/>
                            <a:pt x="51" y="0"/>
                          </a:cubicBezTo>
                          <a:cubicBezTo>
                            <a:pt x="62" y="0"/>
                            <a:pt x="64" y="2"/>
                            <a:pt x="65" y="3"/>
                          </a:cubicBezTo>
                          <a:cubicBezTo>
                            <a:pt x="67" y="6"/>
                            <a:pt x="67" y="15"/>
                            <a:pt x="63" y="23"/>
                          </a:cubicBezTo>
                          <a:cubicBezTo>
                            <a:pt x="60" y="28"/>
                            <a:pt x="54" y="34"/>
                            <a:pt x="44" y="34"/>
                          </a:cubicBezTo>
                          <a:close/>
                          <a:moveTo>
                            <a:pt x="6" y="6"/>
                          </a:moveTo>
                          <a:cubicBezTo>
                            <a:pt x="16" y="19"/>
                            <a:pt x="26" y="30"/>
                            <a:pt x="42" y="31"/>
                          </a:cubicBezTo>
                          <a:cubicBezTo>
                            <a:pt x="43" y="32"/>
                            <a:pt x="44" y="32"/>
                            <a:pt x="44" y="32"/>
                          </a:cubicBezTo>
                          <a:cubicBezTo>
                            <a:pt x="44" y="32"/>
                            <a:pt x="44" y="32"/>
                            <a:pt x="44" y="32"/>
                          </a:cubicBezTo>
                          <a:cubicBezTo>
                            <a:pt x="53" y="32"/>
                            <a:pt x="58" y="26"/>
                            <a:pt x="60" y="21"/>
                          </a:cubicBezTo>
                          <a:cubicBezTo>
                            <a:pt x="64" y="14"/>
                            <a:pt x="64" y="6"/>
                            <a:pt x="63" y="4"/>
                          </a:cubicBezTo>
                          <a:cubicBezTo>
                            <a:pt x="63" y="4"/>
                            <a:pt x="61" y="3"/>
                            <a:pt x="51" y="3"/>
                          </a:cubicBezTo>
                          <a:cubicBezTo>
                            <a:pt x="36" y="3"/>
                            <a:pt x="13" y="5"/>
                            <a:pt x="6" y="6"/>
                          </a:cubicBezTo>
                          <a:close/>
                        </a:path>
                      </a:pathLst>
                    </a:custGeom>
                    <a:solidFill>
                      <a:srgbClr val="00456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92" name="Freeform 1101"/>
                    <p:cNvSpPr>
                      <a:spLocks/>
                    </p:cNvSpPr>
                    <p:nvPr/>
                  </p:nvSpPr>
                  <p:spPr bwMode="auto">
                    <a:xfrm>
                      <a:off x="3724" y="2302"/>
                      <a:ext cx="261" cy="193"/>
                    </a:xfrm>
                    <a:custGeom>
                      <a:avLst/>
                      <a:gdLst>
                        <a:gd name="T0" fmla="*/ 108 w 110"/>
                        <a:gd name="T1" fmla="*/ 67 h 81"/>
                        <a:gd name="T2" fmla="*/ 99 w 110"/>
                        <a:gd name="T3" fmla="*/ 12 h 81"/>
                        <a:gd name="T4" fmla="*/ 71 w 110"/>
                        <a:gd name="T5" fmla="*/ 14 h 81"/>
                        <a:gd name="T6" fmla="*/ 28 w 110"/>
                        <a:gd name="T7" fmla="*/ 44 h 81"/>
                        <a:gd name="T8" fmla="*/ 11 w 110"/>
                        <a:gd name="T9" fmla="*/ 59 h 81"/>
                        <a:gd name="T10" fmla="*/ 63 w 110"/>
                        <a:gd name="T11" fmla="*/ 73 h 81"/>
                        <a:gd name="T12" fmla="*/ 108 w 110"/>
                        <a:gd name="T13" fmla="*/ 67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10" h="81">
                          <a:moveTo>
                            <a:pt x="108" y="67"/>
                          </a:moveTo>
                          <a:cubicBezTo>
                            <a:pt x="110" y="56"/>
                            <a:pt x="110" y="23"/>
                            <a:pt x="99" y="12"/>
                          </a:cubicBezTo>
                          <a:cubicBezTo>
                            <a:pt x="88" y="0"/>
                            <a:pt x="80" y="8"/>
                            <a:pt x="71" y="14"/>
                          </a:cubicBezTo>
                          <a:cubicBezTo>
                            <a:pt x="61" y="20"/>
                            <a:pt x="35" y="42"/>
                            <a:pt x="28" y="44"/>
                          </a:cubicBezTo>
                          <a:cubicBezTo>
                            <a:pt x="22" y="47"/>
                            <a:pt x="0" y="56"/>
                            <a:pt x="11" y="59"/>
                          </a:cubicBezTo>
                          <a:cubicBezTo>
                            <a:pt x="23" y="62"/>
                            <a:pt x="59" y="66"/>
                            <a:pt x="63" y="73"/>
                          </a:cubicBezTo>
                          <a:cubicBezTo>
                            <a:pt x="67" y="81"/>
                            <a:pt x="108" y="67"/>
                            <a:pt x="108" y="67"/>
                          </a:cubicBezTo>
                          <a:close/>
                        </a:path>
                      </a:pathLst>
                    </a:custGeom>
                    <a:solidFill>
                      <a:srgbClr val="00DE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93" name="Freeform 1102"/>
                    <p:cNvSpPr>
                      <a:spLocks/>
                    </p:cNvSpPr>
                    <p:nvPr/>
                  </p:nvSpPr>
                  <p:spPr bwMode="auto">
                    <a:xfrm>
                      <a:off x="3812" y="2407"/>
                      <a:ext cx="85" cy="57"/>
                    </a:xfrm>
                    <a:custGeom>
                      <a:avLst/>
                      <a:gdLst>
                        <a:gd name="T0" fmla="*/ 0 w 36"/>
                        <a:gd name="T1" fmla="*/ 0 h 24"/>
                        <a:gd name="T2" fmla="*/ 36 w 36"/>
                        <a:gd name="T3" fmla="*/ 21 h 24"/>
                        <a:gd name="T4" fmla="*/ 21 w 36"/>
                        <a:gd name="T5" fmla="*/ 24 h 24"/>
                        <a:gd name="T6" fmla="*/ 0 w 36"/>
                        <a:gd name="T7" fmla="*/ 0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6" h="24">
                          <a:moveTo>
                            <a:pt x="0" y="0"/>
                          </a:moveTo>
                          <a:cubicBezTo>
                            <a:pt x="7" y="1"/>
                            <a:pt x="25" y="6"/>
                            <a:pt x="36" y="21"/>
                          </a:cubicBezTo>
                          <a:cubicBezTo>
                            <a:pt x="21" y="24"/>
                            <a:pt x="21" y="24"/>
                            <a:pt x="21" y="24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BFE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94" name="Freeform 1103"/>
                    <p:cNvSpPr>
                      <a:spLocks/>
                    </p:cNvSpPr>
                    <p:nvPr/>
                  </p:nvSpPr>
                  <p:spPr bwMode="auto">
                    <a:xfrm>
                      <a:off x="3873" y="2312"/>
                      <a:ext cx="112" cy="154"/>
                    </a:xfrm>
                    <a:custGeom>
                      <a:avLst/>
                      <a:gdLst>
                        <a:gd name="T0" fmla="*/ 17 w 47"/>
                        <a:gd name="T1" fmla="*/ 4 h 65"/>
                        <a:gd name="T2" fmla="*/ 34 w 47"/>
                        <a:gd name="T3" fmla="*/ 40 h 65"/>
                        <a:gd name="T4" fmla="*/ 0 w 47"/>
                        <a:gd name="T5" fmla="*/ 59 h 65"/>
                        <a:gd name="T6" fmla="*/ 38 w 47"/>
                        <a:gd name="T7" fmla="*/ 65 h 65"/>
                        <a:gd name="T8" fmla="*/ 45 w 47"/>
                        <a:gd name="T9" fmla="*/ 63 h 65"/>
                        <a:gd name="T10" fmla="*/ 36 w 47"/>
                        <a:gd name="T11" fmla="*/ 8 h 65"/>
                        <a:gd name="T12" fmla="*/ 17 w 47"/>
                        <a:gd name="T13" fmla="*/ 4 h 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7" h="65">
                          <a:moveTo>
                            <a:pt x="17" y="4"/>
                          </a:moveTo>
                          <a:cubicBezTo>
                            <a:pt x="33" y="3"/>
                            <a:pt x="38" y="22"/>
                            <a:pt x="34" y="40"/>
                          </a:cubicBezTo>
                          <a:cubicBezTo>
                            <a:pt x="30" y="56"/>
                            <a:pt x="13" y="58"/>
                            <a:pt x="0" y="59"/>
                          </a:cubicBezTo>
                          <a:cubicBezTo>
                            <a:pt x="38" y="65"/>
                            <a:pt x="38" y="65"/>
                            <a:pt x="38" y="65"/>
                          </a:cubicBezTo>
                          <a:cubicBezTo>
                            <a:pt x="42" y="64"/>
                            <a:pt x="45" y="63"/>
                            <a:pt x="45" y="63"/>
                          </a:cubicBezTo>
                          <a:cubicBezTo>
                            <a:pt x="47" y="52"/>
                            <a:pt x="47" y="19"/>
                            <a:pt x="36" y="8"/>
                          </a:cubicBezTo>
                          <a:cubicBezTo>
                            <a:pt x="29" y="0"/>
                            <a:pt x="23" y="1"/>
                            <a:pt x="17" y="4"/>
                          </a:cubicBezTo>
                          <a:close/>
                        </a:path>
                      </a:pathLst>
                    </a:custGeom>
                    <a:solidFill>
                      <a:srgbClr val="00BFE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95" name="Freeform 1104"/>
                    <p:cNvSpPr>
                      <a:spLocks/>
                    </p:cNvSpPr>
                    <p:nvPr/>
                  </p:nvSpPr>
                  <p:spPr bwMode="auto">
                    <a:xfrm>
                      <a:off x="3909" y="2312"/>
                      <a:ext cx="76" cy="152"/>
                    </a:xfrm>
                    <a:custGeom>
                      <a:avLst/>
                      <a:gdLst>
                        <a:gd name="T0" fmla="*/ 2 w 32"/>
                        <a:gd name="T1" fmla="*/ 4 h 64"/>
                        <a:gd name="T2" fmla="*/ 19 w 32"/>
                        <a:gd name="T3" fmla="*/ 11 h 64"/>
                        <a:gd name="T4" fmla="*/ 25 w 32"/>
                        <a:gd name="T5" fmla="*/ 47 h 64"/>
                        <a:gd name="T6" fmla="*/ 0 w 32"/>
                        <a:gd name="T7" fmla="*/ 60 h 64"/>
                        <a:gd name="T8" fmla="*/ 22 w 32"/>
                        <a:gd name="T9" fmla="*/ 64 h 64"/>
                        <a:gd name="T10" fmla="*/ 30 w 32"/>
                        <a:gd name="T11" fmla="*/ 63 h 64"/>
                        <a:gd name="T12" fmla="*/ 21 w 32"/>
                        <a:gd name="T13" fmla="*/ 8 h 64"/>
                        <a:gd name="T14" fmla="*/ 2 w 32"/>
                        <a:gd name="T15" fmla="*/ 4 h 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32" h="64">
                          <a:moveTo>
                            <a:pt x="2" y="4"/>
                          </a:moveTo>
                          <a:cubicBezTo>
                            <a:pt x="8" y="2"/>
                            <a:pt x="14" y="4"/>
                            <a:pt x="19" y="11"/>
                          </a:cubicBezTo>
                          <a:cubicBezTo>
                            <a:pt x="26" y="19"/>
                            <a:pt x="27" y="40"/>
                            <a:pt x="25" y="47"/>
                          </a:cubicBezTo>
                          <a:cubicBezTo>
                            <a:pt x="22" y="56"/>
                            <a:pt x="15" y="59"/>
                            <a:pt x="0" y="60"/>
                          </a:cubicBezTo>
                          <a:cubicBezTo>
                            <a:pt x="22" y="64"/>
                            <a:pt x="22" y="64"/>
                            <a:pt x="22" y="64"/>
                          </a:cubicBezTo>
                          <a:cubicBezTo>
                            <a:pt x="30" y="63"/>
                            <a:pt x="30" y="63"/>
                            <a:pt x="30" y="63"/>
                          </a:cubicBezTo>
                          <a:cubicBezTo>
                            <a:pt x="32" y="52"/>
                            <a:pt x="32" y="19"/>
                            <a:pt x="21" y="8"/>
                          </a:cubicBezTo>
                          <a:cubicBezTo>
                            <a:pt x="14" y="0"/>
                            <a:pt x="8" y="1"/>
                            <a:pt x="2" y="4"/>
                          </a:cubicBezTo>
                          <a:close/>
                        </a:path>
                      </a:pathLst>
                    </a:custGeom>
                    <a:solidFill>
                      <a:srgbClr val="009CC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96" name="Freeform 1105"/>
                    <p:cNvSpPr>
                      <a:spLocks/>
                    </p:cNvSpPr>
                    <p:nvPr/>
                  </p:nvSpPr>
                  <p:spPr bwMode="auto">
                    <a:xfrm>
                      <a:off x="3776" y="2312"/>
                      <a:ext cx="149" cy="104"/>
                    </a:xfrm>
                    <a:custGeom>
                      <a:avLst/>
                      <a:gdLst>
                        <a:gd name="T0" fmla="*/ 1 w 63"/>
                        <a:gd name="T1" fmla="*/ 44 h 44"/>
                        <a:gd name="T2" fmla="*/ 0 w 63"/>
                        <a:gd name="T3" fmla="*/ 41 h 44"/>
                        <a:gd name="T4" fmla="*/ 6 w 63"/>
                        <a:gd name="T5" fmla="*/ 39 h 44"/>
                        <a:gd name="T6" fmla="*/ 30 w 63"/>
                        <a:gd name="T7" fmla="*/ 22 h 44"/>
                        <a:gd name="T8" fmla="*/ 48 w 63"/>
                        <a:gd name="T9" fmla="*/ 9 h 44"/>
                        <a:gd name="T10" fmla="*/ 51 w 63"/>
                        <a:gd name="T11" fmla="*/ 7 h 44"/>
                        <a:gd name="T12" fmla="*/ 62 w 63"/>
                        <a:gd name="T13" fmla="*/ 0 h 44"/>
                        <a:gd name="T14" fmla="*/ 63 w 63"/>
                        <a:gd name="T15" fmla="*/ 3 h 44"/>
                        <a:gd name="T16" fmla="*/ 52 w 63"/>
                        <a:gd name="T17" fmla="*/ 9 h 44"/>
                        <a:gd name="T18" fmla="*/ 49 w 63"/>
                        <a:gd name="T19" fmla="*/ 11 h 44"/>
                        <a:gd name="T20" fmla="*/ 32 w 63"/>
                        <a:gd name="T21" fmla="*/ 24 h 44"/>
                        <a:gd name="T22" fmla="*/ 7 w 63"/>
                        <a:gd name="T23" fmla="*/ 41 h 44"/>
                        <a:gd name="T24" fmla="*/ 1 w 63"/>
                        <a:gd name="T25" fmla="*/ 44 h 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63" h="44">
                          <a:moveTo>
                            <a:pt x="1" y="44"/>
                          </a:moveTo>
                          <a:cubicBezTo>
                            <a:pt x="0" y="41"/>
                            <a:pt x="0" y="41"/>
                            <a:pt x="0" y="41"/>
                          </a:cubicBezTo>
                          <a:cubicBezTo>
                            <a:pt x="3" y="40"/>
                            <a:pt x="5" y="39"/>
                            <a:pt x="6" y="39"/>
                          </a:cubicBezTo>
                          <a:cubicBezTo>
                            <a:pt x="9" y="38"/>
                            <a:pt x="20" y="29"/>
                            <a:pt x="30" y="22"/>
                          </a:cubicBezTo>
                          <a:cubicBezTo>
                            <a:pt x="37" y="16"/>
                            <a:pt x="44" y="11"/>
                            <a:pt x="48" y="9"/>
                          </a:cubicBezTo>
                          <a:cubicBezTo>
                            <a:pt x="49" y="8"/>
                            <a:pt x="50" y="7"/>
                            <a:pt x="51" y="7"/>
                          </a:cubicBezTo>
                          <a:cubicBezTo>
                            <a:pt x="54" y="4"/>
                            <a:pt x="59" y="1"/>
                            <a:pt x="62" y="0"/>
                          </a:cubicBezTo>
                          <a:cubicBezTo>
                            <a:pt x="63" y="3"/>
                            <a:pt x="63" y="3"/>
                            <a:pt x="63" y="3"/>
                          </a:cubicBezTo>
                          <a:cubicBezTo>
                            <a:pt x="60" y="4"/>
                            <a:pt x="56" y="7"/>
                            <a:pt x="52" y="9"/>
                          </a:cubicBezTo>
                          <a:cubicBezTo>
                            <a:pt x="51" y="10"/>
                            <a:pt x="50" y="10"/>
                            <a:pt x="49" y="11"/>
                          </a:cubicBezTo>
                          <a:cubicBezTo>
                            <a:pt x="46" y="13"/>
                            <a:pt x="39" y="18"/>
                            <a:pt x="32" y="24"/>
                          </a:cubicBezTo>
                          <a:cubicBezTo>
                            <a:pt x="22" y="32"/>
                            <a:pt x="11" y="40"/>
                            <a:pt x="7" y="41"/>
                          </a:cubicBezTo>
                          <a:cubicBezTo>
                            <a:pt x="6" y="42"/>
                            <a:pt x="4" y="43"/>
                            <a:pt x="1" y="44"/>
                          </a:cubicBezTo>
                          <a:close/>
                        </a:path>
                      </a:pathLst>
                    </a:custGeom>
                    <a:solidFill>
                      <a:srgbClr val="00456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97" name="Freeform 1106"/>
                    <p:cNvSpPr>
                      <a:spLocks/>
                    </p:cNvSpPr>
                    <p:nvPr/>
                  </p:nvSpPr>
                  <p:spPr bwMode="auto">
                    <a:xfrm>
                      <a:off x="3727" y="2450"/>
                      <a:ext cx="258" cy="156"/>
                    </a:xfrm>
                    <a:custGeom>
                      <a:avLst/>
                      <a:gdLst>
                        <a:gd name="T0" fmla="*/ 101 w 109"/>
                        <a:gd name="T1" fmla="*/ 6 h 66"/>
                        <a:gd name="T2" fmla="*/ 39 w 109"/>
                        <a:gd name="T3" fmla="*/ 2 h 66"/>
                        <a:gd name="T4" fmla="*/ 2 w 109"/>
                        <a:gd name="T5" fmla="*/ 31 h 66"/>
                        <a:gd name="T6" fmla="*/ 33 w 109"/>
                        <a:gd name="T7" fmla="*/ 64 h 66"/>
                        <a:gd name="T8" fmla="*/ 99 w 109"/>
                        <a:gd name="T9" fmla="*/ 46 h 66"/>
                        <a:gd name="T10" fmla="*/ 101 w 109"/>
                        <a:gd name="T11" fmla="*/ 6 h 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9" h="66">
                          <a:moveTo>
                            <a:pt x="101" y="6"/>
                          </a:moveTo>
                          <a:cubicBezTo>
                            <a:pt x="88" y="4"/>
                            <a:pt x="63" y="0"/>
                            <a:pt x="39" y="2"/>
                          </a:cubicBezTo>
                          <a:cubicBezTo>
                            <a:pt x="14" y="3"/>
                            <a:pt x="3" y="17"/>
                            <a:pt x="2" y="31"/>
                          </a:cubicBezTo>
                          <a:cubicBezTo>
                            <a:pt x="1" y="46"/>
                            <a:pt x="0" y="62"/>
                            <a:pt x="33" y="64"/>
                          </a:cubicBezTo>
                          <a:cubicBezTo>
                            <a:pt x="65" y="66"/>
                            <a:pt x="90" y="54"/>
                            <a:pt x="99" y="46"/>
                          </a:cubicBezTo>
                          <a:cubicBezTo>
                            <a:pt x="109" y="38"/>
                            <a:pt x="101" y="6"/>
                            <a:pt x="101" y="6"/>
                          </a:cubicBezTo>
                          <a:close/>
                        </a:path>
                      </a:pathLst>
                    </a:custGeom>
                    <a:solidFill>
                      <a:srgbClr val="FFE0B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98" name="Freeform 1107"/>
                    <p:cNvSpPr>
                      <a:spLocks/>
                    </p:cNvSpPr>
                    <p:nvPr/>
                  </p:nvSpPr>
                  <p:spPr bwMode="auto">
                    <a:xfrm>
                      <a:off x="3741" y="2540"/>
                      <a:ext cx="215" cy="78"/>
                    </a:xfrm>
                    <a:custGeom>
                      <a:avLst/>
                      <a:gdLst>
                        <a:gd name="T0" fmla="*/ 0 w 91"/>
                        <a:gd name="T1" fmla="*/ 15 h 33"/>
                        <a:gd name="T2" fmla="*/ 0 w 91"/>
                        <a:gd name="T3" fmla="*/ 16 h 33"/>
                        <a:gd name="T4" fmla="*/ 27 w 91"/>
                        <a:gd name="T5" fmla="*/ 26 h 33"/>
                        <a:gd name="T6" fmla="*/ 91 w 91"/>
                        <a:gd name="T7" fmla="*/ 9 h 33"/>
                        <a:gd name="T8" fmla="*/ 88 w 91"/>
                        <a:gd name="T9" fmla="*/ 0 h 33"/>
                        <a:gd name="T10" fmla="*/ 0 w 91"/>
                        <a:gd name="T11" fmla="*/ 15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91" h="33">
                          <a:moveTo>
                            <a:pt x="0" y="15"/>
                          </a:moveTo>
                          <a:cubicBezTo>
                            <a:pt x="0" y="15"/>
                            <a:pt x="0" y="15"/>
                            <a:pt x="0" y="16"/>
                          </a:cubicBezTo>
                          <a:cubicBezTo>
                            <a:pt x="4" y="21"/>
                            <a:pt x="12" y="25"/>
                            <a:pt x="27" y="26"/>
                          </a:cubicBezTo>
                          <a:cubicBezTo>
                            <a:pt x="57" y="28"/>
                            <a:pt x="81" y="17"/>
                            <a:pt x="91" y="9"/>
                          </a:cubicBezTo>
                          <a:cubicBezTo>
                            <a:pt x="88" y="0"/>
                            <a:pt x="88" y="0"/>
                            <a:pt x="88" y="0"/>
                          </a:cubicBezTo>
                          <a:cubicBezTo>
                            <a:pt x="84" y="9"/>
                            <a:pt x="32" y="33"/>
                            <a:pt x="0" y="15"/>
                          </a:cubicBezTo>
                          <a:close/>
                        </a:path>
                      </a:pathLst>
                    </a:custGeom>
                    <a:solidFill>
                      <a:srgbClr val="FFD6A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299" name="Freeform 1108"/>
                    <p:cNvSpPr>
                      <a:spLocks/>
                    </p:cNvSpPr>
                    <p:nvPr/>
                  </p:nvSpPr>
                  <p:spPr bwMode="auto">
                    <a:xfrm>
                      <a:off x="3729" y="2450"/>
                      <a:ext cx="241" cy="133"/>
                    </a:xfrm>
                    <a:custGeom>
                      <a:avLst/>
                      <a:gdLst>
                        <a:gd name="T0" fmla="*/ 100 w 102"/>
                        <a:gd name="T1" fmla="*/ 6 h 56"/>
                        <a:gd name="T2" fmla="*/ 38 w 102"/>
                        <a:gd name="T3" fmla="*/ 2 h 56"/>
                        <a:gd name="T4" fmla="*/ 1 w 102"/>
                        <a:gd name="T5" fmla="*/ 31 h 56"/>
                        <a:gd name="T6" fmla="*/ 7 w 102"/>
                        <a:gd name="T7" fmla="*/ 56 h 56"/>
                        <a:gd name="T8" fmla="*/ 27 w 102"/>
                        <a:gd name="T9" fmla="*/ 11 h 56"/>
                        <a:gd name="T10" fmla="*/ 93 w 102"/>
                        <a:gd name="T11" fmla="*/ 25 h 56"/>
                        <a:gd name="T12" fmla="*/ 102 w 102"/>
                        <a:gd name="T13" fmla="*/ 14 h 56"/>
                        <a:gd name="T14" fmla="*/ 100 w 102"/>
                        <a:gd name="T15" fmla="*/ 6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02" h="56">
                          <a:moveTo>
                            <a:pt x="100" y="6"/>
                          </a:moveTo>
                          <a:cubicBezTo>
                            <a:pt x="87" y="4"/>
                            <a:pt x="62" y="0"/>
                            <a:pt x="38" y="2"/>
                          </a:cubicBezTo>
                          <a:cubicBezTo>
                            <a:pt x="13" y="3"/>
                            <a:pt x="2" y="17"/>
                            <a:pt x="1" y="31"/>
                          </a:cubicBezTo>
                          <a:cubicBezTo>
                            <a:pt x="0" y="40"/>
                            <a:pt x="0" y="49"/>
                            <a:pt x="7" y="56"/>
                          </a:cubicBezTo>
                          <a:cubicBezTo>
                            <a:pt x="2" y="41"/>
                            <a:pt x="2" y="17"/>
                            <a:pt x="27" y="11"/>
                          </a:cubicBezTo>
                          <a:cubicBezTo>
                            <a:pt x="55" y="4"/>
                            <a:pt x="90" y="16"/>
                            <a:pt x="93" y="25"/>
                          </a:cubicBezTo>
                          <a:cubicBezTo>
                            <a:pt x="94" y="30"/>
                            <a:pt x="100" y="22"/>
                            <a:pt x="102" y="14"/>
                          </a:cubicBezTo>
                          <a:cubicBezTo>
                            <a:pt x="101" y="9"/>
                            <a:pt x="100" y="6"/>
                            <a:pt x="100" y="6"/>
                          </a:cubicBezTo>
                          <a:close/>
                        </a:path>
                      </a:pathLst>
                    </a:custGeom>
                    <a:solidFill>
                      <a:srgbClr val="F7CC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00" name="Freeform 110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24" y="2450"/>
                      <a:ext cx="263" cy="156"/>
                    </a:xfrm>
                    <a:custGeom>
                      <a:avLst/>
                      <a:gdLst>
                        <a:gd name="T0" fmla="*/ 42 w 111"/>
                        <a:gd name="T1" fmla="*/ 66 h 66"/>
                        <a:gd name="T2" fmla="*/ 42 w 111"/>
                        <a:gd name="T3" fmla="*/ 66 h 66"/>
                        <a:gd name="T4" fmla="*/ 34 w 111"/>
                        <a:gd name="T5" fmla="*/ 65 h 66"/>
                        <a:gd name="T6" fmla="*/ 2 w 111"/>
                        <a:gd name="T7" fmla="*/ 31 h 66"/>
                        <a:gd name="T8" fmla="*/ 39 w 111"/>
                        <a:gd name="T9" fmla="*/ 0 h 66"/>
                        <a:gd name="T10" fmla="*/ 52 w 111"/>
                        <a:gd name="T11" fmla="*/ 0 h 66"/>
                        <a:gd name="T12" fmla="*/ 102 w 111"/>
                        <a:gd name="T13" fmla="*/ 5 h 66"/>
                        <a:gd name="T14" fmla="*/ 103 w 111"/>
                        <a:gd name="T15" fmla="*/ 5 h 66"/>
                        <a:gd name="T16" fmla="*/ 103 w 111"/>
                        <a:gd name="T17" fmla="*/ 6 h 66"/>
                        <a:gd name="T18" fmla="*/ 101 w 111"/>
                        <a:gd name="T19" fmla="*/ 47 h 66"/>
                        <a:gd name="T20" fmla="*/ 42 w 111"/>
                        <a:gd name="T21" fmla="*/ 66 h 66"/>
                        <a:gd name="T22" fmla="*/ 52 w 111"/>
                        <a:gd name="T23" fmla="*/ 3 h 66"/>
                        <a:gd name="T24" fmla="*/ 40 w 111"/>
                        <a:gd name="T25" fmla="*/ 3 h 66"/>
                        <a:gd name="T26" fmla="*/ 4 w 111"/>
                        <a:gd name="T27" fmla="*/ 31 h 66"/>
                        <a:gd name="T28" fmla="*/ 34 w 111"/>
                        <a:gd name="T29" fmla="*/ 63 h 66"/>
                        <a:gd name="T30" fmla="*/ 42 w 111"/>
                        <a:gd name="T31" fmla="*/ 63 h 66"/>
                        <a:gd name="T32" fmla="*/ 99 w 111"/>
                        <a:gd name="T33" fmla="*/ 45 h 66"/>
                        <a:gd name="T34" fmla="*/ 101 w 111"/>
                        <a:gd name="T35" fmla="*/ 7 h 66"/>
                        <a:gd name="T36" fmla="*/ 52 w 111"/>
                        <a:gd name="T37" fmla="*/ 3 h 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111" h="66">
                          <a:moveTo>
                            <a:pt x="42" y="66"/>
                          </a:moveTo>
                          <a:cubicBezTo>
                            <a:pt x="42" y="66"/>
                            <a:pt x="42" y="66"/>
                            <a:pt x="42" y="66"/>
                          </a:cubicBezTo>
                          <a:cubicBezTo>
                            <a:pt x="39" y="66"/>
                            <a:pt x="36" y="65"/>
                            <a:pt x="34" y="65"/>
                          </a:cubicBezTo>
                          <a:cubicBezTo>
                            <a:pt x="0" y="63"/>
                            <a:pt x="1" y="46"/>
                            <a:pt x="2" y="31"/>
                          </a:cubicBezTo>
                          <a:cubicBezTo>
                            <a:pt x="2" y="17"/>
                            <a:pt x="13" y="2"/>
                            <a:pt x="39" y="0"/>
                          </a:cubicBezTo>
                          <a:cubicBezTo>
                            <a:pt x="43" y="0"/>
                            <a:pt x="48" y="0"/>
                            <a:pt x="52" y="0"/>
                          </a:cubicBezTo>
                          <a:cubicBezTo>
                            <a:pt x="75" y="0"/>
                            <a:pt x="96" y="4"/>
                            <a:pt x="102" y="5"/>
                          </a:cubicBezTo>
                          <a:cubicBezTo>
                            <a:pt x="103" y="5"/>
                            <a:pt x="103" y="5"/>
                            <a:pt x="103" y="5"/>
                          </a:cubicBezTo>
                          <a:cubicBezTo>
                            <a:pt x="103" y="6"/>
                            <a:pt x="103" y="6"/>
                            <a:pt x="103" y="6"/>
                          </a:cubicBezTo>
                          <a:cubicBezTo>
                            <a:pt x="104" y="7"/>
                            <a:pt x="111" y="38"/>
                            <a:pt x="101" y="47"/>
                          </a:cubicBezTo>
                          <a:cubicBezTo>
                            <a:pt x="93" y="54"/>
                            <a:pt x="71" y="66"/>
                            <a:pt x="42" y="66"/>
                          </a:cubicBezTo>
                          <a:close/>
                          <a:moveTo>
                            <a:pt x="52" y="3"/>
                          </a:moveTo>
                          <a:cubicBezTo>
                            <a:pt x="48" y="3"/>
                            <a:pt x="44" y="3"/>
                            <a:pt x="40" y="3"/>
                          </a:cubicBezTo>
                          <a:cubicBezTo>
                            <a:pt x="15" y="5"/>
                            <a:pt x="5" y="18"/>
                            <a:pt x="4" y="31"/>
                          </a:cubicBezTo>
                          <a:cubicBezTo>
                            <a:pt x="3" y="46"/>
                            <a:pt x="3" y="60"/>
                            <a:pt x="34" y="63"/>
                          </a:cubicBezTo>
                          <a:cubicBezTo>
                            <a:pt x="36" y="63"/>
                            <a:pt x="39" y="63"/>
                            <a:pt x="42" y="63"/>
                          </a:cubicBezTo>
                          <a:cubicBezTo>
                            <a:pt x="71" y="63"/>
                            <a:pt x="92" y="51"/>
                            <a:pt x="99" y="45"/>
                          </a:cubicBezTo>
                          <a:cubicBezTo>
                            <a:pt x="106" y="39"/>
                            <a:pt x="103" y="16"/>
                            <a:pt x="101" y="7"/>
                          </a:cubicBezTo>
                          <a:cubicBezTo>
                            <a:pt x="93" y="6"/>
                            <a:pt x="73" y="3"/>
                            <a:pt x="52" y="3"/>
                          </a:cubicBezTo>
                          <a:close/>
                        </a:path>
                      </a:pathLst>
                    </a:custGeom>
                    <a:solidFill>
                      <a:srgbClr val="A842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01" name="Freeform 1110"/>
                    <p:cNvSpPr>
                      <a:spLocks/>
                    </p:cNvSpPr>
                    <p:nvPr/>
                  </p:nvSpPr>
                  <p:spPr bwMode="auto">
                    <a:xfrm>
                      <a:off x="3672" y="2388"/>
                      <a:ext cx="194" cy="197"/>
                    </a:xfrm>
                    <a:custGeom>
                      <a:avLst/>
                      <a:gdLst>
                        <a:gd name="T0" fmla="*/ 82 w 82"/>
                        <a:gd name="T1" fmla="*/ 25 h 83"/>
                        <a:gd name="T2" fmla="*/ 30 w 82"/>
                        <a:gd name="T3" fmla="*/ 16 h 83"/>
                        <a:gd name="T4" fmla="*/ 31 w 82"/>
                        <a:gd name="T5" fmla="*/ 83 h 83"/>
                        <a:gd name="T6" fmla="*/ 29 w 82"/>
                        <a:gd name="T7" fmla="*/ 47 h 83"/>
                        <a:gd name="T8" fmla="*/ 82 w 82"/>
                        <a:gd name="T9" fmla="*/ 25 h 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2" h="83">
                          <a:moveTo>
                            <a:pt x="82" y="25"/>
                          </a:moveTo>
                          <a:cubicBezTo>
                            <a:pt x="76" y="16"/>
                            <a:pt x="56" y="0"/>
                            <a:pt x="30" y="16"/>
                          </a:cubicBezTo>
                          <a:cubicBezTo>
                            <a:pt x="0" y="33"/>
                            <a:pt x="8" y="75"/>
                            <a:pt x="31" y="83"/>
                          </a:cubicBezTo>
                          <a:cubicBezTo>
                            <a:pt x="31" y="83"/>
                            <a:pt x="20" y="67"/>
                            <a:pt x="29" y="47"/>
                          </a:cubicBezTo>
                          <a:cubicBezTo>
                            <a:pt x="42" y="22"/>
                            <a:pt x="82" y="25"/>
                            <a:pt x="82" y="25"/>
                          </a:cubicBezTo>
                          <a:close/>
                        </a:path>
                      </a:pathLst>
                    </a:custGeom>
                    <a:solidFill>
                      <a:srgbClr val="00DE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02" name="Freeform 1111"/>
                    <p:cNvSpPr>
                      <a:spLocks/>
                    </p:cNvSpPr>
                    <p:nvPr/>
                  </p:nvSpPr>
                  <p:spPr bwMode="auto">
                    <a:xfrm>
                      <a:off x="3705" y="2390"/>
                      <a:ext cx="161" cy="195"/>
                    </a:xfrm>
                    <a:custGeom>
                      <a:avLst/>
                      <a:gdLst>
                        <a:gd name="T0" fmla="*/ 68 w 68"/>
                        <a:gd name="T1" fmla="*/ 24 h 82"/>
                        <a:gd name="T2" fmla="*/ 20 w 68"/>
                        <a:gd name="T3" fmla="*/ 13 h 82"/>
                        <a:gd name="T4" fmla="*/ 31 w 68"/>
                        <a:gd name="T5" fmla="*/ 23 h 82"/>
                        <a:gd name="T6" fmla="*/ 9 w 68"/>
                        <a:gd name="T7" fmla="*/ 77 h 82"/>
                        <a:gd name="T8" fmla="*/ 17 w 68"/>
                        <a:gd name="T9" fmla="*/ 82 h 82"/>
                        <a:gd name="T10" fmla="*/ 15 w 68"/>
                        <a:gd name="T11" fmla="*/ 46 h 82"/>
                        <a:gd name="T12" fmla="*/ 68 w 68"/>
                        <a:gd name="T13" fmla="*/ 24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68" h="82">
                          <a:moveTo>
                            <a:pt x="68" y="24"/>
                          </a:moveTo>
                          <a:cubicBezTo>
                            <a:pt x="62" y="15"/>
                            <a:pt x="43" y="0"/>
                            <a:pt x="20" y="13"/>
                          </a:cubicBezTo>
                          <a:cubicBezTo>
                            <a:pt x="36" y="9"/>
                            <a:pt x="47" y="16"/>
                            <a:pt x="31" y="23"/>
                          </a:cubicBezTo>
                          <a:cubicBezTo>
                            <a:pt x="13" y="30"/>
                            <a:pt x="0" y="48"/>
                            <a:pt x="9" y="77"/>
                          </a:cubicBezTo>
                          <a:cubicBezTo>
                            <a:pt x="12" y="80"/>
                            <a:pt x="13" y="81"/>
                            <a:pt x="17" y="82"/>
                          </a:cubicBezTo>
                          <a:cubicBezTo>
                            <a:pt x="17" y="82"/>
                            <a:pt x="6" y="66"/>
                            <a:pt x="15" y="46"/>
                          </a:cubicBezTo>
                          <a:cubicBezTo>
                            <a:pt x="28" y="21"/>
                            <a:pt x="68" y="24"/>
                            <a:pt x="68" y="24"/>
                          </a:cubicBezTo>
                          <a:close/>
                        </a:path>
                      </a:pathLst>
                    </a:custGeom>
                    <a:solidFill>
                      <a:srgbClr val="00BFE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03" name="Freeform 1112"/>
                    <p:cNvSpPr>
                      <a:spLocks/>
                    </p:cNvSpPr>
                    <p:nvPr/>
                  </p:nvSpPr>
                  <p:spPr bwMode="auto">
                    <a:xfrm>
                      <a:off x="3729" y="2404"/>
                      <a:ext cx="137" cy="138"/>
                    </a:xfrm>
                    <a:custGeom>
                      <a:avLst/>
                      <a:gdLst>
                        <a:gd name="T0" fmla="*/ 58 w 58"/>
                        <a:gd name="T1" fmla="*/ 18 h 58"/>
                        <a:gd name="T2" fmla="*/ 27 w 58"/>
                        <a:gd name="T3" fmla="*/ 3 h 58"/>
                        <a:gd name="T4" fmla="*/ 33 w 58"/>
                        <a:gd name="T5" fmla="*/ 16 h 58"/>
                        <a:gd name="T6" fmla="*/ 0 w 58"/>
                        <a:gd name="T7" fmla="*/ 58 h 58"/>
                        <a:gd name="T8" fmla="*/ 5 w 58"/>
                        <a:gd name="T9" fmla="*/ 40 h 58"/>
                        <a:gd name="T10" fmla="*/ 58 w 58"/>
                        <a:gd name="T11" fmla="*/ 18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8" h="58">
                          <a:moveTo>
                            <a:pt x="58" y="18"/>
                          </a:moveTo>
                          <a:cubicBezTo>
                            <a:pt x="46" y="0"/>
                            <a:pt x="27" y="3"/>
                            <a:pt x="27" y="3"/>
                          </a:cubicBezTo>
                          <a:cubicBezTo>
                            <a:pt x="38" y="4"/>
                            <a:pt x="47" y="11"/>
                            <a:pt x="33" y="16"/>
                          </a:cubicBezTo>
                          <a:cubicBezTo>
                            <a:pt x="16" y="22"/>
                            <a:pt x="0" y="31"/>
                            <a:pt x="0" y="58"/>
                          </a:cubicBezTo>
                          <a:cubicBezTo>
                            <a:pt x="0" y="58"/>
                            <a:pt x="1" y="48"/>
                            <a:pt x="5" y="40"/>
                          </a:cubicBezTo>
                          <a:cubicBezTo>
                            <a:pt x="20" y="14"/>
                            <a:pt x="58" y="18"/>
                            <a:pt x="58" y="18"/>
                          </a:cubicBezTo>
                          <a:close/>
                        </a:path>
                      </a:pathLst>
                    </a:custGeom>
                    <a:solidFill>
                      <a:srgbClr val="009CC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04" name="Freeform 111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691" y="2404"/>
                      <a:ext cx="180" cy="186"/>
                    </a:xfrm>
                    <a:custGeom>
                      <a:avLst/>
                      <a:gdLst>
                        <a:gd name="T0" fmla="*/ 26 w 76"/>
                        <a:gd name="T1" fmla="*/ 78 h 78"/>
                        <a:gd name="T2" fmla="*/ 22 w 76"/>
                        <a:gd name="T3" fmla="*/ 77 h 78"/>
                        <a:gd name="T4" fmla="*/ 1 w 76"/>
                        <a:gd name="T5" fmla="*/ 47 h 78"/>
                        <a:gd name="T6" fmla="*/ 21 w 76"/>
                        <a:gd name="T7" fmla="*/ 8 h 78"/>
                        <a:gd name="T8" fmla="*/ 44 w 76"/>
                        <a:gd name="T9" fmla="*/ 0 h 78"/>
                        <a:gd name="T10" fmla="*/ 75 w 76"/>
                        <a:gd name="T11" fmla="*/ 17 h 78"/>
                        <a:gd name="T12" fmla="*/ 76 w 76"/>
                        <a:gd name="T13" fmla="*/ 19 h 78"/>
                        <a:gd name="T14" fmla="*/ 74 w 76"/>
                        <a:gd name="T15" fmla="*/ 19 h 78"/>
                        <a:gd name="T16" fmla="*/ 72 w 76"/>
                        <a:gd name="T17" fmla="*/ 19 h 78"/>
                        <a:gd name="T18" fmla="*/ 23 w 76"/>
                        <a:gd name="T19" fmla="*/ 41 h 78"/>
                        <a:gd name="T20" fmla="*/ 23 w 76"/>
                        <a:gd name="T21" fmla="*/ 75 h 78"/>
                        <a:gd name="T22" fmla="*/ 26 w 76"/>
                        <a:gd name="T23" fmla="*/ 78 h 78"/>
                        <a:gd name="T24" fmla="*/ 44 w 76"/>
                        <a:gd name="T25" fmla="*/ 3 h 78"/>
                        <a:gd name="T26" fmla="*/ 22 w 76"/>
                        <a:gd name="T27" fmla="*/ 10 h 78"/>
                        <a:gd name="T28" fmla="*/ 4 w 76"/>
                        <a:gd name="T29" fmla="*/ 47 h 78"/>
                        <a:gd name="T30" fmla="*/ 19 w 76"/>
                        <a:gd name="T31" fmla="*/ 73 h 78"/>
                        <a:gd name="T32" fmla="*/ 20 w 76"/>
                        <a:gd name="T33" fmla="*/ 40 h 78"/>
                        <a:gd name="T34" fmla="*/ 71 w 76"/>
                        <a:gd name="T35" fmla="*/ 16 h 78"/>
                        <a:gd name="T36" fmla="*/ 44 w 76"/>
                        <a:gd name="T37" fmla="*/ 3 h 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76" h="78">
                          <a:moveTo>
                            <a:pt x="26" y="78"/>
                          </a:moveTo>
                          <a:cubicBezTo>
                            <a:pt x="22" y="77"/>
                            <a:pt x="22" y="77"/>
                            <a:pt x="22" y="77"/>
                          </a:cubicBezTo>
                          <a:cubicBezTo>
                            <a:pt x="11" y="73"/>
                            <a:pt x="3" y="61"/>
                            <a:pt x="1" y="47"/>
                          </a:cubicBezTo>
                          <a:cubicBezTo>
                            <a:pt x="0" y="31"/>
                            <a:pt x="7" y="16"/>
                            <a:pt x="21" y="8"/>
                          </a:cubicBezTo>
                          <a:cubicBezTo>
                            <a:pt x="29" y="3"/>
                            <a:pt x="36" y="0"/>
                            <a:pt x="44" y="0"/>
                          </a:cubicBezTo>
                          <a:cubicBezTo>
                            <a:pt x="61" y="0"/>
                            <a:pt x="72" y="11"/>
                            <a:pt x="75" y="17"/>
                          </a:cubicBezTo>
                          <a:cubicBezTo>
                            <a:pt x="76" y="19"/>
                            <a:pt x="76" y="19"/>
                            <a:pt x="76" y="19"/>
                          </a:cubicBezTo>
                          <a:cubicBezTo>
                            <a:pt x="74" y="19"/>
                            <a:pt x="74" y="19"/>
                            <a:pt x="74" y="19"/>
                          </a:cubicBezTo>
                          <a:cubicBezTo>
                            <a:pt x="74" y="19"/>
                            <a:pt x="73" y="19"/>
                            <a:pt x="72" y="19"/>
                          </a:cubicBezTo>
                          <a:cubicBezTo>
                            <a:pt x="63" y="19"/>
                            <a:pt x="34" y="21"/>
                            <a:pt x="23" y="41"/>
                          </a:cubicBezTo>
                          <a:cubicBezTo>
                            <a:pt x="13" y="58"/>
                            <a:pt x="23" y="75"/>
                            <a:pt x="23" y="75"/>
                          </a:cubicBezTo>
                          <a:lnTo>
                            <a:pt x="26" y="78"/>
                          </a:lnTo>
                          <a:close/>
                          <a:moveTo>
                            <a:pt x="44" y="3"/>
                          </a:moveTo>
                          <a:cubicBezTo>
                            <a:pt x="37" y="3"/>
                            <a:pt x="30" y="5"/>
                            <a:pt x="22" y="10"/>
                          </a:cubicBezTo>
                          <a:cubicBezTo>
                            <a:pt x="9" y="18"/>
                            <a:pt x="3" y="31"/>
                            <a:pt x="4" y="47"/>
                          </a:cubicBezTo>
                          <a:cubicBezTo>
                            <a:pt x="5" y="58"/>
                            <a:pt x="11" y="68"/>
                            <a:pt x="19" y="73"/>
                          </a:cubicBezTo>
                          <a:cubicBezTo>
                            <a:pt x="17" y="67"/>
                            <a:pt x="13" y="53"/>
                            <a:pt x="20" y="40"/>
                          </a:cubicBezTo>
                          <a:cubicBezTo>
                            <a:pt x="32" y="19"/>
                            <a:pt x="62" y="16"/>
                            <a:pt x="71" y="16"/>
                          </a:cubicBezTo>
                          <a:cubicBezTo>
                            <a:pt x="67" y="11"/>
                            <a:pt x="58" y="3"/>
                            <a:pt x="44" y="3"/>
                          </a:cubicBezTo>
                          <a:close/>
                        </a:path>
                      </a:pathLst>
                    </a:custGeom>
                    <a:solidFill>
                      <a:srgbClr val="00456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05" name="Freeform 1114"/>
                    <p:cNvSpPr>
                      <a:spLocks/>
                    </p:cNvSpPr>
                    <p:nvPr/>
                  </p:nvSpPr>
                  <p:spPr bwMode="auto">
                    <a:xfrm>
                      <a:off x="4067" y="2480"/>
                      <a:ext cx="60" cy="86"/>
                    </a:xfrm>
                    <a:custGeom>
                      <a:avLst/>
                      <a:gdLst>
                        <a:gd name="T0" fmla="*/ 7 w 25"/>
                        <a:gd name="T1" fmla="*/ 0 h 36"/>
                        <a:gd name="T2" fmla="*/ 21 w 25"/>
                        <a:gd name="T3" fmla="*/ 18 h 36"/>
                        <a:gd name="T4" fmla="*/ 1 w 25"/>
                        <a:gd name="T5" fmla="*/ 29 h 36"/>
                        <a:gd name="T6" fmla="*/ 2 w 25"/>
                        <a:gd name="T7" fmla="*/ 10 h 36"/>
                        <a:gd name="T8" fmla="*/ 7 w 25"/>
                        <a:gd name="T9" fmla="*/ 0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5" h="36">
                          <a:moveTo>
                            <a:pt x="7" y="0"/>
                          </a:moveTo>
                          <a:cubicBezTo>
                            <a:pt x="10" y="7"/>
                            <a:pt x="14" y="11"/>
                            <a:pt x="21" y="18"/>
                          </a:cubicBezTo>
                          <a:cubicBezTo>
                            <a:pt x="25" y="23"/>
                            <a:pt x="21" y="36"/>
                            <a:pt x="1" y="29"/>
                          </a:cubicBezTo>
                          <a:cubicBezTo>
                            <a:pt x="1" y="29"/>
                            <a:pt x="0" y="15"/>
                            <a:pt x="2" y="10"/>
                          </a:cubicBezTo>
                          <a:cubicBezTo>
                            <a:pt x="3" y="2"/>
                            <a:pt x="7" y="0"/>
                            <a:pt x="7" y="0"/>
                          </a:cubicBezTo>
                          <a:close/>
                        </a:path>
                      </a:pathLst>
                    </a:custGeom>
                    <a:solidFill>
                      <a:srgbClr val="F7CC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06" name="Freeform 1115"/>
                    <p:cNvSpPr>
                      <a:spLocks/>
                    </p:cNvSpPr>
                    <p:nvPr/>
                  </p:nvSpPr>
                  <p:spPr bwMode="auto">
                    <a:xfrm>
                      <a:off x="3916" y="2310"/>
                      <a:ext cx="71" cy="140"/>
                    </a:xfrm>
                    <a:custGeom>
                      <a:avLst/>
                      <a:gdLst>
                        <a:gd name="T0" fmla="*/ 27 w 30"/>
                        <a:gd name="T1" fmla="*/ 59 h 59"/>
                        <a:gd name="T2" fmla="*/ 23 w 30"/>
                        <a:gd name="T3" fmla="*/ 23 h 59"/>
                        <a:gd name="T4" fmla="*/ 10 w 30"/>
                        <a:gd name="T5" fmla="*/ 4 h 59"/>
                        <a:gd name="T6" fmla="*/ 2 w 30"/>
                        <a:gd name="T7" fmla="*/ 5 h 59"/>
                        <a:gd name="T8" fmla="*/ 0 w 30"/>
                        <a:gd name="T9" fmla="*/ 3 h 59"/>
                        <a:gd name="T10" fmla="*/ 11 w 30"/>
                        <a:gd name="T11" fmla="*/ 1 h 59"/>
                        <a:gd name="T12" fmla="*/ 26 w 30"/>
                        <a:gd name="T13" fmla="*/ 22 h 59"/>
                        <a:gd name="T14" fmla="*/ 30 w 30"/>
                        <a:gd name="T15" fmla="*/ 59 h 59"/>
                        <a:gd name="T16" fmla="*/ 27 w 30"/>
                        <a:gd name="T17" fmla="*/ 59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0" h="59">
                          <a:moveTo>
                            <a:pt x="27" y="59"/>
                          </a:moveTo>
                          <a:cubicBezTo>
                            <a:pt x="27" y="45"/>
                            <a:pt x="26" y="34"/>
                            <a:pt x="23" y="23"/>
                          </a:cubicBezTo>
                          <a:cubicBezTo>
                            <a:pt x="21" y="17"/>
                            <a:pt x="17" y="7"/>
                            <a:pt x="10" y="4"/>
                          </a:cubicBezTo>
                          <a:cubicBezTo>
                            <a:pt x="7" y="3"/>
                            <a:pt x="4" y="3"/>
                            <a:pt x="2" y="5"/>
                          </a:cubicBezTo>
                          <a:cubicBezTo>
                            <a:pt x="0" y="3"/>
                            <a:pt x="0" y="3"/>
                            <a:pt x="0" y="3"/>
                          </a:cubicBezTo>
                          <a:cubicBezTo>
                            <a:pt x="4" y="0"/>
                            <a:pt x="7" y="0"/>
                            <a:pt x="11" y="1"/>
                          </a:cubicBezTo>
                          <a:cubicBezTo>
                            <a:pt x="18" y="4"/>
                            <a:pt x="23" y="14"/>
                            <a:pt x="26" y="22"/>
                          </a:cubicBezTo>
                          <a:cubicBezTo>
                            <a:pt x="29" y="34"/>
                            <a:pt x="30" y="45"/>
                            <a:pt x="30" y="59"/>
                          </a:cubicBezTo>
                          <a:lnTo>
                            <a:pt x="27" y="59"/>
                          </a:lnTo>
                          <a:close/>
                        </a:path>
                      </a:pathLst>
                    </a:custGeom>
                    <a:solidFill>
                      <a:srgbClr val="A63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07" name="Freeform 1116"/>
                    <p:cNvSpPr>
                      <a:spLocks/>
                    </p:cNvSpPr>
                    <p:nvPr/>
                  </p:nvSpPr>
                  <p:spPr bwMode="auto">
                    <a:xfrm>
                      <a:off x="4058" y="2483"/>
                      <a:ext cx="40" cy="71"/>
                    </a:xfrm>
                    <a:custGeom>
                      <a:avLst/>
                      <a:gdLst>
                        <a:gd name="T0" fmla="*/ 12 w 17"/>
                        <a:gd name="T1" fmla="*/ 0 h 30"/>
                        <a:gd name="T2" fmla="*/ 5 w 17"/>
                        <a:gd name="T3" fmla="*/ 28 h 30"/>
                        <a:gd name="T4" fmla="*/ 15 w 17"/>
                        <a:gd name="T5" fmla="*/ 30 h 30"/>
                        <a:gd name="T6" fmla="*/ 14 w 17"/>
                        <a:gd name="T7" fmla="*/ 15 h 30"/>
                        <a:gd name="T8" fmla="*/ 16 w 17"/>
                        <a:gd name="T9" fmla="*/ 8 h 30"/>
                        <a:gd name="T10" fmla="*/ 12 w 17"/>
                        <a:gd name="T11" fmla="*/ 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" h="30">
                          <a:moveTo>
                            <a:pt x="12" y="0"/>
                          </a:moveTo>
                          <a:cubicBezTo>
                            <a:pt x="0" y="5"/>
                            <a:pt x="5" y="28"/>
                            <a:pt x="5" y="28"/>
                          </a:cubicBezTo>
                          <a:cubicBezTo>
                            <a:pt x="9" y="30"/>
                            <a:pt x="12" y="30"/>
                            <a:pt x="15" y="30"/>
                          </a:cubicBezTo>
                          <a:cubicBezTo>
                            <a:pt x="17" y="24"/>
                            <a:pt x="15" y="19"/>
                            <a:pt x="14" y="15"/>
                          </a:cubicBezTo>
                          <a:cubicBezTo>
                            <a:pt x="13" y="12"/>
                            <a:pt x="14" y="11"/>
                            <a:pt x="16" y="8"/>
                          </a:cubicBezTo>
                          <a:cubicBezTo>
                            <a:pt x="15" y="6"/>
                            <a:pt x="13" y="3"/>
                            <a:pt x="12" y="0"/>
                          </a:cubicBezTo>
                          <a:close/>
                        </a:path>
                      </a:pathLst>
                    </a:custGeom>
                    <a:solidFill>
                      <a:srgbClr val="EAB28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08" name="Freeform 111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065" y="2476"/>
                      <a:ext cx="59" cy="83"/>
                    </a:xfrm>
                    <a:custGeom>
                      <a:avLst/>
                      <a:gdLst>
                        <a:gd name="T0" fmla="*/ 12 w 25"/>
                        <a:gd name="T1" fmla="*/ 35 h 35"/>
                        <a:gd name="T2" fmla="*/ 2 w 25"/>
                        <a:gd name="T3" fmla="*/ 33 h 35"/>
                        <a:gd name="T4" fmla="*/ 1 w 25"/>
                        <a:gd name="T5" fmla="*/ 32 h 35"/>
                        <a:gd name="T6" fmla="*/ 1 w 25"/>
                        <a:gd name="T7" fmla="*/ 31 h 35"/>
                        <a:gd name="T8" fmla="*/ 1 w 25"/>
                        <a:gd name="T9" fmla="*/ 12 h 35"/>
                        <a:gd name="T10" fmla="*/ 7 w 25"/>
                        <a:gd name="T11" fmla="*/ 1 h 35"/>
                        <a:gd name="T12" fmla="*/ 9 w 25"/>
                        <a:gd name="T13" fmla="*/ 0 h 35"/>
                        <a:gd name="T14" fmla="*/ 9 w 25"/>
                        <a:gd name="T15" fmla="*/ 1 h 35"/>
                        <a:gd name="T16" fmla="*/ 23 w 25"/>
                        <a:gd name="T17" fmla="*/ 19 h 35"/>
                        <a:gd name="T18" fmla="*/ 24 w 25"/>
                        <a:gd name="T19" fmla="*/ 28 h 35"/>
                        <a:gd name="T20" fmla="*/ 12 w 25"/>
                        <a:gd name="T21" fmla="*/ 35 h 35"/>
                        <a:gd name="T22" fmla="*/ 4 w 25"/>
                        <a:gd name="T23" fmla="*/ 30 h 35"/>
                        <a:gd name="T24" fmla="*/ 21 w 25"/>
                        <a:gd name="T25" fmla="*/ 27 h 35"/>
                        <a:gd name="T26" fmla="*/ 21 w 25"/>
                        <a:gd name="T27" fmla="*/ 21 h 35"/>
                        <a:gd name="T28" fmla="*/ 8 w 25"/>
                        <a:gd name="T29" fmla="*/ 4 h 35"/>
                        <a:gd name="T30" fmla="*/ 4 w 25"/>
                        <a:gd name="T31" fmla="*/ 12 h 35"/>
                        <a:gd name="T32" fmla="*/ 4 w 25"/>
                        <a:gd name="T33" fmla="*/ 30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25" h="35">
                          <a:moveTo>
                            <a:pt x="12" y="35"/>
                          </a:moveTo>
                          <a:cubicBezTo>
                            <a:pt x="9" y="35"/>
                            <a:pt x="5" y="34"/>
                            <a:pt x="2" y="33"/>
                          </a:cubicBezTo>
                          <a:cubicBezTo>
                            <a:pt x="1" y="32"/>
                            <a:pt x="1" y="32"/>
                            <a:pt x="1" y="32"/>
                          </a:cubicBezTo>
                          <a:cubicBezTo>
                            <a:pt x="1" y="31"/>
                            <a:pt x="1" y="31"/>
                            <a:pt x="1" y="31"/>
                          </a:cubicBezTo>
                          <a:cubicBezTo>
                            <a:pt x="1" y="31"/>
                            <a:pt x="0" y="17"/>
                            <a:pt x="1" y="12"/>
                          </a:cubicBezTo>
                          <a:cubicBezTo>
                            <a:pt x="3" y="4"/>
                            <a:pt x="7" y="1"/>
                            <a:pt x="7" y="1"/>
                          </a:cubicBezTo>
                          <a:cubicBezTo>
                            <a:pt x="9" y="0"/>
                            <a:pt x="9" y="0"/>
                            <a:pt x="9" y="0"/>
                          </a:cubicBezTo>
                          <a:cubicBezTo>
                            <a:pt x="9" y="1"/>
                            <a:pt x="9" y="1"/>
                            <a:pt x="9" y="1"/>
                          </a:cubicBezTo>
                          <a:cubicBezTo>
                            <a:pt x="12" y="8"/>
                            <a:pt x="16" y="12"/>
                            <a:pt x="23" y="19"/>
                          </a:cubicBezTo>
                          <a:cubicBezTo>
                            <a:pt x="25" y="21"/>
                            <a:pt x="25" y="25"/>
                            <a:pt x="24" y="28"/>
                          </a:cubicBezTo>
                          <a:cubicBezTo>
                            <a:pt x="23" y="30"/>
                            <a:pt x="20" y="35"/>
                            <a:pt x="12" y="35"/>
                          </a:cubicBezTo>
                          <a:close/>
                          <a:moveTo>
                            <a:pt x="4" y="30"/>
                          </a:moveTo>
                          <a:cubicBezTo>
                            <a:pt x="12" y="33"/>
                            <a:pt x="19" y="32"/>
                            <a:pt x="21" y="27"/>
                          </a:cubicBezTo>
                          <a:cubicBezTo>
                            <a:pt x="22" y="25"/>
                            <a:pt x="22" y="22"/>
                            <a:pt x="21" y="21"/>
                          </a:cubicBezTo>
                          <a:cubicBezTo>
                            <a:pt x="15" y="15"/>
                            <a:pt x="11" y="11"/>
                            <a:pt x="8" y="4"/>
                          </a:cubicBezTo>
                          <a:cubicBezTo>
                            <a:pt x="7" y="5"/>
                            <a:pt x="5" y="8"/>
                            <a:pt x="4" y="12"/>
                          </a:cubicBezTo>
                          <a:cubicBezTo>
                            <a:pt x="3" y="16"/>
                            <a:pt x="3" y="27"/>
                            <a:pt x="4" y="30"/>
                          </a:cubicBezTo>
                          <a:close/>
                        </a:path>
                      </a:pathLst>
                    </a:custGeom>
                    <a:solidFill>
                      <a:srgbClr val="A842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09" name="Freeform 1118"/>
                    <p:cNvSpPr>
                      <a:spLocks/>
                    </p:cNvSpPr>
                    <p:nvPr/>
                  </p:nvSpPr>
                  <p:spPr bwMode="auto">
                    <a:xfrm>
                      <a:off x="3944" y="2447"/>
                      <a:ext cx="152" cy="164"/>
                    </a:xfrm>
                    <a:custGeom>
                      <a:avLst/>
                      <a:gdLst>
                        <a:gd name="T0" fmla="*/ 36 w 64"/>
                        <a:gd name="T1" fmla="*/ 1 h 69"/>
                        <a:gd name="T2" fmla="*/ 3 w 64"/>
                        <a:gd name="T3" fmla="*/ 10 h 69"/>
                        <a:gd name="T4" fmla="*/ 3 w 64"/>
                        <a:gd name="T5" fmla="*/ 23 h 69"/>
                        <a:gd name="T6" fmla="*/ 2 w 64"/>
                        <a:gd name="T7" fmla="*/ 42 h 69"/>
                        <a:gd name="T8" fmla="*/ 0 w 64"/>
                        <a:gd name="T9" fmla="*/ 52 h 69"/>
                        <a:gd name="T10" fmla="*/ 27 w 64"/>
                        <a:gd name="T11" fmla="*/ 68 h 69"/>
                        <a:gd name="T12" fmla="*/ 55 w 64"/>
                        <a:gd name="T13" fmla="*/ 47 h 69"/>
                        <a:gd name="T14" fmla="*/ 58 w 64"/>
                        <a:gd name="T15" fmla="*/ 37 h 69"/>
                        <a:gd name="T16" fmla="*/ 58 w 64"/>
                        <a:gd name="T17" fmla="*/ 22 h 69"/>
                        <a:gd name="T18" fmla="*/ 36 w 64"/>
                        <a:gd name="T19" fmla="*/ 1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64" h="69">
                          <a:moveTo>
                            <a:pt x="36" y="1"/>
                          </a:moveTo>
                          <a:cubicBezTo>
                            <a:pt x="22" y="0"/>
                            <a:pt x="5" y="0"/>
                            <a:pt x="3" y="10"/>
                          </a:cubicBezTo>
                          <a:cubicBezTo>
                            <a:pt x="2" y="17"/>
                            <a:pt x="6" y="17"/>
                            <a:pt x="3" y="23"/>
                          </a:cubicBezTo>
                          <a:cubicBezTo>
                            <a:pt x="2" y="26"/>
                            <a:pt x="0" y="34"/>
                            <a:pt x="2" y="42"/>
                          </a:cubicBezTo>
                          <a:cubicBezTo>
                            <a:pt x="2" y="45"/>
                            <a:pt x="0" y="47"/>
                            <a:pt x="0" y="52"/>
                          </a:cubicBezTo>
                          <a:cubicBezTo>
                            <a:pt x="0" y="62"/>
                            <a:pt x="11" y="67"/>
                            <a:pt x="27" y="68"/>
                          </a:cubicBezTo>
                          <a:cubicBezTo>
                            <a:pt x="44" y="69"/>
                            <a:pt x="56" y="61"/>
                            <a:pt x="55" y="47"/>
                          </a:cubicBezTo>
                          <a:cubicBezTo>
                            <a:pt x="54" y="45"/>
                            <a:pt x="57" y="45"/>
                            <a:pt x="58" y="37"/>
                          </a:cubicBezTo>
                          <a:cubicBezTo>
                            <a:pt x="60" y="27"/>
                            <a:pt x="54" y="26"/>
                            <a:pt x="58" y="22"/>
                          </a:cubicBezTo>
                          <a:cubicBezTo>
                            <a:pt x="62" y="18"/>
                            <a:pt x="64" y="2"/>
                            <a:pt x="36" y="1"/>
                          </a:cubicBezTo>
                          <a:close/>
                        </a:path>
                      </a:pathLst>
                    </a:custGeom>
                    <a:solidFill>
                      <a:srgbClr val="FFE0B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10" name="Freeform 1119"/>
                    <p:cNvSpPr>
                      <a:spLocks/>
                    </p:cNvSpPr>
                    <p:nvPr/>
                  </p:nvSpPr>
                  <p:spPr bwMode="auto">
                    <a:xfrm>
                      <a:off x="3944" y="2454"/>
                      <a:ext cx="57" cy="148"/>
                    </a:xfrm>
                    <a:custGeom>
                      <a:avLst/>
                      <a:gdLst>
                        <a:gd name="T0" fmla="*/ 0 w 24"/>
                        <a:gd name="T1" fmla="*/ 49 h 62"/>
                        <a:gd name="T2" fmla="*/ 13 w 24"/>
                        <a:gd name="T3" fmla="*/ 62 h 62"/>
                        <a:gd name="T4" fmla="*/ 5 w 24"/>
                        <a:gd name="T5" fmla="*/ 49 h 62"/>
                        <a:gd name="T6" fmla="*/ 10 w 24"/>
                        <a:gd name="T7" fmla="*/ 38 h 62"/>
                        <a:gd name="T8" fmla="*/ 13 w 24"/>
                        <a:gd name="T9" fmla="*/ 20 h 62"/>
                        <a:gd name="T10" fmla="*/ 17 w 24"/>
                        <a:gd name="T11" fmla="*/ 16 h 62"/>
                        <a:gd name="T12" fmla="*/ 10 w 24"/>
                        <a:gd name="T13" fmla="*/ 1 h 62"/>
                        <a:gd name="T14" fmla="*/ 4 w 24"/>
                        <a:gd name="T15" fmla="*/ 4 h 62"/>
                        <a:gd name="T16" fmla="*/ 3 w 24"/>
                        <a:gd name="T17" fmla="*/ 7 h 62"/>
                        <a:gd name="T18" fmla="*/ 3 w 24"/>
                        <a:gd name="T19" fmla="*/ 20 h 62"/>
                        <a:gd name="T20" fmla="*/ 2 w 24"/>
                        <a:gd name="T21" fmla="*/ 39 h 62"/>
                        <a:gd name="T22" fmla="*/ 0 w 24"/>
                        <a:gd name="T23" fmla="*/ 49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4" h="62">
                          <a:moveTo>
                            <a:pt x="0" y="49"/>
                          </a:moveTo>
                          <a:cubicBezTo>
                            <a:pt x="0" y="55"/>
                            <a:pt x="5" y="60"/>
                            <a:pt x="13" y="62"/>
                          </a:cubicBezTo>
                          <a:cubicBezTo>
                            <a:pt x="8" y="58"/>
                            <a:pt x="5" y="53"/>
                            <a:pt x="5" y="49"/>
                          </a:cubicBezTo>
                          <a:cubicBezTo>
                            <a:pt x="7" y="40"/>
                            <a:pt x="17" y="45"/>
                            <a:pt x="10" y="38"/>
                          </a:cubicBezTo>
                          <a:cubicBezTo>
                            <a:pt x="3" y="31"/>
                            <a:pt x="8" y="22"/>
                            <a:pt x="13" y="20"/>
                          </a:cubicBezTo>
                          <a:cubicBezTo>
                            <a:pt x="18" y="18"/>
                            <a:pt x="24" y="17"/>
                            <a:pt x="17" y="16"/>
                          </a:cubicBezTo>
                          <a:cubicBezTo>
                            <a:pt x="10" y="14"/>
                            <a:pt x="6" y="4"/>
                            <a:pt x="10" y="1"/>
                          </a:cubicBezTo>
                          <a:cubicBezTo>
                            <a:pt x="10" y="1"/>
                            <a:pt x="8" y="0"/>
                            <a:pt x="4" y="4"/>
                          </a:cubicBezTo>
                          <a:cubicBezTo>
                            <a:pt x="4" y="5"/>
                            <a:pt x="3" y="7"/>
                            <a:pt x="3" y="7"/>
                          </a:cubicBezTo>
                          <a:cubicBezTo>
                            <a:pt x="2" y="14"/>
                            <a:pt x="6" y="14"/>
                            <a:pt x="3" y="20"/>
                          </a:cubicBezTo>
                          <a:cubicBezTo>
                            <a:pt x="2" y="23"/>
                            <a:pt x="0" y="31"/>
                            <a:pt x="2" y="39"/>
                          </a:cubicBezTo>
                          <a:cubicBezTo>
                            <a:pt x="2" y="42"/>
                            <a:pt x="0" y="44"/>
                            <a:pt x="0" y="49"/>
                          </a:cubicBezTo>
                          <a:close/>
                        </a:path>
                      </a:pathLst>
                    </a:custGeom>
                    <a:solidFill>
                      <a:srgbClr val="FFD6A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11" name="Freeform 1120"/>
                    <p:cNvSpPr>
                      <a:spLocks/>
                    </p:cNvSpPr>
                    <p:nvPr/>
                  </p:nvSpPr>
                  <p:spPr bwMode="auto">
                    <a:xfrm>
                      <a:off x="3989" y="2454"/>
                      <a:ext cx="102" cy="157"/>
                    </a:xfrm>
                    <a:custGeom>
                      <a:avLst/>
                      <a:gdLst>
                        <a:gd name="T0" fmla="*/ 36 w 43"/>
                        <a:gd name="T1" fmla="*/ 44 h 66"/>
                        <a:gd name="T2" fmla="*/ 39 w 43"/>
                        <a:gd name="T3" fmla="*/ 34 h 66"/>
                        <a:gd name="T4" fmla="*/ 39 w 43"/>
                        <a:gd name="T5" fmla="*/ 19 h 66"/>
                        <a:gd name="T6" fmla="*/ 26 w 43"/>
                        <a:gd name="T7" fmla="*/ 0 h 66"/>
                        <a:gd name="T8" fmla="*/ 24 w 43"/>
                        <a:gd name="T9" fmla="*/ 19 h 66"/>
                        <a:gd name="T10" fmla="*/ 24 w 43"/>
                        <a:gd name="T11" fmla="*/ 25 h 66"/>
                        <a:gd name="T12" fmla="*/ 34 w 43"/>
                        <a:gd name="T13" fmla="*/ 33 h 66"/>
                        <a:gd name="T14" fmla="*/ 20 w 43"/>
                        <a:gd name="T15" fmla="*/ 42 h 66"/>
                        <a:gd name="T16" fmla="*/ 22 w 43"/>
                        <a:gd name="T17" fmla="*/ 48 h 66"/>
                        <a:gd name="T18" fmla="*/ 0 w 43"/>
                        <a:gd name="T19" fmla="*/ 63 h 66"/>
                        <a:gd name="T20" fmla="*/ 9 w 43"/>
                        <a:gd name="T21" fmla="*/ 64 h 66"/>
                        <a:gd name="T22" fmla="*/ 36 w 43"/>
                        <a:gd name="T23" fmla="*/ 44 h 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43" h="66">
                          <a:moveTo>
                            <a:pt x="36" y="44"/>
                          </a:moveTo>
                          <a:cubicBezTo>
                            <a:pt x="35" y="42"/>
                            <a:pt x="38" y="42"/>
                            <a:pt x="39" y="34"/>
                          </a:cubicBezTo>
                          <a:cubicBezTo>
                            <a:pt x="41" y="24"/>
                            <a:pt x="35" y="23"/>
                            <a:pt x="39" y="19"/>
                          </a:cubicBezTo>
                          <a:cubicBezTo>
                            <a:pt x="42" y="16"/>
                            <a:pt x="43" y="3"/>
                            <a:pt x="26" y="0"/>
                          </a:cubicBezTo>
                          <a:cubicBezTo>
                            <a:pt x="33" y="3"/>
                            <a:pt x="34" y="16"/>
                            <a:pt x="24" y="19"/>
                          </a:cubicBezTo>
                          <a:cubicBezTo>
                            <a:pt x="17" y="20"/>
                            <a:pt x="17" y="24"/>
                            <a:pt x="24" y="25"/>
                          </a:cubicBezTo>
                          <a:cubicBezTo>
                            <a:pt x="28" y="26"/>
                            <a:pt x="34" y="28"/>
                            <a:pt x="34" y="33"/>
                          </a:cubicBezTo>
                          <a:cubicBezTo>
                            <a:pt x="34" y="39"/>
                            <a:pt x="28" y="41"/>
                            <a:pt x="20" y="42"/>
                          </a:cubicBezTo>
                          <a:cubicBezTo>
                            <a:pt x="15" y="42"/>
                            <a:pt x="14" y="47"/>
                            <a:pt x="22" y="48"/>
                          </a:cubicBezTo>
                          <a:cubicBezTo>
                            <a:pt x="28" y="49"/>
                            <a:pt x="28" y="62"/>
                            <a:pt x="0" y="63"/>
                          </a:cubicBezTo>
                          <a:cubicBezTo>
                            <a:pt x="2" y="64"/>
                            <a:pt x="6" y="64"/>
                            <a:pt x="9" y="64"/>
                          </a:cubicBezTo>
                          <a:cubicBezTo>
                            <a:pt x="26" y="66"/>
                            <a:pt x="37" y="58"/>
                            <a:pt x="36" y="44"/>
                          </a:cubicBezTo>
                          <a:close/>
                        </a:path>
                      </a:pathLst>
                    </a:custGeom>
                    <a:solidFill>
                      <a:srgbClr val="F7CC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12" name="Freeform 1121"/>
                    <p:cNvSpPr>
                      <a:spLocks/>
                    </p:cNvSpPr>
                    <p:nvPr/>
                  </p:nvSpPr>
                  <p:spPr bwMode="auto">
                    <a:xfrm>
                      <a:off x="4034" y="2459"/>
                      <a:ext cx="62" cy="147"/>
                    </a:xfrm>
                    <a:custGeom>
                      <a:avLst/>
                      <a:gdLst>
                        <a:gd name="T0" fmla="*/ 20 w 26"/>
                        <a:gd name="T1" fmla="*/ 17 h 62"/>
                        <a:gd name="T2" fmla="*/ 14 w 26"/>
                        <a:gd name="T3" fmla="*/ 0 h 62"/>
                        <a:gd name="T4" fmla="*/ 13 w 26"/>
                        <a:gd name="T5" fmla="*/ 1 h 62"/>
                        <a:gd name="T6" fmla="*/ 12 w 26"/>
                        <a:gd name="T7" fmla="*/ 20 h 62"/>
                        <a:gd name="T8" fmla="*/ 11 w 26"/>
                        <a:gd name="T9" fmla="*/ 42 h 62"/>
                        <a:gd name="T10" fmla="*/ 0 w 26"/>
                        <a:gd name="T11" fmla="*/ 62 h 62"/>
                        <a:gd name="T12" fmla="*/ 17 w 26"/>
                        <a:gd name="T13" fmla="*/ 42 h 62"/>
                        <a:gd name="T14" fmla="*/ 20 w 26"/>
                        <a:gd name="T15" fmla="*/ 32 h 62"/>
                        <a:gd name="T16" fmla="*/ 20 w 26"/>
                        <a:gd name="T17" fmla="*/ 17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6" h="62">
                          <a:moveTo>
                            <a:pt x="20" y="17"/>
                          </a:moveTo>
                          <a:cubicBezTo>
                            <a:pt x="22" y="14"/>
                            <a:pt x="23" y="5"/>
                            <a:pt x="14" y="0"/>
                          </a:cubicBezTo>
                          <a:cubicBezTo>
                            <a:pt x="13" y="1"/>
                            <a:pt x="13" y="1"/>
                            <a:pt x="13" y="1"/>
                          </a:cubicBezTo>
                          <a:cubicBezTo>
                            <a:pt x="19" y="4"/>
                            <a:pt x="22" y="15"/>
                            <a:pt x="12" y="20"/>
                          </a:cubicBezTo>
                          <a:cubicBezTo>
                            <a:pt x="12" y="20"/>
                            <a:pt x="26" y="30"/>
                            <a:pt x="11" y="42"/>
                          </a:cubicBezTo>
                          <a:cubicBezTo>
                            <a:pt x="11" y="42"/>
                            <a:pt x="17" y="54"/>
                            <a:pt x="0" y="62"/>
                          </a:cubicBezTo>
                          <a:cubicBezTo>
                            <a:pt x="11" y="60"/>
                            <a:pt x="18" y="53"/>
                            <a:pt x="17" y="42"/>
                          </a:cubicBezTo>
                          <a:cubicBezTo>
                            <a:pt x="16" y="40"/>
                            <a:pt x="19" y="40"/>
                            <a:pt x="20" y="32"/>
                          </a:cubicBezTo>
                          <a:cubicBezTo>
                            <a:pt x="22" y="22"/>
                            <a:pt x="16" y="21"/>
                            <a:pt x="20" y="17"/>
                          </a:cubicBezTo>
                          <a:close/>
                        </a:path>
                      </a:pathLst>
                    </a:custGeom>
                    <a:solidFill>
                      <a:srgbClr val="EAB28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13" name="Freeform 112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940" y="2445"/>
                      <a:ext cx="151" cy="166"/>
                    </a:xfrm>
                    <a:custGeom>
                      <a:avLst/>
                      <a:gdLst>
                        <a:gd name="T0" fmla="*/ 32 w 64"/>
                        <a:gd name="T1" fmla="*/ 70 h 70"/>
                        <a:gd name="T2" fmla="*/ 32 w 64"/>
                        <a:gd name="T3" fmla="*/ 70 h 70"/>
                        <a:gd name="T4" fmla="*/ 29 w 64"/>
                        <a:gd name="T5" fmla="*/ 70 h 70"/>
                        <a:gd name="T6" fmla="*/ 0 w 64"/>
                        <a:gd name="T7" fmla="*/ 53 h 70"/>
                        <a:gd name="T8" fmla="*/ 2 w 64"/>
                        <a:gd name="T9" fmla="*/ 46 h 70"/>
                        <a:gd name="T10" fmla="*/ 2 w 64"/>
                        <a:gd name="T11" fmla="*/ 43 h 70"/>
                        <a:gd name="T12" fmla="*/ 4 w 64"/>
                        <a:gd name="T13" fmla="*/ 23 h 70"/>
                        <a:gd name="T14" fmla="*/ 4 w 64"/>
                        <a:gd name="T15" fmla="*/ 18 h 70"/>
                        <a:gd name="T16" fmla="*/ 4 w 64"/>
                        <a:gd name="T17" fmla="*/ 11 h 70"/>
                        <a:gd name="T18" fmla="*/ 29 w 64"/>
                        <a:gd name="T19" fmla="*/ 0 h 70"/>
                        <a:gd name="T20" fmla="*/ 38 w 64"/>
                        <a:gd name="T21" fmla="*/ 1 h 70"/>
                        <a:gd name="T22" fmla="*/ 62 w 64"/>
                        <a:gd name="T23" fmla="*/ 12 h 70"/>
                        <a:gd name="T24" fmla="*/ 61 w 64"/>
                        <a:gd name="T25" fmla="*/ 24 h 70"/>
                        <a:gd name="T26" fmla="*/ 61 w 64"/>
                        <a:gd name="T27" fmla="*/ 28 h 70"/>
                        <a:gd name="T28" fmla="*/ 62 w 64"/>
                        <a:gd name="T29" fmla="*/ 38 h 70"/>
                        <a:gd name="T30" fmla="*/ 59 w 64"/>
                        <a:gd name="T31" fmla="*/ 47 h 70"/>
                        <a:gd name="T32" fmla="*/ 58 w 64"/>
                        <a:gd name="T33" fmla="*/ 48 h 70"/>
                        <a:gd name="T34" fmla="*/ 54 w 64"/>
                        <a:gd name="T35" fmla="*/ 62 h 70"/>
                        <a:gd name="T36" fmla="*/ 32 w 64"/>
                        <a:gd name="T37" fmla="*/ 70 h 70"/>
                        <a:gd name="T38" fmla="*/ 29 w 64"/>
                        <a:gd name="T39" fmla="*/ 3 h 70"/>
                        <a:gd name="T40" fmla="*/ 6 w 64"/>
                        <a:gd name="T41" fmla="*/ 12 h 70"/>
                        <a:gd name="T42" fmla="*/ 7 w 64"/>
                        <a:gd name="T43" fmla="*/ 17 h 70"/>
                        <a:gd name="T44" fmla="*/ 7 w 64"/>
                        <a:gd name="T45" fmla="*/ 24 h 70"/>
                        <a:gd name="T46" fmla="*/ 5 w 64"/>
                        <a:gd name="T47" fmla="*/ 43 h 70"/>
                        <a:gd name="T48" fmla="*/ 4 w 64"/>
                        <a:gd name="T49" fmla="*/ 47 h 70"/>
                        <a:gd name="T50" fmla="*/ 3 w 64"/>
                        <a:gd name="T51" fmla="*/ 53 h 70"/>
                        <a:gd name="T52" fmla="*/ 29 w 64"/>
                        <a:gd name="T53" fmla="*/ 67 h 70"/>
                        <a:gd name="T54" fmla="*/ 32 w 64"/>
                        <a:gd name="T55" fmla="*/ 67 h 70"/>
                        <a:gd name="T56" fmla="*/ 32 w 64"/>
                        <a:gd name="T57" fmla="*/ 67 h 70"/>
                        <a:gd name="T58" fmla="*/ 52 w 64"/>
                        <a:gd name="T59" fmla="*/ 60 h 70"/>
                        <a:gd name="T60" fmla="*/ 55 w 64"/>
                        <a:gd name="T61" fmla="*/ 49 h 70"/>
                        <a:gd name="T62" fmla="*/ 56 w 64"/>
                        <a:gd name="T63" fmla="*/ 45 h 70"/>
                        <a:gd name="T64" fmla="*/ 59 w 64"/>
                        <a:gd name="T65" fmla="*/ 38 h 70"/>
                        <a:gd name="T66" fmla="*/ 58 w 64"/>
                        <a:gd name="T67" fmla="*/ 29 h 70"/>
                        <a:gd name="T68" fmla="*/ 59 w 64"/>
                        <a:gd name="T69" fmla="*/ 22 h 70"/>
                        <a:gd name="T70" fmla="*/ 60 w 64"/>
                        <a:gd name="T71" fmla="*/ 13 h 70"/>
                        <a:gd name="T72" fmla="*/ 38 w 64"/>
                        <a:gd name="T73" fmla="*/ 3 h 70"/>
                        <a:gd name="T74" fmla="*/ 29 w 64"/>
                        <a:gd name="T75" fmla="*/ 3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64" h="70">
                          <a:moveTo>
                            <a:pt x="32" y="70"/>
                          </a:moveTo>
                          <a:cubicBezTo>
                            <a:pt x="32" y="70"/>
                            <a:pt x="32" y="70"/>
                            <a:pt x="32" y="70"/>
                          </a:cubicBezTo>
                          <a:cubicBezTo>
                            <a:pt x="31" y="70"/>
                            <a:pt x="30" y="70"/>
                            <a:pt x="29" y="70"/>
                          </a:cubicBezTo>
                          <a:cubicBezTo>
                            <a:pt x="6" y="68"/>
                            <a:pt x="1" y="60"/>
                            <a:pt x="0" y="53"/>
                          </a:cubicBezTo>
                          <a:cubicBezTo>
                            <a:pt x="0" y="50"/>
                            <a:pt x="1" y="48"/>
                            <a:pt x="2" y="46"/>
                          </a:cubicBezTo>
                          <a:cubicBezTo>
                            <a:pt x="2" y="45"/>
                            <a:pt x="3" y="44"/>
                            <a:pt x="2" y="43"/>
                          </a:cubicBezTo>
                          <a:cubicBezTo>
                            <a:pt x="1" y="35"/>
                            <a:pt x="2" y="27"/>
                            <a:pt x="4" y="23"/>
                          </a:cubicBezTo>
                          <a:cubicBezTo>
                            <a:pt x="6" y="20"/>
                            <a:pt x="5" y="19"/>
                            <a:pt x="4" y="18"/>
                          </a:cubicBezTo>
                          <a:cubicBezTo>
                            <a:pt x="4" y="16"/>
                            <a:pt x="3" y="14"/>
                            <a:pt x="4" y="11"/>
                          </a:cubicBezTo>
                          <a:cubicBezTo>
                            <a:pt x="6" y="2"/>
                            <a:pt x="19" y="0"/>
                            <a:pt x="29" y="0"/>
                          </a:cubicBezTo>
                          <a:cubicBezTo>
                            <a:pt x="32" y="0"/>
                            <a:pt x="36" y="1"/>
                            <a:pt x="38" y="1"/>
                          </a:cubicBezTo>
                          <a:cubicBezTo>
                            <a:pt x="55" y="2"/>
                            <a:pt x="61" y="7"/>
                            <a:pt x="62" y="12"/>
                          </a:cubicBezTo>
                          <a:cubicBezTo>
                            <a:pt x="64" y="16"/>
                            <a:pt x="63" y="21"/>
                            <a:pt x="61" y="24"/>
                          </a:cubicBezTo>
                          <a:cubicBezTo>
                            <a:pt x="60" y="25"/>
                            <a:pt x="60" y="26"/>
                            <a:pt x="61" y="28"/>
                          </a:cubicBezTo>
                          <a:cubicBezTo>
                            <a:pt x="61" y="30"/>
                            <a:pt x="62" y="33"/>
                            <a:pt x="62" y="38"/>
                          </a:cubicBezTo>
                          <a:cubicBezTo>
                            <a:pt x="61" y="43"/>
                            <a:pt x="60" y="45"/>
                            <a:pt x="59" y="47"/>
                          </a:cubicBezTo>
                          <a:cubicBezTo>
                            <a:pt x="58" y="48"/>
                            <a:pt x="58" y="48"/>
                            <a:pt x="58" y="48"/>
                          </a:cubicBezTo>
                          <a:cubicBezTo>
                            <a:pt x="59" y="54"/>
                            <a:pt x="57" y="58"/>
                            <a:pt x="54" y="62"/>
                          </a:cubicBezTo>
                          <a:cubicBezTo>
                            <a:pt x="50" y="67"/>
                            <a:pt x="42" y="70"/>
                            <a:pt x="32" y="70"/>
                          </a:cubicBezTo>
                          <a:close/>
                          <a:moveTo>
                            <a:pt x="29" y="3"/>
                          </a:moveTo>
                          <a:cubicBezTo>
                            <a:pt x="15" y="3"/>
                            <a:pt x="8" y="6"/>
                            <a:pt x="6" y="12"/>
                          </a:cubicBezTo>
                          <a:cubicBezTo>
                            <a:pt x="6" y="14"/>
                            <a:pt x="7" y="15"/>
                            <a:pt x="7" y="17"/>
                          </a:cubicBezTo>
                          <a:cubicBezTo>
                            <a:pt x="8" y="18"/>
                            <a:pt x="9" y="20"/>
                            <a:pt x="7" y="24"/>
                          </a:cubicBezTo>
                          <a:cubicBezTo>
                            <a:pt x="5" y="27"/>
                            <a:pt x="3" y="34"/>
                            <a:pt x="5" y="43"/>
                          </a:cubicBezTo>
                          <a:cubicBezTo>
                            <a:pt x="5" y="44"/>
                            <a:pt x="5" y="46"/>
                            <a:pt x="4" y="47"/>
                          </a:cubicBezTo>
                          <a:cubicBezTo>
                            <a:pt x="4" y="49"/>
                            <a:pt x="3" y="51"/>
                            <a:pt x="3" y="53"/>
                          </a:cubicBezTo>
                          <a:cubicBezTo>
                            <a:pt x="4" y="63"/>
                            <a:pt x="18" y="67"/>
                            <a:pt x="29" y="67"/>
                          </a:cubicBezTo>
                          <a:cubicBezTo>
                            <a:pt x="30" y="67"/>
                            <a:pt x="31" y="67"/>
                            <a:pt x="32" y="67"/>
                          </a:cubicBezTo>
                          <a:cubicBezTo>
                            <a:pt x="32" y="67"/>
                            <a:pt x="32" y="67"/>
                            <a:pt x="32" y="67"/>
                          </a:cubicBezTo>
                          <a:cubicBezTo>
                            <a:pt x="41" y="67"/>
                            <a:pt x="48" y="65"/>
                            <a:pt x="52" y="60"/>
                          </a:cubicBezTo>
                          <a:cubicBezTo>
                            <a:pt x="55" y="57"/>
                            <a:pt x="56" y="53"/>
                            <a:pt x="55" y="49"/>
                          </a:cubicBezTo>
                          <a:cubicBezTo>
                            <a:pt x="55" y="47"/>
                            <a:pt x="56" y="46"/>
                            <a:pt x="56" y="45"/>
                          </a:cubicBezTo>
                          <a:cubicBezTo>
                            <a:pt x="57" y="44"/>
                            <a:pt x="58" y="42"/>
                            <a:pt x="59" y="38"/>
                          </a:cubicBezTo>
                          <a:cubicBezTo>
                            <a:pt x="60" y="33"/>
                            <a:pt x="59" y="31"/>
                            <a:pt x="58" y="29"/>
                          </a:cubicBezTo>
                          <a:cubicBezTo>
                            <a:pt x="57" y="27"/>
                            <a:pt x="57" y="24"/>
                            <a:pt x="59" y="22"/>
                          </a:cubicBezTo>
                          <a:cubicBezTo>
                            <a:pt x="60" y="20"/>
                            <a:pt x="61" y="16"/>
                            <a:pt x="60" y="13"/>
                          </a:cubicBezTo>
                          <a:cubicBezTo>
                            <a:pt x="58" y="9"/>
                            <a:pt x="53" y="4"/>
                            <a:pt x="38" y="3"/>
                          </a:cubicBezTo>
                          <a:cubicBezTo>
                            <a:pt x="36" y="3"/>
                            <a:pt x="32" y="3"/>
                            <a:pt x="29" y="3"/>
                          </a:cubicBezTo>
                          <a:close/>
                        </a:path>
                      </a:pathLst>
                    </a:custGeom>
                    <a:solidFill>
                      <a:srgbClr val="A842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14" name="Freeform 1123"/>
                    <p:cNvSpPr>
                      <a:spLocks/>
                    </p:cNvSpPr>
                    <p:nvPr/>
                  </p:nvSpPr>
                  <p:spPr bwMode="auto">
                    <a:xfrm>
                      <a:off x="4039" y="2497"/>
                      <a:ext cx="45" cy="14"/>
                    </a:xfrm>
                    <a:custGeom>
                      <a:avLst/>
                      <a:gdLst>
                        <a:gd name="T0" fmla="*/ 6 w 19"/>
                        <a:gd name="T1" fmla="*/ 6 h 6"/>
                        <a:gd name="T2" fmla="*/ 0 w 19"/>
                        <a:gd name="T3" fmla="*/ 6 h 6"/>
                        <a:gd name="T4" fmla="*/ 0 w 19"/>
                        <a:gd name="T5" fmla="*/ 3 h 6"/>
                        <a:gd name="T6" fmla="*/ 17 w 19"/>
                        <a:gd name="T7" fmla="*/ 0 h 6"/>
                        <a:gd name="T8" fmla="*/ 19 w 19"/>
                        <a:gd name="T9" fmla="*/ 2 h 6"/>
                        <a:gd name="T10" fmla="*/ 6 w 19"/>
                        <a:gd name="T11" fmla="*/ 6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9" h="6">
                          <a:moveTo>
                            <a:pt x="6" y="6"/>
                          </a:moveTo>
                          <a:cubicBezTo>
                            <a:pt x="4" y="6"/>
                            <a:pt x="2" y="6"/>
                            <a:pt x="0" y="6"/>
                          </a:cubicBezTo>
                          <a:cubicBezTo>
                            <a:pt x="0" y="3"/>
                            <a:pt x="0" y="3"/>
                            <a:pt x="0" y="3"/>
                          </a:cubicBezTo>
                          <a:cubicBezTo>
                            <a:pt x="8" y="3"/>
                            <a:pt x="13" y="3"/>
                            <a:pt x="17" y="0"/>
                          </a:cubicBezTo>
                          <a:cubicBezTo>
                            <a:pt x="19" y="2"/>
                            <a:pt x="19" y="2"/>
                            <a:pt x="19" y="2"/>
                          </a:cubicBezTo>
                          <a:cubicBezTo>
                            <a:pt x="15" y="5"/>
                            <a:pt x="10" y="6"/>
                            <a:pt x="6" y="6"/>
                          </a:cubicBezTo>
                          <a:close/>
                        </a:path>
                      </a:pathLst>
                    </a:custGeom>
                    <a:solidFill>
                      <a:srgbClr val="A842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15" name="Freeform 1124"/>
                    <p:cNvSpPr>
                      <a:spLocks/>
                    </p:cNvSpPr>
                    <p:nvPr/>
                  </p:nvSpPr>
                  <p:spPr bwMode="auto">
                    <a:xfrm>
                      <a:off x="4034" y="2554"/>
                      <a:ext cx="41" cy="10"/>
                    </a:xfrm>
                    <a:custGeom>
                      <a:avLst/>
                      <a:gdLst>
                        <a:gd name="T0" fmla="*/ 7 w 17"/>
                        <a:gd name="T1" fmla="*/ 4 h 4"/>
                        <a:gd name="T2" fmla="*/ 0 w 17"/>
                        <a:gd name="T3" fmla="*/ 4 h 4"/>
                        <a:gd name="T4" fmla="*/ 1 w 17"/>
                        <a:gd name="T5" fmla="*/ 1 h 4"/>
                        <a:gd name="T6" fmla="*/ 16 w 17"/>
                        <a:gd name="T7" fmla="*/ 0 h 4"/>
                        <a:gd name="T8" fmla="*/ 17 w 17"/>
                        <a:gd name="T9" fmla="*/ 2 h 4"/>
                        <a:gd name="T10" fmla="*/ 7 w 17"/>
                        <a:gd name="T11" fmla="*/ 4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" h="4">
                          <a:moveTo>
                            <a:pt x="7" y="4"/>
                          </a:moveTo>
                          <a:cubicBezTo>
                            <a:pt x="4" y="4"/>
                            <a:pt x="2" y="4"/>
                            <a:pt x="0" y="4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6" y="2"/>
                            <a:pt x="11" y="2"/>
                            <a:pt x="16" y="0"/>
                          </a:cubicBezTo>
                          <a:cubicBezTo>
                            <a:pt x="17" y="2"/>
                            <a:pt x="17" y="2"/>
                            <a:pt x="17" y="2"/>
                          </a:cubicBezTo>
                          <a:cubicBezTo>
                            <a:pt x="14" y="4"/>
                            <a:pt x="10" y="4"/>
                            <a:pt x="7" y="4"/>
                          </a:cubicBezTo>
                          <a:close/>
                        </a:path>
                      </a:pathLst>
                    </a:custGeom>
                    <a:solidFill>
                      <a:srgbClr val="A842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16" name="Freeform 1125"/>
                    <p:cNvSpPr>
                      <a:spLocks/>
                    </p:cNvSpPr>
                    <p:nvPr/>
                  </p:nvSpPr>
                  <p:spPr bwMode="auto">
                    <a:xfrm>
                      <a:off x="3731" y="1600"/>
                      <a:ext cx="779" cy="650"/>
                    </a:xfrm>
                    <a:custGeom>
                      <a:avLst/>
                      <a:gdLst>
                        <a:gd name="T0" fmla="*/ 99 w 329"/>
                        <a:gd name="T1" fmla="*/ 274 h 274"/>
                        <a:gd name="T2" fmla="*/ 36 w 329"/>
                        <a:gd name="T3" fmla="*/ 240 h 274"/>
                        <a:gd name="T4" fmla="*/ 15 w 329"/>
                        <a:gd name="T5" fmla="*/ 195 h 274"/>
                        <a:gd name="T6" fmla="*/ 19 w 329"/>
                        <a:gd name="T7" fmla="*/ 104 h 274"/>
                        <a:gd name="T8" fmla="*/ 66 w 329"/>
                        <a:gd name="T9" fmla="*/ 55 h 274"/>
                        <a:gd name="T10" fmla="*/ 106 w 329"/>
                        <a:gd name="T11" fmla="*/ 26 h 274"/>
                        <a:gd name="T12" fmla="*/ 146 w 329"/>
                        <a:gd name="T13" fmla="*/ 12 h 274"/>
                        <a:gd name="T14" fmla="*/ 184 w 329"/>
                        <a:gd name="T15" fmla="*/ 6 h 274"/>
                        <a:gd name="T16" fmla="*/ 223 w 329"/>
                        <a:gd name="T17" fmla="*/ 14 h 274"/>
                        <a:gd name="T18" fmla="*/ 246 w 329"/>
                        <a:gd name="T19" fmla="*/ 29 h 274"/>
                        <a:gd name="T20" fmla="*/ 274 w 329"/>
                        <a:gd name="T21" fmla="*/ 43 h 274"/>
                        <a:gd name="T22" fmla="*/ 291 w 329"/>
                        <a:gd name="T23" fmla="*/ 57 h 274"/>
                        <a:gd name="T24" fmla="*/ 323 w 329"/>
                        <a:gd name="T25" fmla="*/ 103 h 274"/>
                        <a:gd name="T26" fmla="*/ 324 w 329"/>
                        <a:gd name="T27" fmla="*/ 129 h 274"/>
                        <a:gd name="T28" fmla="*/ 315 w 329"/>
                        <a:gd name="T29" fmla="*/ 192 h 274"/>
                        <a:gd name="T30" fmla="*/ 269 w 329"/>
                        <a:gd name="T31" fmla="*/ 273 h 274"/>
                        <a:gd name="T32" fmla="*/ 99 w 329"/>
                        <a:gd name="T33" fmla="*/ 274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29" h="274">
                          <a:moveTo>
                            <a:pt x="99" y="274"/>
                          </a:moveTo>
                          <a:cubicBezTo>
                            <a:pt x="82" y="272"/>
                            <a:pt x="49" y="268"/>
                            <a:pt x="36" y="240"/>
                          </a:cubicBezTo>
                          <a:cubicBezTo>
                            <a:pt x="24" y="216"/>
                            <a:pt x="30" y="214"/>
                            <a:pt x="15" y="195"/>
                          </a:cubicBezTo>
                          <a:cubicBezTo>
                            <a:pt x="0" y="175"/>
                            <a:pt x="1" y="132"/>
                            <a:pt x="19" y="104"/>
                          </a:cubicBezTo>
                          <a:cubicBezTo>
                            <a:pt x="39" y="73"/>
                            <a:pt x="56" y="71"/>
                            <a:pt x="66" y="55"/>
                          </a:cubicBezTo>
                          <a:cubicBezTo>
                            <a:pt x="70" y="50"/>
                            <a:pt x="78" y="28"/>
                            <a:pt x="106" y="26"/>
                          </a:cubicBezTo>
                          <a:cubicBezTo>
                            <a:pt x="135" y="25"/>
                            <a:pt x="135" y="19"/>
                            <a:pt x="146" y="12"/>
                          </a:cubicBezTo>
                          <a:cubicBezTo>
                            <a:pt x="157" y="5"/>
                            <a:pt x="168" y="0"/>
                            <a:pt x="184" y="6"/>
                          </a:cubicBezTo>
                          <a:cubicBezTo>
                            <a:pt x="201" y="12"/>
                            <a:pt x="209" y="8"/>
                            <a:pt x="223" y="14"/>
                          </a:cubicBezTo>
                          <a:cubicBezTo>
                            <a:pt x="236" y="21"/>
                            <a:pt x="237" y="29"/>
                            <a:pt x="246" y="29"/>
                          </a:cubicBezTo>
                          <a:cubicBezTo>
                            <a:pt x="255" y="29"/>
                            <a:pt x="267" y="34"/>
                            <a:pt x="274" y="43"/>
                          </a:cubicBezTo>
                          <a:cubicBezTo>
                            <a:pt x="282" y="53"/>
                            <a:pt x="281" y="53"/>
                            <a:pt x="291" y="57"/>
                          </a:cubicBezTo>
                          <a:cubicBezTo>
                            <a:pt x="311" y="64"/>
                            <a:pt x="320" y="81"/>
                            <a:pt x="323" y="103"/>
                          </a:cubicBezTo>
                          <a:cubicBezTo>
                            <a:pt x="326" y="126"/>
                            <a:pt x="319" y="116"/>
                            <a:pt x="324" y="129"/>
                          </a:cubicBezTo>
                          <a:cubicBezTo>
                            <a:pt x="329" y="143"/>
                            <a:pt x="326" y="179"/>
                            <a:pt x="315" y="192"/>
                          </a:cubicBezTo>
                          <a:cubicBezTo>
                            <a:pt x="315" y="192"/>
                            <a:pt x="329" y="232"/>
                            <a:pt x="269" y="273"/>
                          </a:cubicBezTo>
                          <a:lnTo>
                            <a:pt x="99" y="274"/>
                          </a:lnTo>
                          <a:close/>
                        </a:path>
                      </a:pathLst>
                    </a:custGeom>
                    <a:solidFill>
                      <a:srgbClr val="91381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17" name="Freeform 1126"/>
                    <p:cNvSpPr>
                      <a:spLocks/>
                    </p:cNvSpPr>
                    <p:nvPr/>
                  </p:nvSpPr>
                  <p:spPr bwMode="auto">
                    <a:xfrm>
                      <a:off x="3757" y="1742"/>
                      <a:ext cx="123" cy="147"/>
                    </a:xfrm>
                    <a:custGeom>
                      <a:avLst/>
                      <a:gdLst>
                        <a:gd name="T0" fmla="*/ 8 w 52"/>
                        <a:gd name="T1" fmla="*/ 44 h 62"/>
                        <a:gd name="T2" fmla="*/ 1 w 52"/>
                        <a:gd name="T3" fmla="*/ 58 h 62"/>
                        <a:gd name="T4" fmla="*/ 0 w 52"/>
                        <a:gd name="T5" fmla="*/ 62 h 62"/>
                        <a:gd name="T6" fmla="*/ 47 w 52"/>
                        <a:gd name="T7" fmla="*/ 16 h 62"/>
                        <a:gd name="T8" fmla="*/ 52 w 52"/>
                        <a:gd name="T9" fmla="*/ 0 h 62"/>
                        <a:gd name="T10" fmla="*/ 8 w 52"/>
                        <a:gd name="T11" fmla="*/ 44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2" h="62">
                          <a:moveTo>
                            <a:pt x="8" y="44"/>
                          </a:moveTo>
                          <a:cubicBezTo>
                            <a:pt x="5" y="48"/>
                            <a:pt x="3" y="53"/>
                            <a:pt x="1" y="58"/>
                          </a:cubicBezTo>
                          <a:cubicBezTo>
                            <a:pt x="0" y="61"/>
                            <a:pt x="0" y="62"/>
                            <a:pt x="0" y="62"/>
                          </a:cubicBezTo>
                          <a:cubicBezTo>
                            <a:pt x="17" y="24"/>
                            <a:pt x="45" y="29"/>
                            <a:pt x="47" y="16"/>
                          </a:cubicBezTo>
                          <a:cubicBezTo>
                            <a:pt x="48" y="13"/>
                            <a:pt x="49" y="9"/>
                            <a:pt x="52" y="0"/>
                          </a:cubicBezTo>
                          <a:cubicBezTo>
                            <a:pt x="41" y="10"/>
                            <a:pt x="25" y="17"/>
                            <a:pt x="8" y="44"/>
                          </a:cubicBezTo>
                          <a:close/>
                        </a:path>
                      </a:pathLst>
                    </a:custGeom>
                    <a:solidFill>
                      <a:srgbClr val="80291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18" name="Freeform 1127"/>
                    <p:cNvSpPr>
                      <a:spLocks/>
                    </p:cNvSpPr>
                    <p:nvPr/>
                  </p:nvSpPr>
                  <p:spPr bwMode="auto">
                    <a:xfrm>
                      <a:off x="3852" y="2110"/>
                      <a:ext cx="114" cy="140"/>
                    </a:xfrm>
                    <a:custGeom>
                      <a:avLst/>
                      <a:gdLst>
                        <a:gd name="T0" fmla="*/ 33 w 48"/>
                        <a:gd name="T1" fmla="*/ 36 h 59"/>
                        <a:gd name="T2" fmla="*/ 1 w 48"/>
                        <a:gd name="T3" fmla="*/ 18 h 59"/>
                        <a:gd name="T4" fmla="*/ 4 w 48"/>
                        <a:gd name="T5" fmla="*/ 46 h 59"/>
                        <a:gd name="T6" fmla="*/ 48 w 48"/>
                        <a:gd name="T7" fmla="*/ 59 h 59"/>
                        <a:gd name="T8" fmla="*/ 33 w 48"/>
                        <a:gd name="T9" fmla="*/ 36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8" h="59">
                          <a:moveTo>
                            <a:pt x="33" y="36"/>
                          </a:moveTo>
                          <a:cubicBezTo>
                            <a:pt x="3" y="0"/>
                            <a:pt x="1" y="18"/>
                            <a:pt x="1" y="18"/>
                          </a:cubicBezTo>
                          <a:cubicBezTo>
                            <a:pt x="0" y="24"/>
                            <a:pt x="0" y="37"/>
                            <a:pt x="4" y="46"/>
                          </a:cubicBezTo>
                          <a:cubicBezTo>
                            <a:pt x="18" y="55"/>
                            <a:pt x="38" y="58"/>
                            <a:pt x="48" y="59"/>
                          </a:cubicBezTo>
                          <a:cubicBezTo>
                            <a:pt x="48" y="59"/>
                            <a:pt x="38" y="42"/>
                            <a:pt x="33" y="36"/>
                          </a:cubicBezTo>
                          <a:close/>
                        </a:path>
                      </a:pathLst>
                    </a:custGeom>
                    <a:solidFill>
                      <a:srgbClr val="80291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19" name="Freeform 1128"/>
                    <p:cNvSpPr>
                      <a:spLocks/>
                    </p:cNvSpPr>
                    <p:nvPr/>
                  </p:nvSpPr>
                  <p:spPr bwMode="auto">
                    <a:xfrm>
                      <a:off x="3862" y="2139"/>
                      <a:ext cx="104" cy="111"/>
                    </a:xfrm>
                    <a:custGeom>
                      <a:avLst/>
                      <a:gdLst>
                        <a:gd name="T0" fmla="*/ 16 w 44"/>
                        <a:gd name="T1" fmla="*/ 41 h 47"/>
                        <a:gd name="T2" fmla="*/ 44 w 44"/>
                        <a:gd name="T3" fmla="*/ 47 h 47"/>
                        <a:gd name="T4" fmla="*/ 3 w 44"/>
                        <a:gd name="T5" fmla="*/ 0 h 47"/>
                        <a:gd name="T6" fmla="*/ 0 w 44"/>
                        <a:gd name="T7" fmla="*/ 7 h 47"/>
                        <a:gd name="T8" fmla="*/ 16 w 44"/>
                        <a:gd name="T9" fmla="*/ 41 h 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4" h="47">
                          <a:moveTo>
                            <a:pt x="16" y="41"/>
                          </a:moveTo>
                          <a:cubicBezTo>
                            <a:pt x="26" y="45"/>
                            <a:pt x="37" y="46"/>
                            <a:pt x="44" y="47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0" y="7"/>
                            <a:pt x="0" y="7"/>
                            <a:pt x="0" y="7"/>
                          </a:cubicBezTo>
                          <a:cubicBezTo>
                            <a:pt x="3" y="17"/>
                            <a:pt x="7" y="31"/>
                            <a:pt x="16" y="41"/>
                          </a:cubicBezTo>
                          <a:close/>
                        </a:path>
                      </a:pathLst>
                    </a:custGeom>
                    <a:solidFill>
                      <a:srgbClr val="6E140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20" name="Freeform 1129"/>
                    <p:cNvSpPr>
                      <a:spLocks/>
                    </p:cNvSpPr>
                    <p:nvPr/>
                  </p:nvSpPr>
                  <p:spPr bwMode="auto">
                    <a:xfrm>
                      <a:off x="3824" y="1851"/>
                      <a:ext cx="132" cy="311"/>
                    </a:xfrm>
                    <a:custGeom>
                      <a:avLst/>
                      <a:gdLst>
                        <a:gd name="T0" fmla="*/ 24 w 56"/>
                        <a:gd name="T1" fmla="*/ 0 h 131"/>
                        <a:gd name="T2" fmla="*/ 22 w 56"/>
                        <a:gd name="T3" fmla="*/ 42 h 131"/>
                        <a:gd name="T4" fmla="*/ 25 w 56"/>
                        <a:gd name="T5" fmla="*/ 128 h 131"/>
                        <a:gd name="T6" fmla="*/ 56 w 56"/>
                        <a:gd name="T7" fmla="*/ 131 h 131"/>
                        <a:gd name="T8" fmla="*/ 24 w 56"/>
                        <a:gd name="T9" fmla="*/ 0 h 1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6" h="131">
                          <a:moveTo>
                            <a:pt x="24" y="0"/>
                          </a:moveTo>
                          <a:cubicBezTo>
                            <a:pt x="21" y="9"/>
                            <a:pt x="24" y="24"/>
                            <a:pt x="22" y="42"/>
                          </a:cubicBezTo>
                          <a:cubicBezTo>
                            <a:pt x="18" y="71"/>
                            <a:pt x="0" y="107"/>
                            <a:pt x="25" y="128"/>
                          </a:cubicBezTo>
                          <a:cubicBezTo>
                            <a:pt x="56" y="131"/>
                            <a:pt x="56" y="131"/>
                            <a:pt x="56" y="131"/>
                          </a:cubicBez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80291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21" name="Freeform 1130"/>
                    <p:cNvSpPr>
                      <a:spLocks/>
                    </p:cNvSpPr>
                    <p:nvPr/>
                  </p:nvSpPr>
                  <p:spPr bwMode="auto">
                    <a:xfrm>
                      <a:off x="3847" y="1885"/>
                      <a:ext cx="93" cy="277"/>
                    </a:xfrm>
                    <a:custGeom>
                      <a:avLst/>
                      <a:gdLst>
                        <a:gd name="T0" fmla="*/ 15 w 39"/>
                        <a:gd name="T1" fmla="*/ 0 h 117"/>
                        <a:gd name="T2" fmla="*/ 13 w 39"/>
                        <a:gd name="T3" fmla="*/ 51 h 117"/>
                        <a:gd name="T4" fmla="*/ 22 w 39"/>
                        <a:gd name="T5" fmla="*/ 117 h 117"/>
                        <a:gd name="T6" fmla="*/ 39 w 39"/>
                        <a:gd name="T7" fmla="*/ 115 h 117"/>
                        <a:gd name="T8" fmla="*/ 15 w 39"/>
                        <a:gd name="T9" fmla="*/ 0 h 1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9" h="117">
                          <a:moveTo>
                            <a:pt x="15" y="0"/>
                          </a:moveTo>
                          <a:cubicBezTo>
                            <a:pt x="18" y="16"/>
                            <a:pt x="16" y="35"/>
                            <a:pt x="13" y="51"/>
                          </a:cubicBezTo>
                          <a:cubicBezTo>
                            <a:pt x="10" y="66"/>
                            <a:pt x="0" y="102"/>
                            <a:pt x="22" y="117"/>
                          </a:cubicBezTo>
                          <a:cubicBezTo>
                            <a:pt x="39" y="115"/>
                            <a:pt x="39" y="115"/>
                            <a:pt x="39" y="115"/>
                          </a:cubicBez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solidFill>
                      <a:srgbClr val="6E140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22" name="Freeform 1131"/>
                    <p:cNvSpPr>
                      <a:spLocks/>
                    </p:cNvSpPr>
                    <p:nvPr/>
                  </p:nvSpPr>
                  <p:spPr bwMode="auto">
                    <a:xfrm>
                      <a:off x="3880" y="1687"/>
                      <a:ext cx="199" cy="297"/>
                    </a:xfrm>
                    <a:custGeom>
                      <a:avLst/>
                      <a:gdLst>
                        <a:gd name="T0" fmla="*/ 70 w 84"/>
                        <a:gd name="T1" fmla="*/ 0 h 125"/>
                        <a:gd name="T2" fmla="*/ 37 w 84"/>
                        <a:gd name="T3" fmla="*/ 25 h 125"/>
                        <a:gd name="T4" fmla="*/ 16 w 84"/>
                        <a:gd name="T5" fmla="*/ 94 h 125"/>
                        <a:gd name="T6" fmla="*/ 83 w 84"/>
                        <a:gd name="T7" fmla="*/ 21 h 125"/>
                        <a:gd name="T8" fmla="*/ 76 w 84"/>
                        <a:gd name="T9" fmla="*/ 9 h 125"/>
                        <a:gd name="T10" fmla="*/ 70 w 84"/>
                        <a:gd name="T11" fmla="*/ 0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84" h="125">
                          <a:moveTo>
                            <a:pt x="70" y="0"/>
                          </a:moveTo>
                          <a:cubicBezTo>
                            <a:pt x="65" y="11"/>
                            <a:pt x="56" y="14"/>
                            <a:pt x="37" y="25"/>
                          </a:cubicBezTo>
                          <a:cubicBezTo>
                            <a:pt x="18" y="36"/>
                            <a:pt x="0" y="63"/>
                            <a:pt x="16" y="94"/>
                          </a:cubicBezTo>
                          <a:cubicBezTo>
                            <a:pt x="31" y="125"/>
                            <a:pt x="82" y="27"/>
                            <a:pt x="83" y="21"/>
                          </a:cubicBezTo>
                          <a:cubicBezTo>
                            <a:pt x="84" y="15"/>
                            <a:pt x="81" y="13"/>
                            <a:pt x="76" y="9"/>
                          </a:cubicBezTo>
                          <a:cubicBezTo>
                            <a:pt x="70" y="3"/>
                            <a:pt x="70" y="0"/>
                            <a:pt x="70" y="0"/>
                          </a:cubicBezTo>
                          <a:close/>
                        </a:path>
                      </a:pathLst>
                    </a:custGeom>
                    <a:solidFill>
                      <a:srgbClr val="80291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23" name="Freeform 1132"/>
                    <p:cNvSpPr>
                      <a:spLocks/>
                    </p:cNvSpPr>
                    <p:nvPr/>
                  </p:nvSpPr>
                  <p:spPr bwMode="auto">
                    <a:xfrm>
                      <a:off x="4297" y="1668"/>
                      <a:ext cx="213" cy="580"/>
                    </a:xfrm>
                    <a:custGeom>
                      <a:avLst/>
                      <a:gdLst>
                        <a:gd name="T0" fmla="*/ 30 w 90"/>
                        <a:gd name="T1" fmla="*/ 244 h 244"/>
                        <a:gd name="T2" fmla="*/ 76 w 90"/>
                        <a:gd name="T3" fmla="*/ 163 h 244"/>
                        <a:gd name="T4" fmla="*/ 85 w 90"/>
                        <a:gd name="T5" fmla="*/ 100 h 244"/>
                        <a:gd name="T6" fmla="*/ 84 w 90"/>
                        <a:gd name="T7" fmla="*/ 74 h 244"/>
                        <a:gd name="T8" fmla="*/ 52 w 90"/>
                        <a:gd name="T9" fmla="*/ 28 h 244"/>
                        <a:gd name="T10" fmla="*/ 35 w 90"/>
                        <a:gd name="T11" fmla="*/ 14 h 244"/>
                        <a:gd name="T12" fmla="*/ 10 w 90"/>
                        <a:gd name="T13" fmla="*/ 0 h 244"/>
                        <a:gd name="T14" fmla="*/ 33 w 90"/>
                        <a:gd name="T15" fmla="*/ 20 h 244"/>
                        <a:gd name="T16" fmla="*/ 44 w 90"/>
                        <a:gd name="T17" fmla="*/ 35 h 244"/>
                        <a:gd name="T18" fmla="*/ 62 w 90"/>
                        <a:gd name="T19" fmla="*/ 41 h 244"/>
                        <a:gd name="T20" fmla="*/ 39 w 90"/>
                        <a:gd name="T21" fmla="*/ 48 h 244"/>
                        <a:gd name="T22" fmla="*/ 0 w 90"/>
                        <a:gd name="T23" fmla="*/ 27 h 244"/>
                        <a:gd name="T24" fmla="*/ 50 w 90"/>
                        <a:gd name="T25" fmla="*/ 137 h 244"/>
                        <a:gd name="T26" fmla="*/ 14 w 90"/>
                        <a:gd name="T27" fmla="*/ 244 h 244"/>
                        <a:gd name="T28" fmla="*/ 30 w 90"/>
                        <a:gd name="T29" fmla="*/ 244 h 2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90" h="244">
                          <a:moveTo>
                            <a:pt x="30" y="244"/>
                          </a:moveTo>
                          <a:cubicBezTo>
                            <a:pt x="90" y="203"/>
                            <a:pt x="76" y="163"/>
                            <a:pt x="76" y="163"/>
                          </a:cubicBezTo>
                          <a:cubicBezTo>
                            <a:pt x="87" y="150"/>
                            <a:pt x="90" y="114"/>
                            <a:pt x="85" y="100"/>
                          </a:cubicBezTo>
                          <a:cubicBezTo>
                            <a:pt x="80" y="87"/>
                            <a:pt x="87" y="97"/>
                            <a:pt x="84" y="74"/>
                          </a:cubicBezTo>
                          <a:cubicBezTo>
                            <a:pt x="81" y="52"/>
                            <a:pt x="72" y="35"/>
                            <a:pt x="52" y="28"/>
                          </a:cubicBezTo>
                          <a:cubicBezTo>
                            <a:pt x="42" y="24"/>
                            <a:pt x="43" y="24"/>
                            <a:pt x="35" y="14"/>
                          </a:cubicBezTo>
                          <a:cubicBezTo>
                            <a:pt x="29" y="6"/>
                            <a:pt x="19" y="1"/>
                            <a:pt x="10" y="0"/>
                          </a:cubicBezTo>
                          <a:cubicBezTo>
                            <a:pt x="23" y="6"/>
                            <a:pt x="29" y="12"/>
                            <a:pt x="33" y="20"/>
                          </a:cubicBezTo>
                          <a:cubicBezTo>
                            <a:pt x="39" y="35"/>
                            <a:pt x="36" y="36"/>
                            <a:pt x="44" y="35"/>
                          </a:cubicBezTo>
                          <a:cubicBezTo>
                            <a:pt x="56" y="34"/>
                            <a:pt x="61" y="37"/>
                            <a:pt x="62" y="41"/>
                          </a:cubicBezTo>
                          <a:cubicBezTo>
                            <a:pt x="62" y="46"/>
                            <a:pt x="58" y="52"/>
                            <a:pt x="39" y="48"/>
                          </a:cubicBezTo>
                          <a:cubicBezTo>
                            <a:pt x="29" y="45"/>
                            <a:pt x="11" y="34"/>
                            <a:pt x="0" y="27"/>
                          </a:cubicBezTo>
                          <a:cubicBezTo>
                            <a:pt x="0" y="27"/>
                            <a:pt x="31" y="98"/>
                            <a:pt x="50" y="137"/>
                          </a:cubicBezTo>
                          <a:cubicBezTo>
                            <a:pt x="63" y="162"/>
                            <a:pt x="25" y="211"/>
                            <a:pt x="14" y="244"/>
                          </a:cubicBezTo>
                          <a:lnTo>
                            <a:pt x="30" y="244"/>
                          </a:lnTo>
                          <a:close/>
                        </a:path>
                      </a:pathLst>
                    </a:custGeom>
                    <a:solidFill>
                      <a:srgbClr val="80291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24" name="Freeform 1133"/>
                    <p:cNvSpPr>
                      <a:spLocks/>
                    </p:cNvSpPr>
                    <p:nvPr/>
                  </p:nvSpPr>
                  <p:spPr bwMode="auto">
                    <a:xfrm>
                      <a:off x="4366" y="1787"/>
                      <a:ext cx="134" cy="323"/>
                    </a:xfrm>
                    <a:custGeom>
                      <a:avLst/>
                      <a:gdLst>
                        <a:gd name="T0" fmla="*/ 3 w 57"/>
                        <a:gd name="T1" fmla="*/ 0 h 136"/>
                        <a:gd name="T2" fmla="*/ 33 w 57"/>
                        <a:gd name="T3" fmla="*/ 6 h 136"/>
                        <a:gd name="T4" fmla="*/ 42 w 57"/>
                        <a:gd name="T5" fmla="*/ 47 h 136"/>
                        <a:gd name="T6" fmla="*/ 48 w 57"/>
                        <a:gd name="T7" fmla="*/ 110 h 136"/>
                        <a:gd name="T8" fmla="*/ 0 w 57"/>
                        <a:gd name="T9" fmla="*/ 46 h 136"/>
                        <a:gd name="T10" fmla="*/ 3 w 57"/>
                        <a:gd name="T11" fmla="*/ 0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7" h="136">
                          <a:moveTo>
                            <a:pt x="3" y="0"/>
                          </a:moveTo>
                          <a:cubicBezTo>
                            <a:pt x="10" y="3"/>
                            <a:pt x="18" y="5"/>
                            <a:pt x="33" y="6"/>
                          </a:cubicBezTo>
                          <a:cubicBezTo>
                            <a:pt x="41" y="7"/>
                            <a:pt x="32" y="23"/>
                            <a:pt x="42" y="47"/>
                          </a:cubicBezTo>
                          <a:cubicBezTo>
                            <a:pt x="46" y="57"/>
                            <a:pt x="57" y="86"/>
                            <a:pt x="48" y="110"/>
                          </a:cubicBezTo>
                          <a:cubicBezTo>
                            <a:pt x="39" y="136"/>
                            <a:pt x="0" y="46"/>
                            <a:pt x="0" y="46"/>
                          </a:cubicBez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6E140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25" name="Freeform 1134"/>
                    <p:cNvSpPr>
                      <a:spLocks/>
                    </p:cNvSpPr>
                    <p:nvPr/>
                  </p:nvSpPr>
                  <p:spPr bwMode="auto">
                    <a:xfrm>
                      <a:off x="4219" y="1699"/>
                      <a:ext cx="68" cy="129"/>
                    </a:xfrm>
                    <a:custGeom>
                      <a:avLst/>
                      <a:gdLst>
                        <a:gd name="T0" fmla="*/ 24 w 29"/>
                        <a:gd name="T1" fmla="*/ 0 h 54"/>
                        <a:gd name="T2" fmla="*/ 4 w 29"/>
                        <a:gd name="T3" fmla="*/ 37 h 54"/>
                        <a:gd name="T4" fmla="*/ 0 w 29"/>
                        <a:gd name="T5" fmla="*/ 54 h 54"/>
                        <a:gd name="T6" fmla="*/ 28 w 29"/>
                        <a:gd name="T7" fmla="*/ 14 h 54"/>
                        <a:gd name="T8" fmla="*/ 24 w 29"/>
                        <a:gd name="T9" fmla="*/ 0 h 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" h="54">
                          <a:moveTo>
                            <a:pt x="24" y="0"/>
                          </a:moveTo>
                          <a:cubicBezTo>
                            <a:pt x="28" y="11"/>
                            <a:pt x="20" y="31"/>
                            <a:pt x="4" y="37"/>
                          </a:cubicBezTo>
                          <a:cubicBezTo>
                            <a:pt x="3" y="42"/>
                            <a:pt x="1" y="49"/>
                            <a:pt x="0" y="54"/>
                          </a:cubicBezTo>
                          <a:cubicBezTo>
                            <a:pt x="24" y="46"/>
                            <a:pt x="28" y="19"/>
                            <a:pt x="28" y="14"/>
                          </a:cubicBezTo>
                          <a:cubicBezTo>
                            <a:pt x="29" y="10"/>
                            <a:pt x="24" y="0"/>
                            <a:pt x="24" y="0"/>
                          </a:cubicBezTo>
                          <a:close/>
                        </a:path>
                      </a:pathLst>
                    </a:custGeom>
                    <a:solidFill>
                      <a:srgbClr val="6E140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26" name="Freeform 1135"/>
                    <p:cNvSpPr>
                      <a:spLocks/>
                    </p:cNvSpPr>
                    <p:nvPr/>
                  </p:nvSpPr>
                  <p:spPr bwMode="auto">
                    <a:xfrm>
                      <a:off x="4172" y="1652"/>
                      <a:ext cx="78" cy="166"/>
                    </a:xfrm>
                    <a:custGeom>
                      <a:avLst/>
                      <a:gdLst>
                        <a:gd name="T0" fmla="*/ 22 w 33"/>
                        <a:gd name="T1" fmla="*/ 0 h 70"/>
                        <a:gd name="T2" fmla="*/ 0 w 33"/>
                        <a:gd name="T3" fmla="*/ 45 h 70"/>
                        <a:gd name="T4" fmla="*/ 5 w 33"/>
                        <a:gd name="T5" fmla="*/ 59 h 70"/>
                        <a:gd name="T6" fmla="*/ 14 w 33"/>
                        <a:gd name="T7" fmla="*/ 64 h 70"/>
                        <a:gd name="T8" fmla="*/ 32 w 33"/>
                        <a:gd name="T9" fmla="*/ 32 h 70"/>
                        <a:gd name="T10" fmla="*/ 22 w 33"/>
                        <a:gd name="T11" fmla="*/ 0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33" h="70">
                          <a:moveTo>
                            <a:pt x="22" y="0"/>
                          </a:moveTo>
                          <a:cubicBezTo>
                            <a:pt x="28" y="11"/>
                            <a:pt x="27" y="43"/>
                            <a:pt x="0" y="45"/>
                          </a:cubicBezTo>
                          <a:cubicBezTo>
                            <a:pt x="0" y="45"/>
                            <a:pt x="4" y="52"/>
                            <a:pt x="5" y="59"/>
                          </a:cubicBezTo>
                          <a:cubicBezTo>
                            <a:pt x="6" y="65"/>
                            <a:pt x="7" y="70"/>
                            <a:pt x="14" y="64"/>
                          </a:cubicBezTo>
                          <a:cubicBezTo>
                            <a:pt x="21" y="59"/>
                            <a:pt x="31" y="50"/>
                            <a:pt x="32" y="32"/>
                          </a:cubicBezTo>
                          <a:cubicBezTo>
                            <a:pt x="33" y="14"/>
                            <a:pt x="26" y="3"/>
                            <a:pt x="22" y="0"/>
                          </a:cubicBezTo>
                          <a:close/>
                        </a:path>
                      </a:pathLst>
                    </a:custGeom>
                    <a:solidFill>
                      <a:srgbClr val="80291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27" name="Freeform 1136"/>
                    <p:cNvSpPr>
                      <a:spLocks/>
                    </p:cNvSpPr>
                    <p:nvPr/>
                  </p:nvSpPr>
                  <p:spPr bwMode="auto">
                    <a:xfrm>
                      <a:off x="4183" y="1699"/>
                      <a:ext cx="64" cy="119"/>
                    </a:xfrm>
                    <a:custGeom>
                      <a:avLst/>
                      <a:gdLst>
                        <a:gd name="T0" fmla="*/ 27 w 27"/>
                        <a:gd name="T1" fmla="*/ 12 h 50"/>
                        <a:gd name="T2" fmla="*/ 26 w 27"/>
                        <a:gd name="T3" fmla="*/ 0 h 50"/>
                        <a:gd name="T4" fmla="*/ 0 w 27"/>
                        <a:gd name="T5" fmla="*/ 36 h 50"/>
                        <a:gd name="T6" fmla="*/ 9 w 27"/>
                        <a:gd name="T7" fmla="*/ 44 h 50"/>
                        <a:gd name="T8" fmla="*/ 27 w 27"/>
                        <a:gd name="T9" fmla="*/ 12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7" h="50">
                          <a:moveTo>
                            <a:pt x="27" y="12"/>
                          </a:moveTo>
                          <a:cubicBezTo>
                            <a:pt x="27" y="7"/>
                            <a:pt x="27" y="4"/>
                            <a:pt x="26" y="0"/>
                          </a:cubicBezTo>
                          <a:cubicBezTo>
                            <a:pt x="27" y="12"/>
                            <a:pt x="20" y="31"/>
                            <a:pt x="0" y="36"/>
                          </a:cubicBezTo>
                          <a:cubicBezTo>
                            <a:pt x="2" y="46"/>
                            <a:pt x="2" y="50"/>
                            <a:pt x="9" y="44"/>
                          </a:cubicBezTo>
                          <a:cubicBezTo>
                            <a:pt x="16" y="39"/>
                            <a:pt x="26" y="30"/>
                            <a:pt x="27" y="12"/>
                          </a:cubicBezTo>
                          <a:close/>
                        </a:path>
                      </a:pathLst>
                    </a:custGeom>
                    <a:solidFill>
                      <a:srgbClr val="6E140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28" name="Freeform 113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27" y="1604"/>
                      <a:ext cx="785" cy="649"/>
                    </a:xfrm>
                    <a:custGeom>
                      <a:avLst/>
                      <a:gdLst>
                        <a:gd name="T0" fmla="*/ 101 w 332"/>
                        <a:gd name="T1" fmla="*/ 273 h 273"/>
                        <a:gd name="T2" fmla="*/ 101 w 332"/>
                        <a:gd name="T3" fmla="*/ 273 h 273"/>
                        <a:gd name="T4" fmla="*/ 37 w 332"/>
                        <a:gd name="T5" fmla="*/ 239 h 273"/>
                        <a:gd name="T6" fmla="*/ 29 w 332"/>
                        <a:gd name="T7" fmla="*/ 217 h 273"/>
                        <a:gd name="T8" fmla="*/ 16 w 332"/>
                        <a:gd name="T9" fmla="*/ 193 h 273"/>
                        <a:gd name="T10" fmla="*/ 20 w 332"/>
                        <a:gd name="T11" fmla="*/ 101 h 273"/>
                        <a:gd name="T12" fmla="*/ 52 w 332"/>
                        <a:gd name="T13" fmla="*/ 66 h 273"/>
                        <a:gd name="T14" fmla="*/ 67 w 332"/>
                        <a:gd name="T15" fmla="*/ 52 h 273"/>
                        <a:gd name="T16" fmla="*/ 70 w 332"/>
                        <a:gd name="T17" fmla="*/ 48 h 273"/>
                        <a:gd name="T18" fmla="*/ 108 w 332"/>
                        <a:gd name="T19" fmla="*/ 23 h 273"/>
                        <a:gd name="T20" fmla="*/ 141 w 332"/>
                        <a:gd name="T21" fmla="*/ 13 h 273"/>
                        <a:gd name="T22" fmla="*/ 147 w 332"/>
                        <a:gd name="T23" fmla="*/ 9 h 273"/>
                        <a:gd name="T24" fmla="*/ 173 w 332"/>
                        <a:gd name="T25" fmla="*/ 0 h 273"/>
                        <a:gd name="T26" fmla="*/ 187 w 332"/>
                        <a:gd name="T27" fmla="*/ 2 h 273"/>
                        <a:gd name="T28" fmla="*/ 206 w 332"/>
                        <a:gd name="T29" fmla="*/ 6 h 273"/>
                        <a:gd name="T30" fmla="*/ 225 w 332"/>
                        <a:gd name="T31" fmla="*/ 11 h 273"/>
                        <a:gd name="T32" fmla="*/ 238 w 332"/>
                        <a:gd name="T33" fmla="*/ 20 h 273"/>
                        <a:gd name="T34" fmla="*/ 248 w 332"/>
                        <a:gd name="T35" fmla="*/ 25 h 273"/>
                        <a:gd name="T36" fmla="*/ 277 w 332"/>
                        <a:gd name="T37" fmla="*/ 40 h 273"/>
                        <a:gd name="T38" fmla="*/ 281 w 332"/>
                        <a:gd name="T39" fmla="*/ 44 h 273"/>
                        <a:gd name="T40" fmla="*/ 294 w 332"/>
                        <a:gd name="T41" fmla="*/ 53 h 273"/>
                        <a:gd name="T42" fmla="*/ 326 w 332"/>
                        <a:gd name="T43" fmla="*/ 101 h 273"/>
                        <a:gd name="T44" fmla="*/ 326 w 332"/>
                        <a:gd name="T45" fmla="*/ 118 h 273"/>
                        <a:gd name="T46" fmla="*/ 327 w 332"/>
                        <a:gd name="T47" fmla="*/ 127 h 273"/>
                        <a:gd name="T48" fmla="*/ 318 w 332"/>
                        <a:gd name="T49" fmla="*/ 191 h 273"/>
                        <a:gd name="T50" fmla="*/ 272 w 332"/>
                        <a:gd name="T51" fmla="*/ 272 h 273"/>
                        <a:gd name="T52" fmla="*/ 272 w 332"/>
                        <a:gd name="T53" fmla="*/ 272 h 273"/>
                        <a:gd name="T54" fmla="*/ 271 w 332"/>
                        <a:gd name="T55" fmla="*/ 272 h 273"/>
                        <a:gd name="T56" fmla="*/ 101 w 332"/>
                        <a:gd name="T57" fmla="*/ 273 h 273"/>
                        <a:gd name="T58" fmla="*/ 173 w 332"/>
                        <a:gd name="T59" fmla="*/ 2 h 273"/>
                        <a:gd name="T60" fmla="*/ 149 w 332"/>
                        <a:gd name="T61" fmla="*/ 11 h 273"/>
                        <a:gd name="T62" fmla="*/ 143 w 332"/>
                        <a:gd name="T63" fmla="*/ 15 h 273"/>
                        <a:gd name="T64" fmla="*/ 108 w 332"/>
                        <a:gd name="T65" fmla="*/ 26 h 273"/>
                        <a:gd name="T66" fmla="*/ 72 w 332"/>
                        <a:gd name="T67" fmla="*/ 49 h 273"/>
                        <a:gd name="T68" fmla="*/ 69 w 332"/>
                        <a:gd name="T69" fmla="*/ 54 h 273"/>
                        <a:gd name="T70" fmla="*/ 54 w 332"/>
                        <a:gd name="T71" fmla="*/ 69 h 273"/>
                        <a:gd name="T72" fmla="*/ 22 w 332"/>
                        <a:gd name="T73" fmla="*/ 102 h 273"/>
                        <a:gd name="T74" fmla="*/ 18 w 332"/>
                        <a:gd name="T75" fmla="*/ 192 h 273"/>
                        <a:gd name="T76" fmla="*/ 31 w 332"/>
                        <a:gd name="T77" fmla="*/ 217 h 273"/>
                        <a:gd name="T78" fmla="*/ 39 w 332"/>
                        <a:gd name="T79" fmla="*/ 238 h 273"/>
                        <a:gd name="T80" fmla="*/ 101 w 332"/>
                        <a:gd name="T81" fmla="*/ 270 h 273"/>
                        <a:gd name="T82" fmla="*/ 271 w 332"/>
                        <a:gd name="T83" fmla="*/ 269 h 273"/>
                        <a:gd name="T84" fmla="*/ 315 w 332"/>
                        <a:gd name="T85" fmla="*/ 191 h 273"/>
                        <a:gd name="T86" fmla="*/ 315 w 332"/>
                        <a:gd name="T87" fmla="*/ 190 h 273"/>
                        <a:gd name="T88" fmla="*/ 316 w 332"/>
                        <a:gd name="T89" fmla="*/ 189 h 273"/>
                        <a:gd name="T90" fmla="*/ 325 w 332"/>
                        <a:gd name="T91" fmla="*/ 128 h 273"/>
                        <a:gd name="T92" fmla="*/ 323 w 332"/>
                        <a:gd name="T93" fmla="*/ 117 h 273"/>
                        <a:gd name="T94" fmla="*/ 324 w 332"/>
                        <a:gd name="T95" fmla="*/ 101 h 273"/>
                        <a:gd name="T96" fmla="*/ 293 w 332"/>
                        <a:gd name="T97" fmla="*/ 56 h 273"/>
                        <a:gd name="T98" fmla="*/ 278 w 332"/>
                        <a:gd name="T99" fmla="*/ 46 h 273"/>
                        <a:gd name="T100" fmla="*/ 275 w 332"/>
                        <a:gd name="T101" fmla="*/ 42 h 273"/>
                        <a:gd name="T102" fmla="*/ 248 w 332"/>
                        <a:gd name="T103" fmla="*/ 28 h 273"/>
                        <a:gd name="T104" fmla="*/ 237 w 332"/>
                        <a:gd name="T105" fmla="*/ 22 h 273"/>
                        <a:gd name="T106" fmla="*/ 224 w 332"/>
                        <a:gd name="T107" fmla="*/ 13 h 273"/>
                        <a:gd name="T108" fmla="*/ 205 w 332"/>
                        <a:gd name="T109" fmla="*/ 9 h 273"/>
                        <a:gd name="T110" fmla="*/ 186 w 332"/>
                        <a:gd name="T111" fmla="*/ 5 h 273"/>
                        <a:gd name="T112" fmla="*/ 173 w 332"/>
                        <a:gd name="T113" fmla="*/ 2 h 2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</a:cxnLst>
                      <a:rect l="0" t="0" r="r" b="b"/>
                      <a:pathLst>
                        <a:path w="332" h="273">
                          <a:moveTo>
                            <a:pt x="101" y="273"/>
                          </a:moveTo>
                          <a:cubicBezTo>
                            <a:pt x="101" y="273"/>
                            <a:pt x="101" y="273"/>
                            <a:pt x="101" y="273"/>
                          </a:cubicBezTo>
                          <a:cubicBezTo>
                            <a:pt x="87" y="272"/>
                            <a:pt x="50" y="268"/>
                            <a:pt x="37" y="239"/>
                          </a:cubicBezTo>
                          <a:cubicBezTo>
                            <a:pt x="32" y="229"/>
                            <a:pt x="30" y="222"/>
                            <a:pt x="29" y="217"/>
                          </a:cubicBezTo>
                          <a:cubicBezTo>
                            <a:pt x="26" y="210"/>
                            <a:pt x="25" y="205"/>
                            <a:pt x="16" y="193"/>
                          </a:cubicBezTo>
                          <a:cubicBezTo>
                            <a:pt x="0" y="173"/>
                            <a:pt x="2" y="129"/>
                            <a:pt x="20" y="101"/>
                          </a:cubicBezTo>
                          <a:cubicBezTo>
                            <a:pt x="32" y="82"/>
                            <a:pt x="43" y="73"/>
                            <a:pt x="52" y="66"/>
                          </a:cubicBezTo>
                          <a:cubicBezTo>
                            <a:pt x="58" y="62"/>
                            <a:pt x="63" y="58"/>
                            <a:pt x="67" y="52"/>
                          </a:cubicBezTo>
                          <a:cubicBezTo>
                            <a:pt x="68" y="51"/>
                            <a:pt x="69" y="49"/>
                            <a:pt x="70" y="48"/>
                          </a:cubicBezTo>
                          <a:cubicBezTo>
                            <a:pt x="76" y="38"/>
                            <a:pt x="84" y="24"/>
                            <a:pt x="108" y="23"/>
                          </a:cubicBezTo>
                          <a:cubicBezTo>
                            <a:pt x="130" y="22"/>
                            <a:pt x="135" y="18"/>
                            <a:pt x="141" y="13"/>
                          </a:cubicBezTo>
                          <a:cubicBezTo>
                            <a:pt x="143" y="12"/>
                            <a:pt x="145" y="10"/>
                            <a:pt x="147" y="9"/>
                          </a:cubicBezTo>
                          <a:cubicBezTo>
                            <a:pt x="155" y="4"/>
                            <a:pt x="163" y="0"/>
                            <a:pt x="173" y="0"/>
                          </a:cubicBezTo>
                          <a:cubicBezTo>
                            <a:pt x="177" y="0"/>
                            <a:pt x="182" y="1"/>
                            <a:pt x="187" y="2"/>
                          </a:cubicBezTo>
                          <a:cubicBezTo>
                            <a:pt x="194" y="5"/>
                            <a:pt x="200" y="6"/>
                            <a:pt x="206" y="6"/>
                          </a:cubicBezTo>
                          <a:cubicBezTo>
                            <a:pt x="212" y="7"/>
                            <a:pt x="218" y="7"/>
                            <a:pt x="225" y="11"/>
                          </a:cubicBezTo>
                          <a:cubicBezTo>
                            <a:pt x="232" y="14"/>
                            <a:pt x="236" y="18"/>
                            <a:pt x="238" y="20"/>
                          </a:cubicBezTo>
                          <a:cubicBezTo>
                            <a:pt x="242" y="23"/>
                            <a:pt x="244" y="25"/>
                            <a:pt x="248" y="25"/>
                          </a:cubicBezTo>
                          <a:cubicBezTo>
                            <a:pt x="257" y="26"/>
                            <a:pt x="269" y="30"/>
                            <a:pt x="277" y="40"/>
                          </a:cubicBezTo>
                          <a:cubicBezTo>
                            <a:pt x="279" y="42"/>
                            <a:pt x="280" y="43"/>
                            <a:pt x="281" y="44"/>
                          </a:cubicBezTo>
                          <a:cubicBezTo>
                            <a:pt x="285" y="50"/>
                            <a:pt x="285" y="51"/>
                            <a:pt x="294" y="53"/>
                          </a:cubicBezTo>
                          <a:cubicBezTo>
                            <a:pt x="312" y="60"/>
                            <a:pt x="323" y="76"/>
                            <a:pt x="326" y="101"/>
                          </a:cubicBezTo>
                          <a:cubicBezTo>
                            <a:pt x="328" y="113"/>
                            <a:pt x="327" y="116"/>
                            <a:pt x="326" y="118"/>
                          </a:cubicBezTo>
                          <a:cubicBezTo>
                            <a:pt x="326" y="120"/>
                            <a:pt x="325" y="121"/>
                            <a:pt x="327" y="127"/>
                          </a:cubicBezTo>
                          <a:cubicBezTo>
                            <a:pt x="332" y="141"/>
                            <a:pt x="330" y="176"/>
                            <a:pt x="318" y="191"/>
                          </a:cubicBezTo>
                          <a:cubicBezTo>
                            <a:pt x="320" y="197"/>
                            <a:pt x="328" y="234"/>
                            <a:pt x="272" y="272"/>
                          </a:cubicBezTo>
                          <a:cubicBezTo>
                            <a:pt x="272" y="272"/>
                            <a:pt x="272" y="272"/>
                            <a:pt x="272" y="272"/>
                          </a:cubicBezTo>
                          <a:cubicBezTo>
                            <a:pt x="271" y="272"/>
                            <a:pt x="271" y="272"/>
                            <a:pt x="271" y="272"/>
                          </a:cubicBezTo>
                          <a:lnTo>
                            <a:pt x="101" y="273"/>
                          </a:lnTo>
                          <a:close/>
                          <a:moveTo>
                            <a:pt x="173" y="2"/>
                          </a:moveTo>
                          <a:cubicBezTo>
                            <a:pt x="163" y="2"/>
                            <a:pt x="156" y="7"/>
                            <a:pt x="149" y="11"/>
                          </a:cubicBezTo>
                          <a:cubicBezTo>
                            <a:pt x="146" y="12"/>
                            <a:pt x="144" y="14"/>
                            <a:pt x="143" y="15"/>
                          </a:cubicBezTo>
                          <a:cubicBezTo>
                            <a:pt x="136" y="20"/>
                            <a:pt x="131" y="25"/>
                            <a:pt x="108" y="26"/>
                          </a:cubicBezTo>
                          <a:cubicBezTo>
                            <a:pt x="86" y="27"/>
                            <a:pt x="78" y="40"/>
                            <a:pt x="72" y="49"/>
                          </a:cubicBezTo>
                          <a:cubicBezTo>
                            <a:pt x="71" y="51"/>
                            <a:pt x="70" y="52"/>
                            <a:pt x="69" y="54"/>
                          </a:cubicBezTo>
                          <a:cubicBezTo>
                            <a:pt x="65" y="60"/>
                            <a:pt x="60" y="64"/>
                            <a:pt x="54" y="69"/>
                          </a:cubicBezTo>
                          <a:cubicBezTo>
                            <a:pt x="45" y="76"/>
                            <a:pt x="34" y="84"/>
                            <a:pt x="22" y="102"/>
                          </a:cubicBezTo>
                          <a:cubicBezTo>
                            <a:pt x="5" y="130"/>
                            <a:pt x="3" y="172"/>
                            <a:pt x="18" y="192"/>
                          </a:cubicBezTo>
                          <a:cubicBezTo>
                            <a:pt x="27" y="204"/>
                            <a:pt x="29" y="209"/>
                            <a:pt x="31" y="217"/>
                          </a:cubicBezTo>
                          <a:cubicBezTo>
                            <a:pt x="33" y="222"/>
                            <a:pt x="35" y="228"/>
                            <a:pt x="39" y="238"/>
                          </a:cubicBezTo>
                          <a:cubicBezTo>
                            <a:pt x="52" y="265"/>
                            <a:pt x="87" y="269"/>
                            <a:pt x="101" y="270"/>
                          </a:cubicBezTo>
                          <a:cubicBezTo>
                            <a:pt x="271" y="269"/>
                            <a:pt x="271" y="269"/>
                            <a:pt x="271" y="269"/>
                          </a:cubicBezTo>
                          <a:cubicBezTo>
                            <a:pt x="329" y="230"/>
                            <a:pt x="315" y="191"/>
                            <a:pt x="315" y="191"/>
                          </a:cubicBezTo>
                          <a:cubicBezTo>
                            <a:pt x="315" y="190"/>
                            <a:pt x="315" y="190"/>
                            <a:pt x="315" y="190"/>
                          </a:cubicBezTo>
                          <a:cubicBezTo>
                            <a:pt x="316" y="189"/>
                            <a:pt x="316" y="189"/>
                            <a:pt x="316" y="189"/>
                          </a:cubicBezTo>
                          <a:cubicBezTo>
                            <a:pt x="327" y="176"/>
                            <a:pt x="330" y="141"/>
                            <a:pt x="325" y="128"/>
                          </a:cubicBezTo>
                          <a:cubicBezTo>
                            <a:pt x="322" y="121"/>
                            <a:pt x="323" y="120"/>
                            <a:pt x="323" y="117"/>
                          </a:cubicBezTo>
                          <a:cubicBezTo>
                            <a:pt x="324" y="115"/>
                            <a:pt x="325" y="113"/>
                            <a:pt x="324" y="101"/>
                          </a:cubicBezTo>
                          <a:cubicBezTo>
                            <a:pt x="320" y="77"/>
                            <a:pt x="310" y="62"/>
                            <a:pt x="293" y="56"/>
                          </a:cubicBezTo>
                          <a:cubicBezTo>
                            <a:pt x="284" y="53"/>
                            <a:pt x="283" y="52"/>
                            <a:pt x="278" y="46"/>
                          </a:cubicBezTo>
                          <a:cubicBezTo>
                            <a:pt x="278" y="45"/>
                            <a:pt x="276" y="43"/>
                            <a:pt x="275" y="42"/>
                          </a:cubicBezTo>
                          <a:cubicBezTo>
                            <a:pt x="268" y="33"/>
                            <a:pt x="256" y="28"/>
                            <a:pt x="248" y="28"/>
                          </a:cubicBezTo>
                          <a:cubicBezTo>
                            <a:pt x="243" y="28"/>
                            <a:pt x="240" y="26"/>
                            <a:pt x="237" y="22"/>
                          </a:cubicBezTo>
                          <a:cubicBezTo>
                            <a:pt x="234" y="20"/>
                            <a:pt x="230" y="16"/>
                            <a:pt x="224" y="13"/>
                          </a:cubicBezTo>
                          <a:cubicBezTo>
                            <a:pt x="217" y="10"/>
                            <a:pt x="211" y="10"/>
                            <a:pt x="205" y="9"/>
                          </a:cubicBezTo>
                          <a:cubicBezTo>
                            <a:pt x="200" y="8"/>
                            <a:pt x="194" y="8"/>
                            <a:pt x="186" y="5"/>
                          </a:cubicBezTo>
                          <a:cubicBezTo>
                            <a:pt x="181" y="3"/>
                            <a:pt x="177" y="2"/>
                            <a:pt x="173" y="2"/>
                          </a:cubicBezTo>
                          <a:close/>
                        </a:path>
                      </a:pathLst>
                    </a:custGeom>
                    <a:solidFill>
                      <a:srgbClr val="4A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29" name="Freeform 1138"/>
                    <p:cNvSpPr>
                      <a:spLocks/>
                    </p:cNvSpPr>
                    <p:nvPr/>
                  </p:nvSpPr>
                  <p:spPr bwMode="auto">
                    <a:xfrm>
                      <a:off x="3767" y="1714"/>
                      <a:ext cx="745" cy="619"/>
                    </a:xfrm>
                    <a:custGeom>
                      <a:avLst/>
                      <a:gdLst>
                        <a:gd name="T0" fmla="*/ 26 w 315"/>
                        <a:gd name="T1" fmla="*/ 157 h 261"/>
                        <a:gd name="T2" fmla="*/ 7 w 315"/>
                        <a:gd name="T3" fmla="*/ 173 h 261"/>
                        <a:gd name="T4" fmla="*/ 41 w 315"/>
                        <a:gd name="T5" fmla="*/ 186 h 261"/>
                        <a:gd name="T6" fmla="*/ 153 w 315"/>
                        <a:gd name="T7" fmla="*/ 253 h 261"/>
                        <a:gd name="T8" fmla="*/ 278 w 315"/>
                        <a:gd name="T9" fmla="*/ 199 h 261"/>
                        <a:gd name="T10" fmla="*/ 297 w 315"/>
                        <a:gd name="T11" fmla="*/ 169 h 261"/>
                        <a:gd name="T12" fmla="*/ 313 w 315"/>
                        <a:gd name="T13" fmla="*/ 146 h 261"/>
                        <a:gd name="T14" fmla="*/ 299 w 315"/>
                        <a:gd name="T15" fmla="*/ 139 h 261"/>
                        <a:gd name="T16" fmla="*/ 289 w 315"/>
                        <a:gd name="T17" fmla="*/ 84 h 261"/>
                        <a:gd name="T18" fmla="*/ 274 w 315"/>
                        <a:gd name="T19" fmla="*/ 41 h 261"/>
                        <a:gd name="T20" fmla="*/ 230 w 315"/>
                        <a:gd name="T21" fmla="*/ 14 h 261"/>
                        <a:gd name="T22" fmla="*/ 219 w 315"/>
                        <a:gd name="T23" fmla="*/ 10 h 261"/>
                        <a:gd name="T24" fmla="*/ 198 w 315"/>
                        <a:gd name="T25" fmla="*/ 41 h 261"/>
                        <a:gd name="T26" fmla="*/ 195 w 315"/>
                        <a:gd name="T27" fmla="*/ 30 h 261"/>
                        <a:gd name="T28" fmla="*/ 181 w 315"/>
                        <a:gd name="T29" fmla="*/ 41 h 261"/>
                        <a:gd name="T30" fmla="*/ 164 w 315"/>
                        <a:gd name="T31" fmla="*/ 14 h 261"/>
                        <a:gd name="T32" fmla="*/ 126 w 315"/>
                        <a:gd name="T33" fmla="*/ 0 h 261"/>
                        <a:gd name="T34" fmla="*/ 96 w 315"/>
                        <a:gd name="T35" fmla="*/ 17 h 261"/>
                        <a:gd name="T36" fmla="*/ 61 w 315"/>
                        <a:gd name="T37" fmla="*/ 75 h 261"/>
                        <a:gd name="T38" fmla="*/ 49 w 315"/>
                        <a:gd name="T39" fmla="*/ 58 h 261"/>
                        <a:gd name="T40" fmla="*/ 51 w 315"/>
                        <a:gd name="T41" fmla="*/ 78 h 261"/>
                        <a:gd name="T42" fmla="*/ 50 w 315"/>
                        <a:gd name="T43" fmla="*/ 140 h 261"/>
                        <a:gd name="T44" fmla="*/ 58 w 315"/>
                        <a:gd name="T45" fmla="*/ 182 h 261"/>
                        <a:gd name="T46" fmla="*/ 26 w 315"/>
                        <a:gd name="T47" fmla="*/ 157 h 2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315" h="261">
                          <a:moveTo>
                            <a:pt x="26" y="157"/>
                          </a:moveTo>
                          <a:cubicBezTo>
                            <a:pt x="13" y="146"/>
                            <a:pt x="0" y="160"/>
                            <a:pt x="7" y="173"/>
                          </a:cubicBezTo>
                          <a:cubicBezTo>
                            <a:pt x="14" y="189"/>
                            <a:pt x="33" y="191"/>
                            <a:pt x="41" y="186"/>
                          </a:cubicBezTo>
                          <a:cubicBezTo>
                            <a:pt x="41" y="186"/>
                            <a:pt x="76" y="244"/>
                            <a:pt x="153" y="253"/>
                          </a:cubicBezTo>
                          <a:cubicBezTo>
                            <a:pt x="224" y="261"/>
                            <a:pt x="260" y="228"/>
                            <a:pt x="278" y="199"/>
                          </a:cubicBezTo>
                          <a:cubicBezTo>
                            <a:pt x="295" y="172"/>
                            <a:pt x="292" y="170"/>
                            <a:pt x="297" y="169"/>
                          </a:cubicBezTo>
                          <a:cubicBezTo>
                            <a:pt x="304" y="166"/>
                            <a:pt x="315" y="159"/>
                            <a:pt x="313" y="146"/>
                          </a:cubicBezTo>
                          <a:cubicBezTo>
                            <a:pt x="312" y="137"/>
                            <a:pt x="303" y="136"/>
                            <a:pt x="299" y="139"/>
                          </a:cubicBezTo>
                          <a:cubicBezTo>
                            <a:pt x="297" y="141"/>
                            <a:pt x="305" y="118"/>
                            <a:pt x="289" y="84"/>
                          </a:cubicBezTo>
                          <a:cubicBezTo>
                            <a:pt x="273" y="50"/>
                            <a:pt x="281" y="46"/>
                            <a:pt x="274" y="41"/>
                          </a:cubicBezTo>
                          <a:cubicBezTo>
                            <a:pt x="267" y="35"/>
                            <a:pt x="252" y="34"/>
                            <a:pt x="230" y="14"/>
                          </a:cubicBezTo>
                          <a:cubicBezTo>
                            <a:pt x="221" y="5"/>
                            <a:pt x="220" y="6"/>
                            <a:pt x="219" y="10"/>
                          </a:cubicBezTo>
                          <a:cubicBezTo>
                            <a:pt x="216" y="25"/>
                            <a:pt x="207" y="35"/>
                            <a:pt x="198" y="41"/>
                          </a:cubicBezTo>
                          <a:cubicBezTo>
                            <a:pt x="187" y="49"/>
                            <a:pt x="196" y="38"/>
                            <a:pt x="195" y="30"/>
                          </a:cubicBezTo>
                          <a:cubicBezTo>
                            <a:pt x="193" y="32"/>
                            <a:pt x="187" y="38"/>
                            <a:pt x="181" y="41"/>
                          </a:cubicBezTo>
                          <a:cubicBezTo>
                            <a:pt x="175" y="44"/>
                            <a:pt x="180" y="24"/>
                            <a:pt x="164" y="14"/>
                          </a:cubicBezTo>
                          <a:cubicBezTo>
                            <a:pt x="152" y="6"/>
                            <a:pt x="137" y="8"/>
                            <a:pt x="126" y="0"/>
                          </a:cubicBezTo>
                          <a:cubicBezTo>
                            <a:pt x="126" y="0"/>
                            <a:pt x="121" y="7"/>
                            <a:pt x="96" y="17"/>
                          </a:cubicBezTo>
                          <a:cubicBezTo>
                            <a:pt x="70" y="27"/>
                            <a:pt x="56" y="47"/>
                            <a:pt x="61" y="75"/>
                          </a:cubicBezTo>
                          <a:cubicBezTo>
                            <a:pt x="61" y="75"/>
                            <a:pt x="51" y="71"/>
                            <a:pt x="49" y="58"/>
                          </a:cubicBezTo>
                          <a:cubicBezTo>
                            <a:pt x="49" y="58"/>
                            <a:pt x="47" y="61"/>
                            <a:pt x="51" y="78"/>
                          </a:cubicBezTo>
                          <a:cubicBezTo>
                            <a:pt x="56" y="95"/>
                            <a:pt x="52" y="115"/>
                            <a:pt x="50" y="140"/>
                          </a:cubicBezTo>
                          <a:cubicBezTo>
                            <a:pt x="48" y="164"/>
                            <a:pt x="50" y="176"/>
                            <a:pt x="58" y="182"/>
                          </a:cubicBezTo>
                          <a:cubicBezTo>
                            <a:pt x="58" y="182"/>
                            <a:pt x="40" y="177"/>
                            <a:pt x="26" y="157"/>
                          </a:cubicBezTo>
                          <a:close/>
                        </a:path>
                      </a:pathLst>
                    </a:custGeom>
                    <a:solidFill>
                      <a:srgbClr val="FFE0B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30" name="Freeform 1139"/>
                    <p:cNvSpPr>
                      <a:spLocks/>
                    </p:cNvSpPr>
                    <p:nvPr/>
                  </p:nvSpPr>
                  <p:spPr bwMode="auto">
                    <a:xfrm>
                      <a:off x="4278" y="2177"/>
                      <a:ext cx="71" cy="64"/>
                    </a:xfrm>
                    <a:custGeom>
                      <a:avLst/>
                      <a:gdLst>
                        <a:gd name="T0" fmla="*/ 0 w 30"/>
                        <a:gd name="T1" fmla="*/ 0 h 27"/>
                        <a:gd name="T2" fmla="*/ 30 w 30"/>
                        <a:gd name="T3" fmla="*/ 18 h 27"/>
                        <a:gd name="T4" fmla="*/ 22 w 30"/>
                        <a:gd name="T5" fmla="*/ 27 h 27"/>
                        <a:gd name="T6" fmla="*/ 0 w 30"/>
                        <a:gd name="T7" fmla="*/ 0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0" h="27">
                          <a:moveTo>
                            <a:pt x="0" y="0"/>
                          </a:moveTo>
                          <a:cubicBezTo>
                            <a:pt x="11" y="2"/>
                            <a:pt x="23" y="11"/>
                            <a:pt x="30" y="18"/>
                          </a:cubicBezTo>
                          <a:cubicBezTo>
                            <a:pt x="22" y="27"/>
                            <a:pt x="22" y="27"/>
                            <a:pt x="22" y="27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7CC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31" name="Freeform 1140"/>
                    <p:cNvSpPr>
                      <a:spLocks/>
                    </p:cNvSpPr>
                    <p:nvPr/>
                  </p:nvSpPr>
                  <p:spPr bwMode="auto">
                    <a:xfrm>
                      <a:off x="3807" y="1987"/>
                      <a:ext cx="374" cy="330"/>
                    </a:xfrm>
                    <a:custGeom>
                      <a:avLst/>
                      <a:gdLst>
                        <a:gd name="T0" fmla="*/ 38 w 158"/>
                        <a:gd name="T1" fmla="*/ 0 h 139"/>
                        <a:gd name="T2" fmla="*/ 41 w 158"/>
                        <a:gd name="T3" fmla="*/ 67 h 139"/>
                        <a:gd name="T4" fmla="*/ 18 w 158"/>
                        <a:gd name="T5" fmla="*/ 54 h 139"/>
                        <a:gd name="T6" fmla="*/ 21 w 158"/>
                        <a:gd name="T7" fmla="*/ 62 h 139"/>
                        <a:gd name="T8" fmla="*/ 0 w 158"/>
                        <a:gd name="T9" fmla="*/ 69 h 139"/>
                        <a:gd name="T10" fmla="*/ 24 w 158"/>
                        <a:gd name="T11" fmla="*/ 71 h 139"/>
                        <a:gd name="T12" fmla="*/ 27 w 158"/>
                        <a:gd name="T13" fmla="*/ 75 h 139"/>
                        <a:gd name="T14" fmla="*/ 136 w 158"/>
                        <a:gd name="T15" fmla="*/ 138 h 139"/>
                        <a:gd name="T16" fmla="*/ 158 w 158"/>
                        <a:gd name="T17" fmla="*/ 139 h 139"/>
                        <a:gd name="T18" fmla="*/ 38 w 158"/>
                        <a:gd name="T19" fmla="*/ 0 h 1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58" h="139">
                          <a:moveTo>
                            <a:pt x="38" y="0"/>
                          </a:moveTo>
                          <a:cubicBezTo>
                            <a:pt x="38" y="0"/>
                            <a:pt x="24" y="52"/>
                            <a:pt x="41" y="67"/>
                          </a:cubicBezTo>
                          <a:cubicBezTo>
                            <a:pt x="41" y="67"/>
                            <a:pt x="29" y="64"/>
                            <a:pt x="18" y="54"/>
                          </a:cubicBezTo>
                          <a:cubicBezTo>
                            <a:pt x="19" y="56"/>
                            <a:pt x="21" y="58"/>
                            <a:pt x="21" y="62"/>
                          </a:cubicBezTo>
                          <a:cubicBezTo>
                            <a:pt x="21" y="66"/>
                            <a:pt x="16" y="73"/>
                            <a:pt x="0" y="69"/>
                          </a:cubicBezTo>
                          <a:cubicBezTo>
                            <a:pt x="0" y="69"/>
                            <a:pt x="10" y="77"/>
                            <a:pt x="24" y="71"/>
                          </a:cubicBezTo>
                          <a:cubicBezTo>
                            <a:pt x="24" y="71"/>
                            <a:pt x="27" y="75"/>
                            <a:pt x="27" y="75"/>
                          </a:cubicBezTo>
                          <a:cubicBezTo>
                            <a:pt x="37" y="89"/>
                            <a:pt x="72" y="130"/>
                            <a:pt x="136" y="138"/>
                          </a:cubicBezTo>
                          <a:cubicBezTo>
                            <a:pt x="144" y="138"/>
                            <a:pt x="151" y="139"/>
                            <a:pt x="158" y="139"/>
                          </a:cubicBezTo>
                          <a:cubicBezTo>
                            <a:pt x="49" y="119"/>
                            <a:pt x="35" y="31"/>
                            <a:pt x="38" y="0"/>
                          </a:cubicBezTo>
                          <a:close/>
                        </a:path>
                      </a:pathLst>
                    </a:custGeom>
                    <a:solidFill>
                      <a:srgbClr val="FFEDC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32" name="Freeform 1141"/>
                    <p:cNvSpPr>
                      <a:spLocks/>
                    </p:cNvSpPr>
                    <p:nvPr/>
                  </p:nvSpPr>
                  <p:spPr bwMode="auto">
                    <a:xfrm>
                      <a:off x="3769" y="2060"/>
                      <a:ext cx="76" cy="79"/>
                    </a:xfrm>
                    <a:custGeom>
                      <a:avLst/>
                      <a:gdLst>
                        <a:gd name="T0" fmla="*/ 25 w 32"/>
                        <a:gd name="T1" fmla="*/ 11 h 33"/>
                        <a:gd name="T2" fmla="*/ 6 w 32"/>
                        <a:gd name="T3" fmla="*/ 26 h 33"/>
                        <a:gd name="T4" fmla="*/ 10 w 32"/>
                        <a:gd name="T5" fmla="*/ 32 h 33"/>
                        <a:gd name="T6" fmla="*/ 32 w 32"/>
                        <a:gd name="T7" fmla="*/ 21 h 33"/>
                        <a:gd name="T8" fmla="*/ 25 w 32"/>
                        <a:gd name="T9" fmla="*/ 11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2" h="33">
                          <a:moveTo>
                            <a:pt x="25" y="11"/>
                          </a:moveTo>
                          <a:cubicBezTo>
                            <a:pt x="12" y="0"/>
                            <a:pt x="0" y="12"/>
                            <a:pt x="6" y="26"/>
                          </a:cubicBezTo>
                          <a:cubicBezTo>
                            <a:pt x="7" y="30"/>
                            <a:pt x="11" y="33"/>
                            <a:pt x="10" y="32"/>
                          </a:cubicBezTo>
                          <a:cubicBezTo>
                            <a:pt x="1" y="14"/>
                            <a:pt x="23" y="11"/>
                            <a:pt x="32" y="21"/>
                          </a:cubicBezTo>
                          <a:cubicBezTo>
                            <a:pt x="32" y="21"/>
                            <a:pt x="29" y="16"/>
                            <a:pt x="25" y="11"/>
                          </a:cubicBezTo>
                          <a:close/>
                        </a:path>
                      </a:pathLst>
                    </a:custGeom>
                    <a:solidFill>
                      <a:srgbClr val="EAB28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33" name="Freeform 1142"/>
                    <p:cNvSpPr>
                      <a:spLocks/>
                    </p:cNvSpPr>
                    <p:nvPr/>
                  </p:nvSpPr>
                  <p:spPr bwMode="auto">
                    <a:xfrm>
                      <a:off x="3878" y="1716"/>
                      <a:ext cx="189" cy="432"/>
                    </a:xfrm>
                    <a:custGeom>
                      <a:avLst/>
                      <a:gdLst>
                        <a:gd name="T0" fmla="*/ 14 w 80"/>
                        <a:gd name="T1" fmla="*/ 74 h 182"/>
                        <a:gd name="T2" fmla="*/ 2 w 80"/>
                        <a:gd name="T3" fmla="*/ 57 h 182"/>
                        <a:gd name="T4" fmla="*/ 4 w 80"/>
                        <a:gd name="T5" fmla="*/ 77 h 182"/>
                        <a:gd name="T6" fmla="*/ 3 w 80"/>
                        <a:gd name="T7" fmla="*/ 139 h 182"/>
                        <a:gd name="T8" fmla="*/ 7 w 80"/>
                        <a:gd name="T9" fmla="*/ 177 h 182"/>
                        <a:gd name="T10" fmla="*/ 15 w 80"/>
                        <a:gd name="T11" fmla="*/ 182 h 182"/>
                        <a:gd name="T12" fmla="*/ 10 w 80"/>
                        <a:gd name="T13" fmla="*/ 125 h 182"/>
                        <a:gd name="T14" fmla="*/ 13 w 80"/>
                        <a:gd name="T15" fmla="*/ 80 h 182"/>
                        <a:gd name="T16" fmla="*/ 25 w 80"/>
                        <a:gd name="T17" fmla="*/ 82 h 182"/>
                        <a:gd name="T18" fmla="*/ 44 w 80"/>
                        <a:gd name="T19" fmla="*/ 27 h 182"/>
                        <a:gd name="T20" fmla="*/ 80 w 80"/>
                        <a:gd name="T21" fmla="*/ 0 h 182"/>
                        <a:gd name="T22" fmla="*/ 78 w 80"/>
                        <a:gd name="T23" fmla="*/ 0 h 182"/>
                        <a:gd name="T24" fmla="*/ 49 w 80"/>
                        <a:gd name="T25" fmla="*/ 16 h 182"/>
                        <a:gd name="T26" fmla="*/ 14 w 80"/>
                        <a:gd name="T27" fmla="*/ 74 h 1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80" h="182">
                          <a:moveTo>
                            <a:pt x="14" y="74"/>
                          </a:moveTo>
                          <a:cubicBezTo>
                            <a:pt x="14" y="74"/>
                            <a:pt x="4" y="70"/>
                            <a:pt x="2" y="57"/>
                          </a:cubicBezTo>
                          <a:cubicBezTo>
                            <a:pt x="2" y="57"/>
                            <a:pt x="0" y="60"/>
                            <a:pt x="4" y="77"/>
                          </a:cubicBezTo>
                          <a:cubicBezTo>
                            <a:pt x="9" y="94"/>
                            <a:pt x="5" y="114"/>
                            <a:pt x="3" y="139"/>
                          </a:cubicBezTo>
                          <a:cubicBezTo>
                            <a:pt x="1" y="159"/>
                            <a:pt x="2" y="171"/>
                            <a:pt x="7" y="177"/>
                          </a:cubicBezTo>
                          <a:cubicBezTo>
                            <a:pt x="12" y="181"/>
                            <a:pt x="15" y="182"/>
                            <a:pt x="15" y="182"/>
                          </a:cubicBezTo>
                          <a:cubicBezTo>
                            <a:pt x="4" y="175"/>
                            <a:pt x="4" y="155"/>
                            <a:pt x="10" y="125"/>
                          </a:cubicBezTo>
                          <a:cubicBezTo>
                            <a:pt x="16" y="94"/>
                            <a:pt x="13" y="80"/>
                            <a:pt x="13" y="80"/>
                          </a:cubicBezTo>
                          <a:cubicBezTo>
                            <a:pt x="17" y="84"/>
                            <a:pt x="25" y="82"/>
                            <a:pt x="25" y="82"/>
                          </a:cubicBezTo>
                          <a:cubicBezTo>
                            <a:pt x="16" y="64"/>
                            <a:pt x="23" y="39"/>
                            <a:pt x="44" y="27"/>
                          </a:cubicBezTo>
                          <a:cubicBezTo>
                            <a:pt x="64" y="14"/>
                            <a:pt x="72" y="11"/>
                            <a:pt x="80" y="0"/>
                          </a:cubicBezTo>
                          <a:cubicBezTo>
                            <a:pt x="78" y="0"/>
                            <a:pt x="78" y="0"/>
                            <a:pt x="78" y="0"/>
                          </a:cubicBezTo>
                          <a:cubicBezTo>
                            <a:pt x="76" y="2"/>
                            <a:pt x="69" y="8"/>
                            <a:pt x="49" y="16"/>
                          </a:cubicBezTo>
                          <a:cubicBezTo>
                            <a:pt x="23" y="26"/>
                            <a:pt x="9" y="46"/>
                            <a:pt x="14" y="74"/>
                          </a:cubicBezTo>
                          <a:close/>
                        </a:path>
                      </a:pathLst>
                    </a:custGeom>
                    <a:solidFill>
                      <a:srgbClr val="F7CC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34" name="Freeform 114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141" y="1725"/>
                      <a:ext cx="371" cy="601"/>
                    </a:xfrm>
                    <a:custGeom>
                      <a:avLst/>
                      <a:gdLst>
                        <a:gd name="T0" fmla="*/ 35 w 157"/>
                        <a:gd name="T1" fmla="*/ 33 h 253"/>
                        <a:gd name="T2" fmla="*/ 37 w 157"/>
                        <a:gd name="T3" fmla="*/ 25 h 253"/>
                        <a:gd name="T4" fmla="*/ 24 w 157"/>
                        <a:gd name="T5" fmla="*/ 36 h 253"/>
                        <a:gd name="T6" fmla="*/ 19 w 157"/>
                        <a:gd name="T7" fmla="*/ 36 h 253"/>
                        <a:gd name="T8" fmla="*/ 35 w 157"/>
                        <a:gd name="T9" fmla="*/ 33 h 253"/>
                        <a:gd name="T10" fmla="*/ 155 w 157"/>
                        <a:gd name="T11" fmla="*/ 141 h 253"/>
                        <a:gd name="T12" fmla="*/ 141 w 157"/>
                        <a:gd name="T13" fmla="*/ 134 h 253"/>
                        <a:gd name="T14" fmla="*/ 131 w 157"/>
                        <a:gd name="T15" fmla="*/ 79 h 253"/>
                        <a:gd name="T16" fmla="*/ 116 w 157"/>
                        <a:gd name="T17" fmla="*/ 36 h 253"/>
                        <a:gd name="T18" fmla="*/ 72 w 157"/>
                        <a:gd name="T19" fmla="*/ 9 h 253"/>
                        <a:gd name="T20" fmla="*/ 61 w 157"/>
                        <a:gd name="T21" fmla="*/ 5 h 253"/>
                        <a:gd name="T22" fmla="*/ 40 w 157"/>
                        <a:gd name="T23" fmla="*/ 36 h 253"/>
                        <a:gd name="T24" fmla="*/ 34 w 157"/>
                        <a:gd name="T25" fmla="*/ 35 h 253"/>
                        <a:gd name="T26" fmla="*/ 36 w 157"/>
                        <a:gd name="T27" fmla="*/ 41 h 253"/>
                        <a:gd name="T28" fmla="*/ 63 w 157"/>
                        <a:gd name="T29" fmla="*/ 22 h 253"/>
                        <a:gd name="T30" fmla="*/ 78 w 157"/>
                        <a:gd name="T31" fmla="*/ 25 h 253"/>
                        <a:gd name="T32" fmla="*/ 101 w 157"/>
                        <a:gd name="T33" fmla="*/ 42 h 253"/>
                        <a:gd name="T34" fmla="*/ 92 w 157"/>
                        <a:gd name="T35" fmla="*/ 77 h 253"/>
                        <a:gd name="T36" fmla="*/ 68 w 157"/>
                        <a:gd name="T37" fmla="*/ 105 h 253"/>
                        <a:gd name="T38" fmla="*/ 103 w 157"/>
                        <a:gd name="T39" fmla="*/ 151 h 253"/>
                        <a:gd name="T40" fmla="*/ 69 w 157"/>
                        <a:gd name="T41" fmla="*/ 224 h 253"/>
                        <a:gd name="T42" fmla="*/ 42 w 157"/>
                        <a:gd name="T43" fmla="*/ 191 h 253"/>
                        <a:gd name="T44" fmla="*/ 20 w 157"/>
                        <a:gd name="T45" fmla="*/ 197 h 253"/>
                        <a:gd name="T46" fmla="*/ 50 w 157"/>
                        <a:gd name="T47" fmla="*/ 207 h 253"/>
                        <a:gd name="T48" fmla="*/ 42 w 157"/>
                        <a:gd name="T49" fmla="*/ 213 h 253"/>
                        <a:gd name="T50" fmla="*/ 28 w 157"/>
                        <a:gd name="T51" fmla="*/ 227 h 253"/>
                        <a:gd name="T52" fmla="*/ 25 w 157"/>
                        <a:gd name="T53" fmla="*/ 244 h 253"/>
                        <a:gd name="T54" fmla="*/ 0 w 157"/>
                        <a:gd name="T55" fmla="*/ 247 h 253"/>
                        <a:gd name="T56" fmla="*/ 120 w 157"/>
                        <a:gd name="T57" fmla="*/ 194 h 253"/>
                        <a:gd name="T58" fmla="*/ 139 w 157"/>
                        <a:gd name="T59" fmla="*/ 164 h 253"/>
                        <a:gd name="T60" fmla="*/ 155 w 157"/>
                        <a:gd name="T61" fmla="*/ 141 h 2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157" h="253">
                          <a:moveTo>
                            <a:pt x="35" y="33"/>
                          </a:moveTo>
                          <a:cubicBezTo>
                            <a:pt x="36" y="31"/>
                            <a:pt x="37" y="28"/>
                            <a:pt x="37" y="25"/>
                          </a:cubicBezTo>
                          <a:cubicBezTo>
                            <a:pt x="35" y="27"/>
                            <a:pt x="33" y="30"/>
                            <a:pt x="24" y="36"/>
                          </a:cubicBezTo>
                          <a:cubicBezTo>
                            <a:pt x="22" y="37"/>
                            <a:pt x="19" y="36"/>
                            <a:pt x="19" y="36"/>
                          </a:cubicBezTo>
                          <a:cubicBezTo>
                            <a:pt x="21" y="40"/>
                            <a:pt x="29" y="40"/>
                            <a:pt x="35" y="33"/>
                          </a:cubicBezTo>
                          <a:close/>
                          <a:moveTo>
                            <a:pt x="155" y="141"/>
                          </a:moveTo>
                          <a:cubicBezTo>
                            <a:pt x="154" y="132"/>
                            <a:pt x="145" y="131"/>
                            <a:pt x="141" y="134"/>
                          </a:cubicBezTo>
                          <a:cubicBezTo>
                            <a:pt x="139" y="136"/>
                            <a:pt x="147" y="113"/>
                            <a:pt x="131" y="79"/>
                          </a:cubicBezTo>
                          <a:cubicBezTo>
                            <a:pt x="115" y="45"/>
                            <a:pt x="123" y="41"/>
                            <a:pt x="116" y="36"/>
                          </a:cubicBezTo>
                          <a:cubicBezTo>
                            <a:pt x="109" y="30"/>
                            <a:pt x="94" y="29"/>
                            <a:pt x="72" y="9"/>
                          </a:cubicBezTo>
                          <a:cubicBezTo>
                            <a:pt x="63" y="0"/>
                            <a:pt x="62" y="1"/>
                            <a:pt x="61" y="5"/>
                          </a:cubicBezTo>
                          <a:cubicBezTo>
                            <a:pt x="58" y="20"/>
                            <a:pt x="49" y="31"/>
                            <a:pt x="40" y="36"/>
                          </a:cubicBezTo>
                          <a:cubicBezTo>
                            <a:pt x="36" y="39"/>
                            <a:pt x="33" y="39"/>
                            <a:pt x="34" y="35"/>
                          </a:cubicBezTo>
                          <a:cubicBezTo>
                            <a:pt x="32" y="38"/>
                            <a:pt x="33" y="41"/>
                            <a:pt x="36" y="41"/>
                          </a:cubicBezTo>
                          <a:cubicBezTo>
                            <a:pt x="45" y="42"/>
                            <a:pt x="56" y="31"/>
                            <a:pt x="63" y="22"/>
                          </a:cubicBezTo>
                          <a:cubicBezTo>
                            <a:pt x="70" y="12"/>
                            <a:pt x="69" y="16"/>
                            <a:pt x="78" y="25"/>
                          </a:cubicBezTo>
                          <a:cubicBezTo>
                            <a:pt x="85" y="31"/>
                            <a:pt x="94" y="38"/>
                            <a:pt x="101" y="42"/>
                          </a:cubicBezTo>
                          <a:cubicBezTo>
                            <a:pt x="111" y="48"/>
                            <a:pt x="114" y="63"/>
                            <a:pt x="92" y="77"/>
                          </a:cubicBezTo>
                          <a:cubicBezTo>
                            <a:pt x="74" y="89"/>
                            <a:pt x="63" y="94"/>
                            <a:pt x="68" y="105"/>
                          </a:cubicBezTo>
                          <a:cubicBezTo>
                            <a:pt x="73" y="115"/>
                            <a:pt x="99" y="112"/>
                            <a:pt x="103" y="151"/>
                          </a:cubicBezTo>
                          <a:cubicBezTo>
                            <a:pt x="105" y="167"/>
                            <a:pt x="99" y="200"/>
                            <a:pt x="69" y="224"/>
                          </a:cubicBezTo>
                          <a:cubicBezTo>
                            <a:pt x="66" y="190"/>
                            <a:pt x="49" y="191"/>
                            <a:pt x="42" y="191"/>
                          </a:cubicBezTo>
                          <a:cubicBezTo>
                            <a:pt x="33" y="191"/>
                            <a:pt x="20" y="197"/>
                            <a:pt x="20" y="197"/>
                          </a:cubicBezTo>
                          <a:cubicBezTo>
                            <a:pt x="27" y="204"/>
                            <a:pt x="36" y="205"/>
                            <a:pt x="50" y="207"/>
                          </a:cubicBezTo>
                          <a:cubicBezTo>
                            <a:pt x="56" y="207"/>
                            <a:pt x="50" y="209"/>
                            <a:pt x="42" y="213"/>
                          </a:cubicBezTo>
                          <a:cubicBezTo>
                            <a:pt x="36" y="216"/>
                            <a:pt x="29" y="219"/>
                            <a:pt x="28" y="227"/>
                          </a:cubicBezTo>
                          <a:cubicBezTo>
                            <a:pt x="28" y="233"/>
                            <a:pt x="27" y="240"/>
                            <a:pt x="25" y="244"/>
                          </a:cubicBezTo>
                          <a:cubicBezTo>
                            <a:pt x="17" y="246"/>
                            <a:pt x="10" y="247"/>
                            <a:pt x="0" y="247"/>
                          </a:cubicBezTo>
                          <a:cubicBezTo>
                            <a:pt x="40" y="253"/>
                            <a:pt x="92" y="239"/>
                            <a:pt x="120" y="194"/>
                          </a:cubicBezTo>
                          <a:cubicBezTo>
                            <a:pt x="137" y="167"/>
                            <a:pt x="134" y="165"/>
                            <a:pt x="139" y="164"/>
                          </a:cubicBezTo>
                          <a:cubicBezTo>
                            <a:pt x="146" y="161"/>
                            <a:pt x="157" y="154"/>
                            <a:pt x="155" y="141"/>
                          </a:cubicBezTo>
                          <a:close/>
                        </a:path>
                      </a:pathLst>
                    </a:custGeom>
                    <a:solidFill>
                      <a:srgbClr val="F7CC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35" name="Freeform 1144"/>
                    <p:cNvSpPr>
                      <a:spLocks/>
                    </p:cNvSpPr>
                    <p:nvPr/>
                  </p:nvSpPr>
                  <p:spPr bwMode="auto">
                    <a:xfrm>
                      <a:off x="4219" y="1725"/>
                      <a:ext cx="293" cy="582"/>
                    </a:xfrm>
                    <a:custGeom>
                      <a:avLst/>
                      <a:gdLst>
                        <a:gd name="T0" fmla="*/ 108 w 124"/>
                        <a:gd name="T1" fmla="*/ 134 h 245"/>
                        <a:gd name="T2" fmla="*/ 98 w 124"/>
                        <a:gd name="T3" fmla="*/ 79 h 245"/>
                        <a:gd name="T4" fmla="*/ 83 w 124"/>
                        <a:gd name="T5" fmla="*/ 36 h 245"/>
                        <a:gd name="T6" fmla="*/ 39 w 124"/>
                        <a:gd name="T7" fmla="*/ 9 h 245"/>
                        <a:gd name="T8" fmla="*/ 28 w 124"/>
                        <a:gd name="T9" fmla="*/ 5 h 245"/>
                        <a:gd name="T10" fmla="*/ 7 w 124"/>
                        <a:gd name="T11" fmla="*/ 36 h 245"/>
                        <a:gd name="T12" fmla="*/ 1 w 124"/>
                        <a:gd name="T13" fmla="*/ 38 h 245"/>
                        <a:gd name="T14" fmla="*/ 0 w 124"/>
                        <a:gd name="T15" fmla="*/ 38 h 245"/>
                        <a:gd name="T16" fmla="*/ 10 w 124"/>
                        <a:gd name="T17" fmla="*/ 37 h 245"/>
                        <a:gd name="T18" fmla="*/ 27 w 124"/>
                        <a:gd name="T19" fmla="*/ 18 h 245"/>
                        <a:gd name="T20" fmla="*/ 34 w 124"/>
                        <a:gd name="T21" fmla="*/ 10 h 245"/>
                        <a:gd name="T22" fmla="*/ 60 w 124"/>
                        <a:gd name="T23" fmla="*/ 31 h 245"/>
                        <a:gd name="T24" fmla="*/ 82 w 124"/>
                        <a:gd name="T25" fmla="*/ 51 h 245"/>
                        <a:gd name="T26" fmla="*/ 95 w 124"/>
                        <a:gd name="T27" fmla="*/ 144 h 245"/>
                        <a:gd name="T28" fmla="*/ 19 w 124"/>
                        <a:gd name="T29" fmla="*/ 245 h 245"/>
                        <a:gd name="T30" fmla="*/ 87 w 124"/>
                        <a:gd name="T31" fmla="*/ 194 h 245"/>
                        <a:gd name="T32" fmla="*/ 106 w 124"/>
                        <a:gd name="T33" fmla="*/ 164 h 245"/>
                        <a:gd name="T34" fmla="*/ 122 w 124"/>
                        <a:gd name="T35" fmla="*/ 141 h 245"/>
                        <a:gd name="T36" fmla="*/ 108 w 124"/>
                        <a:gd name="T37" fmla="*/ 134 h 2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124" h="245">
                          <a:moveTo>
                            <a:pt x="108" y="134"/>
                          </a:moveTo>
                          <a:cubicBezTo>
                            <a:pt x="106" y="136"/>
                            <a:pt x="114" y="113"/>
                            <a:pt x="98" y="79"/>
                          </a:cubicBezTo>
                          <a:cubicBezTo>
                            <a:pt x="82" y="45"/>
                            <a:pt x="90" y="41"/>
                            <a:pt x="83" y="36"/>
                          </a:cubicBezTo>
                          <a:cubicBezTo>
                            <a:pt x="76" y="30"/>
                            <a:pt x="61" y="29"/>
                            <a:pt x="39" y="9"/>
                          </a:cubicBezTo>
                          <a:cubicBezTo>
                            <a:pt x="30" y="0"/>
                            <a:pt x="29" y="1"/>
                            <a:pt x="28" y="5"/>
                          </a:cubicBezTo>
                          <a:cubicBezTo>
                            <a:pt x="25" y="20"/>
                            <a:pt x="16" y="31"/>
                            <a:pt x="7" y="36"/>
                          </a:cubicBezTo>
                          <a:cubicBezTo>
                            <a:pt x="4" y="38"/>
                            <a:pt x="2" y="39"/>
                            <a:pt x="1" y="38"/>
                          </a:cubicBezTo>
                          <a:cubicBezTo>
                            <a:pt x="0" y="38"/>
                            <a:pt x="0" y="38"/>
                            <a:pt x="0" y="38"/>
                          </a:cubicBezTo>
                          <a:cubicBezTo>
                            <a:pt x="0" y="40"/>
                            <a:pt x="3" y="42"/>
                            <a:pt x="10" y="37"/>
                          </a:cubicBezTo>
                          <a:cubicBezTo>
                            <a:pt x="17" y="32"/>
                            <a:pt x="23" y="25"/>
                            <a:pt x="27" y="18"/>
                          </a:cubicBezTo>
                          <a:cubicBezTo>
                            <a:pt x="31" y="11"/>
                            <a:pt x="32" y="7"/>
                            <a:pt x="34" y="10"/>
                          </a:cubicBezTo>
                          <a:cubicBezTo>
                            <a:pt x="37" y="12"/>
                            <a:pt x="48" y="25"/>
                            <a:pt x="60" y="31"/>
                          </a:cubicBezTo>
                          <a:cubicBezTo>
                            <a:pt x="72" y="37"/>
                            <a:pt x="81" y="39"/>
                            <a:pt x="82" y="51"/>
                          </a:cubicBezTo>
                          <a:cubicBezTo>
                            <a:pt x="85" y="79"/>
                            <a:pt x="102" y="97"/>
                            <a:pt x="95" y="144"/>
                          </a:cubicBezTo>
                          <a:cubicBezTo>
                            <a:pt x="91" y="172"/>
                            <a:pt x="75" y="217"/>
                            <a:pt x="19" y="245"/>
                          </a:cubicBezTo>
                          <a:cubicBezTo>
                            <a:pt x="54" y="236"/>
                            <a:pt x="75" y="214"/>
                            <a:pt x="87" y="194"/>
                          </a:cubicBezTo>
                          <a:cubicBezTo>
                            <a:pt x="104" y="167"/>
                            <a:pt x="101" y="165"/>
                            <a:pt x="106" y="164"/>
                          </a:cubicBezTo>
                          <a:cubicBezTo>
                            <a:pt x="113" y="161"/>
                            <a:pt x="124" y="154"/>
                            <a:pt x="122" y="141"/>
                          </a:cubicBezTo>
                          <a:cubicBezTo>
                            <a:pt x="121" y="132"/>
                            <a:pt x="112" y="131"/>
                            <a:pt x="108" y="134"/>
                          </a:cubicBezTo>
                          <a:close/>
                        </a:path>
                      </a:pathLst>
                    </a:custGeom>
                    <a:solidFill>
                      <a:srgbClr val="EAB28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36" name="Freeform 1145"/>
                    <p:cNvSpPr>
                      <a:spLocks/>
                    </p:cNvSpPr>
                    <p:nvPr/>
                  </p:nvSpPr>
                  <p:spPr bwMode="auto">
                    <a:xfrm>
                      <a:off x="4188" y="1792"/>
                      <a:ext cx="38" cy="26"/>
                    </a:xfrm>
                    <a:custGeom>
                      <a:avLst/>
                      <a:gdLst>
                        <a:gd name="T0" fmla="*/ 16 w 16"/>
                        <a:gd name="T1" fmla="*/ 3 h 11"/>
                        <a:gd name="T2" fmla="*/ 0 w 16"/>
                        <a:gd name="T3" fmla="*/ 8 h 11"/>
                        <a:gd name="T4" fmla="*/ 15 w 16"/>
                        <a:gd name="T5" fmla="*/ 0 h 11"/>
                        <a:gd name="T6" fmla="*/ 16 w 16"/>
                        <a:gd name="T7" fmla="*/ 3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6" h="11">
                          <a:moveTo>
                            <a:pt x="16" y="3"/>
                          </a:moveTo>
                          <a:cubicBezTo>
                            <a:pt x="6" y="11"/>
                            <a:pt x="2" y="11"/>
                            <a:pt x="0" y="8"/>
                          </a:cubicBezTo>
                          <a:cubicBezTo>
                            <a:pt x="15" y="0"/>
                            <a:pt x="15" y="0"/>
                            <a:pt x="15" y="0"/>
                          </a:cubicBezTo>
                          <a:lnTo>
                            <a:pt x="16" y="3"/>
                          </a:lnTo>
                          <a:close/>
                        </a:path>
                      </a:pathLst>
                    </a:custGeom>
                    <a:solidFill>
                      <a:srgbClr val="EAB28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37" name="Freeform 1146"/>
                    <p:cNvSpPr>
                      <a:spLocks/>
                    </p:cNvSpPr>
                    <p:nvPr/>
                  </p:nvSpPr>
                  <p:spPr bwMode="auto">
                    <a:xfrm>
                      <a:off x="3772" y="2034"/>
                      <a:ext cx="745" cy="292"/>
                    </a:xfrm>
                    <a:custGeom>
                      <a:avLst/>
                      <a:gdLst>
                        <a:gd name="T0" fmla="*/ 173 w 315"/>
                        <a:gd name="T1" fmla="*/ 120 h 123"/>
                        <a:gd name="T2" fmla="*/ 151 w 315"/>
                        <a:gd name="T3" fmla="*/ 119 h 123"/>
                        <a:gd name="T4" fmla="*/ 39 w 315"/>
                        <a:gd name="T5" fmla="*/ 53 h 123"/>
                        <a:gd name="T6" fmla="*/ 21 w 315"/>
                        <a:gd name="T7" fmla="*/ 54 h 123"/>
                        <a:gd name="T8" fmla="*/ 4 w 315"/>
                        <a:gd name="T9" fmla="*/ 39 h 123"/>
                        <a:gd name="T10" fmla="*/ 7 w 315"/>
                        <a:gd name="T11" fmla="*/ 19 h 123"/>
                        <a:gd name="T12" fmla="*/ 25 w 315"/>
                        <a:gd name="T13" fmla="*/ 21 h 123"/>
                        <a:gd name="T14" fmla="*/ 23 w 315"/>
                        <a:gd name="T15" fmla="*/ 23 h 123"/>
                        <a:gd name="T16" fmla="*/ 9 w 315"/>
                        <a:gd name="T17" fmla="*/ 22 h 123"/>
                        <a:gd name="T18" fmla="*/ 6 w 315"/>
                        <a:gd name="T19" fmla="*/ 38 h 123"/>
                        <a:gd name="T20" fmla="*/ 22 w 315"/>
                        <a:gd name="T21" fmla="*/ 51 h 123"/>
                        <a:gd name="T22" fmla="*/ 38 w 315"/>
                        <a:gd name="T23" fmla="*/ 50 h 123"/>
                        <a:gd name="T24" fmla="*/ 40 w 315"/>
                        <a:gd name="T25" fmla="*/ 49 h 123"/>
                        <a:gd name="T26" fmla="*/ 40 w 315"/>
                        <a:gd name="T27" fmla="*/ 50 h 123"/>
                        <a:gd name="T28" fmla="*/ 152 w 315"/>
                        <a:gd name="T29" fmla="*/ 116 h 123"/>
                        <a:gd name="T30" fmla="*/ 275 w 315"/>
                        <a:gd name="T31" fmla="*/ 63 h 123"/>
                        <a:gd name="T32" fmla="*/ 288 w 315"/>
                        <a:gd name="T33" fmla="*/ 40 h 123"/>
                        <a:gd name="T34" fmla="*/ 295 w 315"/>
                        <a:gd name="T35" fmla="*/ 32 h 123"/>
                        <a:gd name="T36" fmla="*/ 310 w 315"/>
                        <a:gd name="T37" fmla="*/ 12 h 123"/>
                        <a:gd name="T38" fmla="*/ 304 w 315"/>
                        <a:gd name="T39" fmla="*/ 4 h 123"/>
                        <a:gd name="T40" fmla="*/ 298 w 315"/>
                        <a:gd name="T41" fmla="*/ 5 h 123"/>
                        <a:gd name="T42" fmla="*/ 296 w 315"/>
                        <a:gd name="T43" fmla="*/ 3 h 123"/>
                        <a:gd name="T44" fmla="*/ 305 w 315"/>
                        <a:gd name="T45" fmla="*/ 1 h 123"/>
                        <a:gd name="T46" fmla="*/ 313 w 315"/>
                        <a:gd name="T47" fmla="*/ 11 h 123"/>
                        <a:gd name="T48" fmla="*/ 296 w 315"/>
                        <a:gd name="T49" fmla="*/ 35 h 123"/>
                        <a:gd name="T50" fmla="*/ 291 w 315"/>
                        <a:gd name="T51" fmla="*/ 42 h 123"/>
                        <a:gd name="T52" fmla="*/ 277 w 315"/>
                        <a:gd name="T53" fmla="*/ 64 h 123"/>
                        <a:gd name="T54" fmla="*/ 173 w 315"/>
                        <a:gd name="T55" fmla="*/ 120 h 1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315" h="123">
                          <a:moveTo>
                            <a:pt x="173" y="120"/>
                          </a:moveTo>
                          <a:cubicBezTo>
                            <a:pt x="166" y="120"/>
                            <a:pt x="159" y="120"/>
                            <a:pt x="151" y="119"/>
                          </a:cubicBezTo>
                          <a:cubicBezTo>
                            <a:pt x="80" y="111"/>
                            <a:pt x="44" y="61"/>
                            <a:pt x="39" y="53"/>
                          </a:cubicBezTo>
                          <a:cubicBezTo>
                            <a:pt x="34" y="55"/>
                            <a:pt x="28" y="56"/>
                            <a:pt x="21" y="54"/>
                          </a:cubicBezTo>
                          <a:cubicBezTo>
                            <a:pt x="13" y="52"/>
                            <a:pt x="7" y="46"/>
                            <a:pt x="4" y="39"/>
                          </a:cubicBezTo>
                          <a:cubicBezTo>
                            <a:pt x="0" y="32"/>
                            <a:pt x="2" y="24"/>
                            <a:pt x="7" y="19"/>
                          </a:cubicBezTo>
                          <a:cubicBezTo>
                            <a:pt x="11" y="16"/>
                            <a:pt x="18" y="15"/>
                            <a:pt x="25" y="21"/>
                          </a:cubicBezTo>
                          <a:cubicBezTo>
                            <a:pt x="23" y="23"/>
                            <a:pt x="23" y="23"/>
                            <a:pt x="23" y="23"/>
                          </a:cubicBezTo>
                          <a:cubicBezTo>
                            <a:pt x="18" y="19"/>
                            <a:pt x="13" y="18"/>
                            <a:pt x="9" y="22"/>
                          </a:cubicBezTo>
                          <a:cubicBezTo>
                            <a:pt x="5" y="24"/>
                            <a:pt x="3" y="31"/>
                            <a:pt x="6" y="38"/>
                          </a:cubicBezTo>
                          <a:cubicBezTo>
                            <a:pt x="10" y="47"/>
                            <a:pt x="18" y="50"/>
                            <a:pt x="22" y="51"/>
                          </a:cubicBezTo>
                          <a:cubicBezTo>
                            <a:pt x="28" y="53"/>
                            <a:pt x="34" y="52"/>
                            <a:pt x="38" y="50"/>
                          </a:cubicBezTo>
                          <a:cubicBezTo>
                            <a:pt x="40" y="49"/>
                            <a:pt x="40" y="49"/>
                            <a:pt x="40" y="49"/>
                          </a:cubicBezTo>
                          <a:cubicBezTo>
                            <a:pt x="40" y="50"/>
                            <a:pt x="40" y="50"/>
                            <a:pt x="40" y="50"/>
                          </a:cubicBezTo>
                          <a:cubicBezTo>
                            <a:pt x="41" y="51"/>
                            <a:pt x="76" y="107"/>
                            <a:pt x="152" y="116"/>
                          </a:cubicBezTo>
                          <a:cubicBezTo>
                            <a:pt x="206" y="123"/>
                            <a:pt x="247" y="105"/>
                            <a:pt x="275" y="63"/>
                          </a:cubicBezTo>
                          <a:cubicBezTo>
                            <a:pt x="283" y="52"/>
                            <a:pt x="286" y="45"/>
                            <a:pt x="288" y="40"/>
                          </a:cubicBezTo>
                          <a:cubicBezTo>
                            <a:pt x="291" y="36"/>
                            <a:pt x="292" y="33"/>
                            <a:pt x="295" y="32"/>
                          </a:cubicBezTo>
                          <a:cubicBezTo>
                            <a:pt x="301" y="30"/>
                            <a:pt x="312" y="23"/>
                            <a:pt x="310" y="12"/>
                          </a:cubicBezTo>
                          <a:cubicBezTo>
                            <a:pt x="309" y="6"/>
                            <a:pt x="306" y="5"/>
                            <a:pt x="304" y="4"/>
                          </a:cubicBezTo>
                          <a:cubicBezTo>
                            <a:pt x="302" y="3"/>
                            <a:pt x="299" y="4"/>
                            <a:pt x="298" y="5"/>
                          </a:cubicBezTo>
                          <a:cubicBezTo>
                            <a:pt x="296" y="3"/>
                            <a:pt x="296" y="3"/>
                            <a:pt x="296" y="3"/>
                          </a:cubicBezTo>
                          <a:cubicBezTo>
                            <a:pt x="298" y="1"/>
                            <a:pt x="302" y="0"/>
                            <a:pt x="305" y="1"/>
                          </a:cubicBezTo>
                          <a:cubicBezTo>
                            <a:pt x="309" y="3"/>
                            <a:pt x="312" y="6"/>
                            <a:pt x="313" y="11"/>
                          </a:cubicBezTo>
                          <a:cubicBezTo>
                            <a:pt x="315" y="24"/>
                            <a:pt x="303" y="32"/>
                            <a:pt x="296" y="35"/>
                          </a:cubicBezTo>
                          <a:cubicBezTo>
                            <a:pt x="294" y="36"/>
                            <a:pt x="293" y="37"/>
                            <a:pt x="291" y="42"/>
                          </a:cubicBezTo>
                          <a:cubicBezTo>
                            <a:pt x="289" y="46"/>
                            <a:pt x="285" y="53"/>
                            <a:pt x="277" y="64"/>
                          </a:cubicBezTo>
                          <a:cubicBezTo>
                            <a:pt x="252" y="102"/>
                            <a:pt x="218" y="120"/>
                            <a:pt x="173" y="120"/>
                          </a:cubicBezTo>
                          <a:close/>
                        </a:path>
                      </a:pathLst>
                    </a:custGeom>
                    <a:solidFill>
                      <a:srgbClr val="A842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38" name="Freeform 1147"/>
                    <p:cNvSpPr>
                      <a:spLocks/>
                    </p:cNvSpPr>
                    <p:nvPr/>
                  </p:nvSpPr>
                  <p:spPr bwMode="auto">
                    <a:xfrm>
                      <a:off x="3826" y="1709"/>
                      <a:ext cx="656" cy="444"/>
                    </a:xfrm>
                    <a:custGeom>
                      <a:avLst/>
                      <a:gdLst>
                        <a:gd name="T0" fmla="*/ 33 w 277"/>
                        <a:gd name="T1" fmla="*/ 185 h 187"/>
                        <a:gd name="T2" fmla="*/ 2 w 277"/>
                        <a:gd name="T3" fmla="*/ 158 h 187"/>
                        <a:gd name="T4" fmla="*/ 23 w 277"/>
                        <a:gd name="T5" fmla="*/ 141 h 187"/>
                        <a:gd name="T6" fmla="*/ 25 w 277"/>
                        <a:gd name="T7" fmla="*/ 80 h 187"/>
                        <a:gd name="T8" fmla="*/ 25 w 277"/>
                        <a:gd name="T9" fmla="*/ 58 h 187"/>
                        <a:gd name="T10" fmla="*/ 34 w 277"/>
                        <a:gd name="T11" fmla="*/ 75 h 187"/>
                        <a:gd name="T12" fmla="*/ 100 w 277"/>
                        <a:gd name="T13" fmla="*/ 1 h 187"/>
                        <a:gd name="T14" fmla="*/ 102 w 277"/>
                        <a:gd name="T15" fmla="*/ 1 h 187"/>
                        <a:gd name="T16" fmla="*/ 140 w 277"/>
                        <a:gd name="T17" fmla="*/ 15 h 187"/>
                        <a:gd name="T18" fmla="*/ 155 w 277"/>
                        <a:gd name="T19" fmla="*/ 42 h 187"/>
                        <a:gd name="T20" fmla="*/ 168 w 277"/>
                        <a:gd name="T21" fmla="*/ 31 h 187"/>
                        <a:gd name="T22" fmla="*/ 171 w 277"/>
                        <a:gd name="T23" fmla="*/ 32 h 187"/>
                        <a:gd name="T24" fmla="*/ 169 w 277"/>
                        <a:gd name="T25" fmla="*/ 44 h 187"/>
                        <a:gd name="T26" fmla="*/ 192 w 277"/>
                        <a:gd name="T27" fmla="*/ 12 h 187"/>
                        <a:gd name="T28" fmla="*/ 206 w 277"/>
                        <a:gd name="T29" fmla="*/ 15 h 187"/>
                        <a:gd name="T30" fmla="*/ 250 w 277"/>
                        <a:gd name="T31" fmla="*/ 41 h 187"/>
                        <a:gd name="T32" fmla="*/ 265 w 277"/>
                        <a:gd name="T33" fmla="*/ 86 h 187"/>
                        <a:gd name="T34" fmla="*/ 275 w 277"/>
                        <a:gd name="T35" fmla="*/ 142 h 187"/>
                        <a:gd name="T36" fmla="*/ 272 w 277"/>
                        <a:gd name="T37" fmla="*/ 139 h 187"/>
                        <a:gd name="T38" fmla="*/ 252 w 277"/>
                        <a:gd name="T39" fmla="*/ 51 h 187"/>
                        <a:gd name="T40" fmla="*/ 240 w 277"/>
                        <a:gd name="T41" fmla="*/ 40 h 187"/>
                        <a:gd name="T42" fmla="*/ 196 w 277"/>
                        <a:gd name="T43" fmla="*/ 10 h 187"/>
                        <a:gd name="T44" fmla="*/ 174 w 277"/>
                        <a:gd name="T45" fmla="*/ 44 h 187"/>
                        <a:gd name="T46" fmla="*/ 167 w 277"/>
                        <a:gd name="T47" fmla="*/ 40 h 187"/>
                        <a:gd name="T48" fmla="*/ 157 w 277"/>
                        <a:gd name="T49" fmla="*/ 44 h 187"/>
                        <a:gd name="T50" fmla="*/ 151 w 277"/>
                        <a:gd name="T51" fmla="*/ 37 h 187"/>
                        <a:gd name="T52" fmla="*/ 120 w 277"/>
                        <a:gd name="T53" fmla="*/ 10 h 187"/>
                        <a:gd name="T54" fmla="*/ 71 w 277"/>
                        <a:gd name="T55" fmla="*/ 21 h 187"/>
                        <a:gd name="T56" fmla="*/ 38 w 277"/>
                        <a:gd name="T57" fmla="*/ 80 h 187"/>
                        <a:gd name="T58" fmla="*/ 26 w 277"/>
                        <a:gd name="T59" fmla="*/ 70 h 187"/>
                        <a:gd name="T60" fmla="*/ 28 w 277"/>
                        <a:gd name="T61" fmla="*/ 126 h 187"/>
                        <a:gd name="T62" fmla="*/ 34 w 277"/>
                        <a:gd name="T63" fmla="*/ 182 h 1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77" h="187">
                          <a:moveTo>
                            <a:pt x="40" y="187"/>
                          </a:moveTo>
                          <a:cubicBezTo>
                            <a:pt x="33" y="185"/>
                            <a:pt x="33" y="185"/>
                            <a:pt x="33" y="185"/>
                          </a:cubicBezTo>
                          <a:cubicBezTo>
                            <a:pt x="32" y="185"/>
                            <a:pt x="14" y="180"/>
                            <a:pt x="0" y="160"/>
                          </a:cubicBezTo>
                          <a:cubicBezTo>
                            <a:pt x="2" y="158"/>
                            <a:pt x="2" y="158"/>
                            <a:pt x="2" y="158"/>
                          </a:cubicBezTo>
                          <a:cubicBezTo>
                            <a:pt x="11" y="171"/>
                            <a:pt x="21" y="177"/>
                            <a:pt x="28" y="180"/>
                          </a:cubicBezTo>
                          <a:cubicBezTo>
                            <a:pt x="23" y="173"/>
                            <a:pt x="22" y="162"/>
                            <a:pt x="23" y="141"/>
                          </a:cubicBezTo>
                          <a:cubicBezTo>
                            <a:pt x="24" y="136"/>
                            <a:pt x="24" y="130"/>
                            <a:pt x="25" y="125"/>
                          </a:cubicBezTo>
                          <a:cubicBezTo>
                            <a:pt x="27" y="109"/>
                            <a:pt x="28" y="96"/>
                            <a:pt x="25" y="80"/>
                          </a:cubicBezTo>
                          <a:cubicBezTo>
                            <a:pt x="21" y="61"/>
                            <a:pt x="22" y="60"/>
                            <a:pt x="23" y="59"/>
                          </a:cubicBezTo>
                          <a:cubicBezTo>
                            <a:pt x="25" y="58"/>
                            <a:pt x="25" y="58"/>
                            <a:pt x="25" y="58"/>
                          </a:cubicBezTo>
                          <a:cubicBezTo>
                            <a:pt x="25" y="60"/>
                            <a:pt x="25" y="60"/>
                            <a:pt x="25" y="60"/>
                          </a:cubicBezTo>
                          <a:cubicBezTo>
                            <a:pt x="27" y="68"/>
                            <a:pt x="31" y="73"/>
                            <a:pt x="34" y="75"/>
                          </a:cubicBezTo>
                          <a:cubicBezTo>
                            <a:pt x="31" y="49"/>
                            <a:pt x="44" y="28"/>
                            <a:pt x="70" y="18"/>
                          </a:cubicBezTo>
                          <a:cubicBezTo>
                            <a:pt x="95" y="8"/>
                            <a:pt x="100" y="1"/>
                            <a:pt x="100" y="1"/>
                          </a:cubicBezTo>
                          <a:cubicBezTo>
                            <a:pt x="100" y="0"/>
                            <a:pt x="100" y="0"/>
                            <a:pt x="100" y="0"/>
                          </a:cubicBezTo>
                          <a:cubicBezTo>
                            <a:pt x="102" y="1"/>
                            <a:pt x="102" y="1"/>
                            <a:pt x="102" y="1"/>
                          </a:cubicBezTo>
                          <a:cubicBezTo>
                            <a:pt x="107" y="5"/>
                            <a:pt x="114" y="6"/>
                            <a:pt x="120" y="7"/>
                          </a:cubicBezTo>
                          <a:cubicBezTo>
                            <a:pt x="127" y="9"/>
                            <a:pt x="134" y="10"/>
                            <a:pt x="140" y="15"/>
                          </a:cubicBezTo>
                          <a:cubicBezTo>
                            <a:pt x="150" y="21"/>
                            <a:pt x="152" y="30"/>
                            <a:pt x="153" y="37"/>
                          </a:cubicBezTo>
                          <a:cubicBezTo>
                            <a:pt x="154" y="39"/>
                            <a:pt x="154" y="41"/>
                            <a:pt x="155" y="42"/>
                          </a:cubicBezTo>
                          <a:cubicBezTo>
                            <a:pt x="155" y="42"/>
                            <a:pt x="155" y="42"/>
                            <a:pt x="156" y="41"/>
                          </a:cubicBezTo>
                          <a:cubicBezTo>
                            <a:pt x="162" y="39"/>
                            <a:pt x="167" y="33"/>
                            <a:pt x="168" y="31"/>
                          </a:cubicBezTo>
                          <a:cubicBezTo>
                            <a:pt x="170" y="29"/>
                            <a:pt x="170" y="29"/>
                            <a:pt x="170" y="29"/>
                          </a:cubicBezTo>
                          <a:cubicBezTo>
                            <a:pt x="171" y="32"/>
                            <a:pt x="171" y="32"/>
                            <a:pt x="171" y="32"/>
                          </a:cubicBezTo>
                          <a:cubicBezTo>
                            <a:pt x="171" y="35"/>
                            <a:pt x="170" y="38"/>
                            <a:pt x="170" y="41"/>
                          </a:cubicBezTo>
                          <a:cubicBezTo>
                            <a:pt x="169" y="42"/>
                            <a:pt x="169" y="43"/>
                            <a:pt x="169" y="44"/>
                          </a:cubicBezTo>
                          <a:cubicBezTo>
                            <a:pt x="169" y="44"/>
                            <a:pt x="170" y="43"/>
                            <a:pt x="172" y="42"/>
                          </a:cubicBezTo>
                          <a:cubicBezTo>
                            <a:pt x="177" y="39"/>
                            <a:pt x="189" y="29"/>
                            <a:pt x="192" y="12"/>
                          </a:cubicBezTo>
                          <a:cubicBezTo>
                            <a:pt x="193" y="10"/>
                            <a:pt x="193" y="8"/>
                            <a:pt x="195" y="8"/>
                          </a:cubicBezTo>
                          <a:cubicBezTo>
                            <a:pt x="197" y="7"/>
                            <a:pt x="200" y="9"/>
                            <a:pt x="206" y="15"/>
                          </a:cubicBezTo>
                          <a:cubicBezTo>
                            <a:pt x="221" y="29"/>
                            <a:pt x="232" y="34"/>
                            <a:pt x="241" y="37"/>
                          </a:cubicBezTo>
                          <a:cubicBezTo>
                            <a:pt x="245" y="39"/>
                            <a:pt x="248" y="40"/>
                            <a:pt x="250" y="41"/>
                          </a:cubicBezTo>
                          <a:cubicBezTo>
                            <a:pt x="253" y="44"/>
                            <a:pt x="254" y="46"/>
                            <a:pt x="254" y="51"/>
                          </a:cubicBezTo>
                          <a:cubicBezTo>
                            <a:pt x="255" y="57"/>
                            <a:pt x="256" y="66"/>
                            <a:pt x="265" y="86"/>
                          </a:cubicBezTo>
                          <a:cubicBezTo>
                            <a:pt x="277" y="113"/>
                            <a:pt x="276" y="132"/>
                            <a:pt x="275" y="139"/>
                          </a:cubicBezTo>
                          <a:cubicBezTo>
                            <a:pt x="275" y="141"/>
                            <a:pt x="275" y="141"/>
                            <a:pt x="275" y="142"/>
                          </a:cubicBezTo>
                          <a:cubicBezTo>
                            <a:pt x="272" y="142"/>
                            <a:pt x="272" y="142"/>
                            <a:pt x="272" y="142"/>
                          </a:cubicBezTo>
                          <a:cubicBezTo>
                            <a:pt x="272" y="141"/>
                            <a:pt x="272" y="140"/>
                            <a:pt x="272" y="139"/>
                          </a:cubicBezTo>
                          <a:cubicBezTo>
                            <a:pt x="273" y="132"/>
                            <a:pt x="275" y="114"/>
                            <a:pt x="262" y="87"/>
                          </a:cubicBezTo>
                          <a:cubicBezTo>
                            <a:pt x="254" y="67"/>
                            <a:pt x="252" y="57"/>
                            <a:pt x="252" y="51"/>
                          </a:cubicBezTo>
                          <a:cubicBezTo>
                            <a:pt x="251" y="47"/>
                            <a:pt x="251" y="46"/>
                            <a:pt x="248" y="44"/>
                          </a:cubicBezTo>
                          <a:cubicBezTo>
                            <a:pt x="246" y="42"/>
                            <a:pt x="243" y="41"/>
                            <a:pt x="240" y="40"/>
                          </a:cubicBezTo>
                          <a:cubicBezTo>
                            <a:pt x="232" y="36"/>
                            <a:pt x="219" y="31"/>
                            <a:pt x="204" y="17"/>
                          </a:cubicBezTo>
                          <a:cubicBezTo>
                            <a:pt x="198" y="11"/>
                            <a:pt x="196" y="10"/>
                            <a:pt x="196" y="10"/>
                          </a:cubicBezTo>
                          <a:cubicBezTo>
                            <a:pt x="196" y="10"/>
                            <a:pt x="195" y="11"/>
                            <a:pt x="195" y="12"/>
                          </a:cubicBezTo>
                          <a:cubicBezTo>
                            <a:pt x="192" y="30"/>
                            <a:pt x="179" y="41"/>
                            <a:pt x="174" y="44"/>
                          </a:cubicBezTo>
                          <a:cubicBezTo>
                            <a:pt x="170" y="47"/>
                            <a:pt x="168" y="48"/>
                            <a:pt x="167" y="47"/>
                          </a:cubicBezTo>
                          <a:cubicBezTo>
                            <a:pt x="165" y="46"/>
                            <a:pt x="166" y="44"/>
                            <a:pt x="167" y="40"/>
                          </a:cubicBezTo>
                          <a:cubicBezTo>
                            <a:pt x="167" y="39"/>
                            <a:pt x="168" y="37"/>
                            <a:pt x="168" y="36"/>
                          </a:cubicBezTo>
                          <a:cubicBezTo>
                            <a:pt x="165" y="38"/>
                            <a:pt x="161" y="42"/>
                            <a:pt x="157" y="44"/>
                          </a:cubicBezTo>
                          <a:cubicBezTo>
                            <a:pt x="156" y="44"/>
                            <a:pt x="155" y="45"/>
                            <a:pt x="154" y="44"/>
                          </a:cubicBezTo>
                          <a:cubicBezTo>
                            <a:pt x="152" y="43"/>
                            <a:pt x="151" y="41"/>
                            <a:pt x="151" y="37"/>
                          </a:cubicBezTo>
                          <a:cubicBezTo>
                            <a:pt x="149" y="31"/>
                            <a:pt x="147" y="23"/>
                            <a:pt x="138" y="17"/>
                          </a:cubicBezTo>
                          <a:cubicBezTo>
                            <a:pt x="133" y="13"/>
                            <a:pt x="126" y="11"/>
                            <a:pt x="120" y="10"/>
                          </a:cubicBezTo>
                          <a:cubicBezTo>
                            <a:pt x="113" y="9"/>
                            <a:pt x="107" y="7"/>
                            <a:pt x="101" y="4"/>
                          </a:cubicBezTo>
                          <a:cubicBezTo>
                            <a:pt x="99" y="6"/>
                            <a:pt x="92" y="13"/>
                            <a:pt x="71" y="21"/>
                          </a:cubicBezTo>
                          <a:cubicBezTo>
                            <a:pt x="45" y="31"/>
                            <a:pt x="33" y="51"/>
                            <a:pt x="37" y="77"/>
                          </a:cubicBezTo>
                          <a:cubicBezTo>
                            <a:pt x="38" y="80"/>
                            <a:pt x="38" y="80"/>
                            <a:pt x="38" y="80"/>
                          </a:cubicBezTo>
                          <a:cubicBezTo>
                            <a:pt x="36" y="79"/>
                            <a:pt x="36" y="79"/>
                            <a:pt x="36" y="79"/>
                          </a:cubicBezTo>
                          <a:cubicBezTo>
                            <a:pt x="35" y="78"/>
                            <a:pt x="30" y="76"/>
                            <a:pt x="26" y="70"/>
                          </a:cubicBezTo>
                          <a:cubicBezTo>
                            <a:pt x="26" y="72"/>
                            <a:pt x="27" y="76"/>
                            <a:pt x="28" y="80"/>
                          </a:cubicBezTo>
                          <a:cubicBezTo>
                            <a:pt x="31" y="96"/>
                            <a:pt x="29" y="109"/>
                            <a:pt x="28" y="126"/>
                          </a:cubicBezTo>
                          <a:cubicBezTo>
                            <a:pt x="27" y="131"/>
                            <a:pt x="27" y="136"/>
                            <a:pt x="26" y="142"/>
                          </a:cubicBezTo>
                          <a:cubicBezTo>
                            <a:pt x="24" y="166"/>
                            <a:pt x="26" y="177"/>
                            <a:pt x="34" y="182"/>
                          </a:cubicBezTo>
                          <a:lnTo>
                            <a:pt x="40" y="187"/>
                          </a:lnTo>
                          <a:close/>
                        </a:path>
                      </a:pathLst>
                    </a:custGeom>
                    <a:solidFill>
                      <a:srgbClr val="4A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39" name="Freeform 1148"/>
                    <p:cNvSpPr>
                      <a:spLocks/>
                    </p:cNvSpPr>
                    <p:nvPr/>
                  </p:nvSpPr>
                  <p:spPr bwMode="auto">
                    <a:xfrm>
                      <a:off x="4309" y="1813"/>
                      <a:ext cx="68" cy="53"/>
                    </a:xfrm>
                    <a:custGeom>
                      <a:avLst/>
                      <a:gdLst>
                        <a:gd name="T0" fmla="*/ 1 w 29"/>
                        <a:gd name="T1" fmla="*/ 13 h 22"/>
                        <a:gd name="T2" fmla="*/ 18 w 29"/>
                        <a:gd name="T3" fmla="*/ 11 h 22"/>
                        <a:gd name="T4" fmla="*/ 18 w 29"/>
                        <a:gd name="T5" fmla="*/ 19 h 22"/>
                        <a:gd name="T6" fmla="*/ 1 w 29"/>
                        <a:gd name="T7" fmla="*/ 13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9" h="22">
                          <a:moveTo>
                            <a:pt x="1" y="13"/>
                          </a:moveTo>
                          <a:cubicBezTo>
                            <a:pt x="0" y="9"/>
                            <a:pt x="6" y="0"/>
                            <a:pt x="18" y="11"/>
                          </a:cubicBezTo>
                          <a:cubicBezTo>
                            <a:pt x="29" y="20"/>
                            <a:pt x="25" y="22"/>
                            <a:pt x="18" y="19"/>
                          </a:cubicBezTo>
                          <a:cubicBezTo>
                            <a:pt x="10" y="16"/>
                            <a:pt x="1" y="18"/>
                            <a:pt x="1" y="13"/>
                          </a:cubicBezTo>
                          <a:close/>
                        </a:path>
                      </a:pathLst>
                    </a:custGeom>
                    <a:solidFill>
                      <a:srgbClr val="91381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40" name="Freeform 1149"/>
                    <p:cNvSpPr>
                      <a:spLocks/>
                    </p:cNvSpPr>
                    <p:nvPr/>
                  </p:nvSpPr>
                  <p:spPr bwMode="auto">
                    <a:xfrm>
                      <a:off x="4311" y="1842"/>
                      <a:ext cx="66" cy="24"/>
                    </a:xfrm>
                    <a:custGeom>
                      <a:avLst/>
                      <a:gdLst>
                        <a:gd name="T0" fmla="*/ 14 w 28"/>
                        <a:gd name="T1" fmla="*/ 4 h 10"/>
                        <a:gd name="T2" fmla="*/ 19 w 28"/>
                        <a:gd name="T3" fmla="*/ 0 h 10"/>
                        <a:gd name="T4" fmla="*/ 17 w 28"/>
                        <a:gd name="T5" fmla="*/ 7 h 10"/>
                        <a:gd name="T6" fmla="*/ 0 w 28"/>
                        <a:gd name="T7" fmla="*/ 2 h 10"/>
                        <a:gd name="T8" fmla="*/ 14 w 28"/>
                        <a:gd name="T9" fmla="*/ 4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8" h="10">
                          <a:moveTo>
                            <a:pt x="14" y="4"/>
                          </a:moveTo>
                          <a:cubicBezTo>
                            <a:pt x="20" y="6"/>
                            <a:pt x="23" y="5"/>
                            <a:pt x="19" y="0"/>
                          </a:cubicBezTo>
                          <a:cubicBezTo>
                            <a:pt x="28" y="8"/>
                            <a:pt x="24" y="10"/>
                            <a:pt x="17" y="7"/>
                          </a:cubicBezTo>
                          <a:cubicBezTo>
                            <a:pt x="10" y="4"/>
                            <a:pt x="2" y="5"/>
                            <a:pt x="0" y="2"/>
                          </a:cubicBezTo>
                          <a:cubicBezTo>
                            <a:pt x="3" y="3"/>
                            <a:pt x="9" y="2"/>
                            <a:pt x="14" y="4"/>
                          </a:cubicBezTo>
                          <a:close/>
                        </a:path>
                      </a:pathLst>
                    </a:custGeom>
                    <a:solidFill>
                      <a:srgbClr val="75210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41" name="Freeform 115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306" y="1823"/>
                      <a:ext cx="67" cy="40"/>
                    </a:xfrm>
                    <a:custGeom>
                      <a:avLst/>
                      <a:gdLst>
                        <a:gd name="T0" fmla="*/ 25 w 28"/>
                        <a:gd name="T1" fmla="*/ 17 h 17"/>
                        <a:gd name="T2" fmla="*/ 19 w 28"/>
                        <a:gd name="T3" fmla="*/ 16 h 17"/>
                        <a:gd name="T4" fmla="*/ 9 w 28"/>
                        <a:gd name="T5" fmla="*/ 14 h 17"/>
                        <a:gd name="T6" fmla="*/ 0 w 28"/>
                        <a:gd name="T7" fmla="*/ 9 h 17"/>
                        <a:gd name="T8" fmla="*/ 2 w 28"/>
                        <a:gd name="T9" fmla="*/ 3 h 17"/>
                        <a:gd name="T10" fmla="*/ 9 w 28"/>
                        <a:gd name="T11" fmla="*/ 0 h 17"/>
                        <a:gd name="T12" fmla="*/ 20 w 28"/>
                        <a:gd name="T13" fmla="*/ 6 h 17"/>
                        <a:gd name="T14" fmla="*/ 27 w 28"/>
                        <a:gd name="T15" fmla="*/ 16 h 17"/>
                        <a:gd name="T16" fmla="*/ 25 w 28"/>
                        <a:gd name="T17" fmla="*/ 17 h 17"/>
                        <a:gd name="T18" fmla="*/ 9 w 28"/>
                        <a:gd name="T19" fmla="*/ 2 h 17"/>
                        <a:gd name="T20" fmla="*/ 4 w 28"/>
                        <a:gd name="T21" fmla="*/ 4 h 17"/>
                        <a:gd name="T22" fmla="*/ 2 w 28"/>
                        <a:gd name="T23" fmla="*/ 9 h 17"/>
                        <a:gd name="T24" fmla="*/ 9 w 28"/>
                        <a:gd name="T25" fmla="*/ 12 h 17"/>
                        <a:gd name="T26" fmla="*/ 19 w 28"/>
                        <a:gd name="T27" fmla="*/ 14 h 17"/>
                        <a:gd name="T28" fmla="*/ 25 w 28"/>
                        <a:gd name="T29" fmla="*/ 16 h 17"/>
                        <a:gd name="T30" fmla="*/ 26 w 28"/>
                        <a:gd name="T31" fmla="*/ 15 h 17"/>
                        <a:gd name="T32" fmla="*/ 19 w 28"/>
                        <a:gd name="T33" fmla="*/ 7 h 17"/>
                        <a:gd name="T34" fmla="*/ 9 w 28"/>
                        <a:gd name="T35" fmla="*/ 2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8" h="17">
                          <a:moveTo>
                            <a:pt x="25" y="17"/>
                          </a:moveTo>
                          <a:cubicBezTo>
                            <a:pt x="23" y="17"/>
                            <a:pt x="21" y="17"/>
                            <a:pt x="19" y="16"/>
                          </a:cubicBezTo>
                          <a:cubicBezTo>
                            <a:pt x="16" y="14"/>
                            <a:pt x="12" y="14"/>
                            <a:pt x="9" y="14"/>
                          </a:cubicBezTo>
                          <a:cubicBezTo>
                            <a:pt x="5" y="13"/>
                            <a:pt x="1" y="12"/>
                            <a:pt x="0" y="9"/>
                          </a:cubicBezTo>
                          <a:cubicBezTo>
                            <a:pt x="0" y="7"/>
                            <a:pt x="1" y="5"/>
                            <a:pt x="2" y="3"/>
                          </a:cubicBezTo>
                          <a:cubicBezTo>
                            <a:pt x="4" y="2"/>
                            <a:pt x="5" y="0"/>
                            <a:pt x="9" y="0"/>
                          </a:cubicBezTo>
                          <a:cubicBezTo>
                            <a:pt x="12" y="0"/>
                            <a:pt x="16" y="2"/>
                            <a:pt x="20" y="6"/>
                          </a:cubicBezTo>
                          <a:cubicBezTo>
                            <a:pt x="28" y="13"/>
                            <a:pt x="27" y="15"/>
                            <a:pt x="27" y="16"/>
                          </a:cubicBezTo>
                          <a:cubicBezTo>
                            <a:pt x="27" y="16"/>
                            <a:pt x="26" y="17"/>
                            <a:pt x="25" y="17"/>
                          </a:cubicBezTo>
                          <a:close/>
                          <a:moveTo>
                            <a:pt x="9" y="2"/>
                          </a:moveTo>
                          <a:cubicBezTo>
                            <a:pt x="6" y="2"/>
                            <a:pt x="5" y="3"/>
                            <a:pt x="4" y="4"/>
                          </a:cubicBezTo>
                          <a:cubicBezTo>
                            <a:pt x="2" y="6"/>
                            <a:pt x="2" y="8"/>
                            <a:pt x="2" y="9"/>
                          </a:cubicBezTo>
                          <a:cubicBezTo>
                            <a:pt x="2" y="11"/>
                            <a:pt x="5" y="11"/>
                            <a:pt x="9" y="12"/>
                          </a:cubicBezTo>
                          <a:cubicBezTo>
                            <a:pt x="12" y="12"/>
                            <a:pt x="16" y="13"/>
                            <a:pt x="19" y="14"/>
                          </a:cubicBezTo>
                          <a:cubicBezTo>
                            <a:pt x="21" y="15"/>
                            <a:pt x="23" y="16"/>
                            <a:pt x="25" y="16"/>
                          </a:cubicBezTo>
                          <a:cubicBezTo>
                            <a:pt x="25" y="16"/>
                            <a:pt x="26" y="16"/>
                            <a:pt x="26" y="15"/>
                          </a:cubicBezTo>
                          <a:cubicBezTo>
                            <a:pt x="26" y="15"/>
                            <a:pt x="26" y="13"/>
                            <a:pt x="19" y="7"/>
                          </a:cubicBezTo>
                          <a:cubicBezTo>
                            <a:pt x="15" y="4"/>
                            <a:pt x="12" y="2"/>
                            <a:pt x="9" y="2"/>
                          </a:cubicBezTo>
                          <a:close/>
                        </a:path>
                      </a:pathLst>
                    </a:custGeom>
                    <a:solidFill>
                      <a:srgbClr val="4A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42" name="Freeform 1151"/>
                    <p:cNvSpPr>
                      <a:spLocks/>
                    </p:cNvSpPr>
                    <p:nvPr/>
                  </p:nvSpPr>
                  <p:spPr bwMode="auto">
                    <a:xfrm>
                      <a:off x="4311" y="1828"/>
                      <a:ext cx="36" cy="11"/>
                    </a:xfrm>
                    <a:custGeom>
                      <a:avLst/>
                      <a:gdLst>
                        <a:gd name="T0" fmla="*/ 13 w 15"/>
                        <a:gd name="T1" fmla="*/ 3 h 5"/>
                        <a:gd name="T2" fmla="*/ 3 w 15"/>
                        <a:gd name="T3" fmla="*/ 2 h 5"/>
                        <a:gd name="T4" fmla="*/ 8 w 15"/>
                        <a:gd name="T5" fmla="*/ 5 h 5"/>
                        <a:gd name="T6" fmla="*/ 13 w 15"/>
                        <a:gd name="T7" fmla="*/ 3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5" h="5">
                          <a:moveTo>
                            <a:pt x="13" y="3"/>
                          </a:moveTo>
                          <a:cubicBezTo>
                            <a:pt x="11" y="1"/>
                            <a:pt x="6" y="0"/>
                            <a:pt x="3" y="2"/>
                          </a:cubicBezTo>
                          <a:cubicBezTo>
                            <a:pt x="0" y="4"/>
                            <a:pt x="3" y="5"/>
                            <a:pt x="8" y="5"/>
                          </a:cubicBezTo>
                          <a:cubicBezTo>
                            <a:pt x="12" y="4"/>
                            <a:pt x="15" y="5"/>
                            <a:pt x="13" y="3"/>
                          </a:cubicBezTo>
                          <a:close/>
                        </a:path>
                      </a:pathLst>
                    </a:custGeom>
                    <a:solidFill>
                      <a:srgbClr val="A3472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43" name="Freeform 1152"/>
                    <p:cNvSpPr>
                      <a:spLocks/>
                    </p:cNvSpPr>
                    <p:nvPr/>
                  </p:nvSpPr>
                  <p:spPr bwMode="auto">
                    <a:xfrm>
                      <a:off x="4302" y="1937"/>
                      <a:ext cx="56" cy="40"/>
                    </a:xfrm>
                    <a:custGeom>
                      <a:avLst/>
                      <a:gdLst>
                        <a:gd name="T0" fmla="*/ 14 w 24"/>
                        <a:gd name="T1" fmla="*/ 15 h 17"/>
                        <a:gd name="T2" fmla="*/ 5 w 24"/>
                        <a:gd name="T3" fmla="*/ 7 h 17"/>
                        <a:gd name="T4" fmla="*/ 23 w 24"/>
                        <a:gd name="T5" fmla="*/ 10 h 17"/>
                        <a:gd name="T6" fmla="*/ 14 w 24"/>
                        <a:gd name="T7" fmla="*/ 15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4" h="17">
                          <a:moveTo>
                            <a:pt x="14" y="15"/>
                          </a:moveTo>
                          <a:cubicBezTo>
                            <a:pt x="8" y="15"/>
                            <a:pt x="0" y="15"/>
                            <a:pt x="5" y="7"/>
                          </a:cubicBezTo>
                          <a:cubicBezTo>
                            <a:pt x="10" y="0"/>
                            <a:pt x="21" y="1"/>
                            <a:pt x="23" y="10"/>
                          </a:cubicBezTo>
                          <a:cubicBezTo>
                            <a:pt x="24" y="17"/>
                            <a:pt x="19" y="15"/>
                            <a:pt x="14" y="15"/>
                          </a:cubicBez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44" name="Freeform 115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306" y="1939"/>
                      <a:ext cx="52" cy="36"/>
                    </a:xfrm>
                    <a:custGeom>
                      <a:avLst/>
                      <a:gdLst>
                        <a:gd name="T0" fmla="*/ 16 w 22"/>
                        <a:gd name="T1" fmla="*/ 15 h 15"/>
                        <a:gd name="T2" fmla="*/ 14 w 22"/>
                        <a:gd name="T3" fmla="*/ 15 h 15"/>
                        <a:gd name="T4" fmla="*/ 12 w 22"/>
                        <a:gd name="T5" fmla="*/ 15 h 15"/>
                        <a:gd name="T6" fmla="*/ 11 w 22"/>
                        <a:gd name="T7" fmla="*/ 15 h 15"/>
                        <a:gd name="T8" fmla="*/ 1 w 22"/>
                        <a:gd name="T9" fmla="*/ 12 h 15"/>
                        <a:gd name="T10" fmla="*/ 2 w 22"/>
                        <a:gd name="T11" fmla="*/ 6 h 15"/>
                        <a:gd name="T12" fmla="*/ 11 w 22"/>
                        <a:gd name="T13" fmla="*/ 0 h 15"/>
                        <a:gd name="T14" fmla="*/ 22 w 22"/>
                        <a:gd name="T15" fmla="*/ 9 h 15"/>
                        <a:gd name="T16" fmla="*/ 21 w 22"/>
                        <a:gd name="T17" fmla="*/ 14 h 15"/>
                        <a:gd name="T18" fmla="*/ 16 w 22"/>
                        <a:gd name="T19" fmla="*/ 15 h 15"/>
                        <a:gd name="T20" fmla="*/ 12 w 22"/>
                        <a:gd name="T21" fmla="*/ 13 h 15"/>
                        <a:gd name="T22" fmla="*/ 14 w 22"/>
                        <a:gd name="T23" fmla="*/ 13 h 15"/>
                        <a:gd name="T24" fmla="*/ 16 w 22"/>
                        <a:gd name="T25" fmla="*/ 13 h 15"/>
                        <a:gd name="T26" fmla="*/ 20 w 22"/>
                        <a:gd name="T27" fmla="*/ 13 h 15"/>
                        <a:gd name="T28" fmla="*/ 20 w 22"/>
                        <a:gd name="T29" fmla="*/ 9 h 15"/>
                        <a:gd name="T30" fmla="*/ 11 w 22"/>
                        <a:gd name="T31" fmla="*/ 2 h 15"/>
                        <a:gd name="T32" fmla="*/ 4 w 22"/>
                        <a:gd name="T33" fmla="*/ 7 h 15"/>
                        <a:gd name="T34" fmla="*/ 3 w 22"/>
                        <a:gd name="T35" fmla="*/ 11 h 15"/>
                        <a:gd name="T36" fmla="*/ 11 w 22"/>
                        <a:gd name="T37" fmla="*/ 13 h 15"/>
                        <a:gd name="T38" fmla="*/ 12 w 22"/>
                        <a:gd name="T39" fmla="*/ 13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22" h="15">
                          <a:moveTo>
                            <a:pt x="16" y="15"/>
                          </a:moveTo>
                          <a:cubicBezTo>
                            <a:pt x="15" y="15"/>
                            <a:pt x="15" y="15"/>
                            <a:pt x="14" y="15"/>
                          </a:cubicBezTo>
                          <a:cubicBezTo>
                            <a:pt x="13" y="15"/>
                            <a:pt x="13" y="15"/>
                            <a:pt x="12" y="15"/>
                          </a:cubicBezTo>
                          <a:cubicBezTo>
                            <a:pt x="11" y="15"/>
                            <a:pt x="11" y="15"/>
                            <a:pt x="11" y="15"/>
                          </a:cubicBezTo>
                          <a:cubicBezTo>
                            <a:pt x="8" y="15"/>
                            <a:pt x="3" y="15"/>
                            <a:pt x="1" y="12"/>
                          </a:cubicBezTo>
                          <a:cubicBezTo>
                            <a:pt x="0" y="10"/>
                            <a:pt x="1" y="8"/>
                            <a:pt x="2" y="6"/>
                          </a:cubicBezTo>
                          <a:cubicBezTo>
                            <a:pt x="4" y="2"/>
                            <a:pt x="8" y="0"/>
                            <a:pt x="11" y="0"/>
                          </a:cubicBezTo>
                          <a:cubicBezTo>
                            <a:pt x="16" y="0"/>
                            <a:pt x="21" y="3"/>
                            <a:pt x="22" y="9"/>
                          </a:cubicBezTo>
                          <a:cubicBezTo>
                            <a:pt x="22" y="11"/>
                            <a:pt x="22" y="13"/>
                            <a:pt x="21" y="14"/>
                          </a:cubicBezTo>
                          <a:cubicBezTo>
                            <a:pt x="20" y="15"/>
                            <a:pt x="18" y="15"/>
                            <a:pt x="16" y="15"/>
                          </a:cubicBezTo>
                          <a:close/>
                          <a:moveTo>
                            <a:pt x="12" y="13"/>
                          </a:moveTo>
                          <a:cubicBezTo>
                            <a:pt x="13" y="13"/>
                            <a:pt x="13" y="13"/>
                            <a:pt x="14" y="13"/>
                          </a:cubicBezTo>
                          <a:cubicBezTo>
                            <a:pt x="15" y="13"/>
                            <a:pt x="15" y="13"/>
                            <a:pt x="16" y="13"/>
                          </a:cubicBezTo>
                          <a:cubicBezTo>
                            <a:pt x="18" y="13"/>
                            <a:pt x="19" y="13"/>
                            <a:pt x="20" y="13"/>
                          </a:cubicBezTo>
                          <a:cubicBezTo>
                            <a:pt x="20" y="12"/>
                            <a:pt x="20" y="11"/>
                            <a:pt x="20" y="9"/>
                          </a:cubicBezTo>
                          <a:cubicBezTo>
                            <a:pt x="19" y="5"/>
                            <a:pt x="15" y="2"/>
                            <a:pt x="11" y="2"/>
                          </a:cubicBezTo>
                          <a:cubicBezTo>
                            <a:pt x="8" y="2"/>
                            <a:pt x="5" y="4"/>
                            <a:pt x="4" y="7"/>
                          </a:cubicBezTo>
                          <a:cubicBezTo>
                            <a:pt x="3" y="9"/>
                            <a:pt x="2" y="10"/>
                            <a:pt x="3" y="11"/>
                          </a:cubicBezTo>
                          <a:cubicBezTo>
                            <a:pt x="4" y="13"/>
                            <a:pt x="6" y="13"/>
                            <a:pt x="11" y="13"/>
                          </a:cubicBezTo>
                          <a:cubicBezTo>
                            <a:pt x="12" y="13"/>
                            <a:pt x="12" y="13"/>
                            <a:pt x="12" y="1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45" name="Freeform 1154"/>
                    <p:cNvSpPr>
                      <a:spLocks/>
                    </p:cNvSpPr>
                    <p:nvPr/>
                  </p:nvSpPr>
                  <p:spPr bwMode="auto">
                    <a:xfrm>
                      <a:off x="4323" y="1946"/>
                      <a:ext cx="24" cy="19"/>
                    </a:xfrm>
                    <a:custGeom>
                      <a:avLst/>
                      <a:gdLst>
                        <a:gd name="T0" fmla="*/ 6 w 10"/>
                        <a:gd name="T1" fmla="*/ 7 h 8"/>
                        <a:gd name="T2" fmla="*/ 3 w 10"/>
                        <a:gd name="T3" fmla="*/ 2 h 8"/>
                        <a:gd name="T4" fmla="*/ 10 w 10"/>
                        <a:gd name="T5" fmla="*/ 5 h 8"/>
                        <a:gd name="T6" fmla="*/ 6 w 10"/>
                        <a:gd name="T7" fmla="*/ 7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0" h="8">
                          <a:moveTo>
                            <a:pt x="6" y="7"/>
                          </a:moveTo>
                          <a:cubicBezTo>
                            <a:pt x="3" y="6"/>
                            <a:pt x="0" y="5"/>
                            <a:pt x="3" y="2"/>
                          </a:cubicBezTo>
                          <a:cubicBezTo>
                            <a:pt x="5" y="0"/>
                            <a:pt x="10" y="1"/>
                            <a:pt x="10" y="5"/>
                          </a:cubicBezTo>
                          <a:cubicBezTo>
                            <a:pt x="10" y="8"/>
                            <a:pt x="8" y="7"/>
                            <a:pt x="6" y="7"/>
                          </a:cubicBez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46" name="Freeform 1155"/>
                    <p:cNvSpPr>
                      <a:spLocks/>
                    </p:cNvSpPr>
                    <p:nvPr/>
                  </p:nvSpPr>
                  <p:spPr bwMode="auto">
                    <a:xfrm>
                      <a:off x="4335" y="1951"/>
                      <a:ext cx="9" cy="7"/>
                    </a:xfrm>
                    <a:custGeom>
                      <a:avLst/>
                      <a:gdLst>
                        <a:gd name="T0" fmla="*/ 2 w 4"/>
                        <a:gd name="T1" fmla="*/ 3 h 3"/>
                        <a:gd name="T2" fmla="*/ 1 w 4"/>
                        <a:gd name="T3" fmla="*/ 1 h 3"/>
                        <a:gd name="T4" fmla="*/ 4 w 4"/>
                        <a:gd name="T5" fmla="*/ 2 h 3"/>
                        <a:gd name="T6" fmla="*/ 2 w 4"/>
                        <a:gd name="T7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2" y="3"/>
                          </a:moveTo>
                          <a:cubicBezTo>
                            <a:pt x="1" y="2"/>
                            <a:pt x="0" y="2"/>
                            <a:pt x="1" y="1"/>
                          </a:cubicBezTo>
                          <a:cubicBezTo>
                            <a:pt x="2" y="0"/>
                            <a:pt x="4" y="1"/>
                            <a:pt x="4" y="2"/>
                          </a:cubicBezTo>
                          <a:cubicBezTo>
                            <a:pt x="4" y="3"/>
                            <a:pt x="3" y="3"/>
                            <a:pt x="2" y="3"/>
                          </a:cubicBez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47" name="Freeform 1156"/>
                    <p:cNvSpPr>
                      <a:spLocks/>
                    </p:cNvSpPr>
                    <p:nvPr/>
                  </p:nvSpPr>
                  <p:spPr bwMode="auto">
                    <a:xfrm>
                      <a:off x="4020" y="1918"/>
                      <a:ext cx="107" cy="76"/>
                    </a:xfrm>
                    <a:custGeom>
                      <a:avLst/>
                      <a:gdLst>
                        <a:gd name="T0" fmla="*/ 24 w 45"/>
                        <a:gd name="T1" fmla="*/ 28 h 32"/>
                        <a:gd name="T2" fmla="*/ 6 w 45"/>
                        <a:gd name="T3" fmla="*/ 15 h 32"/>
                        <a:gd name="T4" fmla="*/ 40 w 45"/>
                        <a:gd name="T5" fmla="*/ 15 h 32"/>
                        <a:gd name="T6" fmla="*/ 24 w 45"/>
                        <a:gd name="T7" fmla="*/ 28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32">
                          <a:moveTo>
                            <a:pt x="24" y="28"/>
                          </a:moveTo>
                          <a:cubicBezTo>
                            <a:pt x="14" y="30"/>
                            <a:pt x="0" y="32"/>
                            <a:pt x="6" y="15"/>
                          </a:cubicBezTo>
                          <a:cubicBezTo>
                            <a:pt x="11" y="1"/>
                            <a:pt x="33" y="0"/>
                            <a:pt x="40" y="15"/>
                          </a:cubicBezTo>
                          <a:cubicBezTo>
                            <a:pt x="45" y="27"/>
                            <a:pt x="35" y="26"/>
                            <a:pt x="24" y="28"/>
                          </a:cubicBezTo>
                          <a:close/>
                        </a:path>
                      </a:pathLst>
                    </a:custGeom>
                    <a:solidFill>
                      <a:srgbClr val="F7CC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48" name="Freeform 1157"/>
                    <p:cNvSpPr>
                      <a:spLocks/>
                    </p:cNvSpPr>
                    <p:nvPr/>
                  </p:nvSpPr>
                  <p:spPr bwMode="auto">
                    <a:xfrm>
                      <a:off x="4034" y="1939"/>
                      <a:ext cx="57" cy="40"/>
                    </a:xfrm>
                    <a:custGeom>
                      <a:avLst/>
                      <a:gdLst>
                        <a:gd name="T0" fmla="*/ 13 w 24"/>
                        <a:gd name="T1" fmla="*/ 15 h 17"/>
                        <a:gd name="T2" fmla="*/ 3 w 24"/>
                        <a:gd name="T3" fmla="*/ 8 h 17"/>
                        <a:gd name="T4" fmla="*/ 21 w 24"/>
                        <a:gd name="T5" fmla="*/ 8 h 17"/>
                        <a:gd name="T6" fmla="*/ 13 w 24"/>
                        <a:gd name="T7" fmla="*/ 15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4" h="17">
                          <a:moveTo>
                            <a:pt x="13" y="15"/>
                          </a:moveTo>
                          <a:cubicBezTo>
                            <a:pt x="8" y="16"/>
                            <a:pt x="0" y="17"/>
                            <a:pt x="3" y="8"/>
                          </a:cubicBezTo>
                          <a:cubicBezTo>
                            <a:pt x="6" y="0"/>
                            <a:pt x="18" y="0"/>
                            <a:pt x="21" y="8"/>
                          </a:cubicBezTo>
                          <a:cubicBezTo>
                            <a:pt x="24" y="14"/>
                            <a:pt x="19" y="14"/>
                            <a:pt x="13" y="15"/>
                          </a:cubicBez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49" name="Freeform 115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037" y="1942"/>
                      <a:ext cx="52" cy="37"/>
                    </a:xfrm>
                    <a:custGeom>
                      <a:avLst/>
                      <a:gdLst>
                        <a:gd name="T0" fmla="*/ 7 w 22"/>
                        <a:gd name="T1" fmla="*/ 16 h 16"/>
                        <a:gd name="T2" fmla="*/ 1 w 22"/>
                        <a:gd name="T3" fmla="*/ 13 h 16"/>
                        <a:gd name="T4" fmla="*/ 1 w 22"/>
                        <a:gd name="T5" fmla="*/ 7 h 16"/>
                        <a:gd name="T6" fmla="*/ 11 w 22"/>
                        <a:gd name="T7" fmla="*/ 0 h 16"/>
                        <a:gd name="T8" fmla="*/ 21 w 22"/>
                        <a:gd name="T9" fmla="*/ 7 h 16"/>
                        <a:gd name="T10" fmla="*/ 21 w 22"/>
                        <a:gd name="T11" fmla="*/ 12 h 16"/>
                        <a:gd name="T12" fmla="*/ 15 w 22"/>
                        <a:gd name="T13" fmla="*/ 14 h 16"/>
                        <a:gd name="T14" fmla="*/ 12 w 22"/>
                        <a:gd name="T15" fmla="*/ 15 h 16"/>
                        <a:gd name="T16" fmla="*/ 7 w 22"/>
                        <a:gd name="T17" fmla="*/ 16 h 16"/>
                        <a:gd name="T18" fmla="*/ 11 w 22"/>
                        <a:gd name="T19" fmla="*/ 2 h 16"/>
                        <a:gd name="T20" fmla="*/ 3 w 22"/>
                        <a:gd name="T21" fmla="*/ 8 h 16"/>
                        <a:gd name="T22" fmla="*/ 3 w 22"/>
                        <a:gd name="T23" fmla="*/ 12 h 16"/>
                        <a:gd name="T24" fmla="*/ 12 w 22"/>
                        <a:gd name="T25" fmla="*/ 13 h 16"/>
                        <a:gd name="T26" fmla="*/ 14 w 22"/>
                        <a:gd name="T27" fmla="*/ 13 h 16"/>
                        <a:gd name="T28" fmla="*/ 20 w 22"/>
                        <a:gd name="T29" fmla="*/ 11 h 16"/>
                        <a:gd name="T30" fmla="*/ 19 w 22"/>
                        <a:gd name="T31" fmla="*/ 7 h 16"/>
                        <a:gd name="T32" fmla="*/ 11 w 22"/>
                        <a:gd name="T33" fmla="*/ 2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22" h="16">
                          <a:moveTo>
                            <a:pt x="7" y="16"/>
                          </a:moveTo>
                          <a:cubicBezTo>
                            <a:pt x="4" y="16"/>
                            <a:pt x="2" y="15"/>
                            <a:pt x="1" y="13"/>
                          </a:cubicBezTo>
                          <a:cubicBezTo>
                            <a:pt x="0" y="12"/>
                            <a:pt x="0" y="10"/>
                            <a:pt x="1" y="7"/>
                          </a:cubicBezTo>
                          <a:cubicBezTo>
                            <a:pt x="3" y="3"/>
                            <a:pt x="7" y="0"/>
                            <a:pt x="11" y="0"/>
                          </a:cubicBezTo>
                          <a:cubicBezTo>
                            <a:pt x="16" y="0"/>
                            <a:pt x="19" y="3"/>
                            <a:pt x="21" y="7"/>
                          </a:cubicBezTo>
                          <a:cubicBezTo>
                            <a:pt x="22" y="9"/>
                            <a:pt x="22" y="10"/>
                            <a:pt x="21" y="12"/>
                          </a:cubicBezTo>
                          <a:cubicBezTo>
                            <a:pt x="20" y="14"/>
                            <a:pt x="18" y="14"/>
                            <a:pt x="15" y="14"/>
                          </a:cubicBezTo>
                          <a:cubicBezTo>
                            <a:pt x="14" y="15"/>
                            <a:pt x="13" y="15"/>
                            <a:pt x="12" y="15"/>
                          </a:cubicBezTo>
                          <a:cubicBezTo>
                            <a:pt x="10" y="15"/>
                            <a:pt x="8" y="16"/>
                            <a:pt x="7" y="16"/>
                          </a:cubicBezTo>
                          <a:close/>
                          <a:moveTo>
                            <a:pt x="11" y="2"/>
                          </a:moveTo>
                          <a:cubicBezTo>
                            <a:pt x="8" y="2"/>
                            <a:pt x="4" y="4"/>
                            <a:pt x="3" y="8"/>
                          </a:cubicBezTo>
                          <a:cubicBezTo>
                            <a:pt x="2" y="9"/>
                            <a:pt x="2" y="11"/>
                            <a:pt x="3" y="12"/>
                          </a:cubicBezTo>
                          <a:cubicBezTo>
                            <a:pt x="4" y="14"/>
                            <a:pt x="7" y="14"/>
                            <a:pt x="12" y="13"/>
                          </a:cubicBezTo>
                          <a:cubicBezTo>
                            <a:pt x="13" y="13"/>
                            <a:pt x="14" y="13"/>
                            <a:pt x="14" y="13"/>
                          </a:cubicBezTo>
                          <a:cubicBezTo>
                            <a:pt x="17" y="12"/>
                            <a:pt x="19" y="12"/>
                            <a:pt x="20" y="11"/>
                          </a:cubicBezTo>
                          <a:cubicBezTo>
                            <a:pt x="20" y="10"/>
                            <a:pt x="20" y="9"/>
                            <a:pt x="19" y="7"/>
                          </a:cubicBezTo>
                          <a:cubicBezTo>
                            <a:pt x="18" y="4"/>
                            <a:pt x="15" y="2"/>
                            <a:pt x="11" y="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50" name="Freeform 1159"/>
                    <p:cNvSpPr>
                      <a:spLocks/>
                    </p:cNvSpPr>
                    <p:nvPr/>
                  </p:nvSpPr>
                  <p:spPr bwMode="auto">
                    <a:xfrm>
                      <a:off x="4053" y="1949"/>
                      <a:ext cx="26" cy="16"/>
                    </a:xfrm>
                    <a:custGeom>
                      <a:avLst/>
                      <a:gdLst>
                        <a:gd name="T0" fmla="*/ 6 w 11"/>
                        <a:gd name="T1" fmla="*/ 6 h 7"/>
                        <a:gd name="T2" fmla="*/ 2 w 11"/>
                        <a:gd name="T3" fmla="*/ 3 h 7"/>
                        <a:gd name="T4" fmla="*/ 10 w 11"/>
                        <a:gd name="T5" fmla="*/ 4 h 7"/>
                        <a:gd name="T6" fmla="*/ 6 w 11"/>
                        <a:gd name="T7" fmla="*/ 6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1" h="7">
                          <a:moveTo>
                            <a:pt x="6" y="6"/>
                          </a:moveTo>
                          <a:cubicBezTo>
                            <a:pt x="4" y="6"/>
                            <a:pt x="0" y="6"/>
                            <a:pt x="2" y="3"/>
                          </a:cubicBezTo>
                          <a:cubicBezTo>
                            <a:pt x="4" y="0"/>
                            <a:pt x="9" y="0"/>
                            <a:pt x="10" y="4"/>
                          </a:cubicBezTo>
                          <a:cubicBezTo>
                            <a:pt x="11" y="7"/>
                            <a:pt x="8" y="6"/>
                            <a:pt x="6" y="6"/>
                          </a:cubicBez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51" name="Freeform 1160"/>
                    <p:cNvSpPr>
                      <a:spLocks/>
                    </p:cNvSpPr>
                    <p:nvPr/>
                  </p:nvSpPr>
                  <p:spPr bwMode="auto">
                    <a:xfrm>
                      <a:off x="4065" y="1951"/>
                      <a:ext cx="10" cy="7"/>
                    </a:xfrm>
                    <a:custGeom>
                      <a:avLst/>
                      <a:gdLst>
                        <a:gd name="T0" fmla="*/ 2 w 4"/>
                        <a:gd name="T1" fmla="*/ 3 h 3"/>
                        <a:gd name="T2" fmla="*/ 0 w 4"/>
                        <a:gd name="T3" fmla="*/ 2 h 3"/>
                        <a:gd name="T4" fmla="*/ 4 w 4"/>
                        <a:gd name="T5" fmla="*/ 2 h 3"/>
                        <a:gd name="T6" fmla="*/ 2 w 4"/>
                        <a:gd name="T7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2" y="3"/>
                          </a:moveTo>
                          <a:cubicBezTo>
                            <a:pt x="1" y="3"/>
                            <a:pt x="0" y="3"/>
                            <a:pt x="0" y="2"/>
                          </a:cubicBezTo>
                          <a:cubicBezTo>
                            <a:pt x="1" y="0"/>
                            <a:pt x="3" y="1"/>
                            <a:pt x="4" y="2"/>
                          </a:cubicBezTo>
                          <a:cubicBezTo>
                            <a:pt x="4" y="3"/>
                            <a:pt x="3" y="3"/>
                            <a:pt x="2" y="3"/>
                          </a:cubicBez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52" name="Freeform 1161"/>
                    <p:cNvSpPr>
                      <a:spLocks/>
                    </p:cNvSpPr>
                    <p:nvPr/>
                  </p:nvSpPr>
                  <p:spPr bwMode="auto">
                    <a:xfrm>
                      <a:off x="4008" y="1811"/>
                      <a:ext cx="74" cy="55"/>
                    </a:xfrm>
                    <a:custGeom>
                      <a:avLst/>
                      <a:gdLst>
                        <a:gd name="T0" fmla="*/ 30 w 31"/>
                        <a:gd name="T1" fmla="*/ 14 h 23"/>
                        <a:gd name="T2" fmla="*/ 12 w 31"/>
                        <a:gd name="T3" fmla="*/ 12 h 23"/>
                        <a:gd name="T4" fmla="*/ 12 w 31"/>
                        <a:gd name="T5" fmla="*/ 20 h 23"/>
                        <a:gd name="T6" fmla="*/ 30 w 31"/>
                        <a:gd name="T7" fmla="*/ 14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1" h="23">
                          <a:moveTo>
                            <a:pt x="30" y="14"/>
                          </a:moveTo>
                          <a:cubicBezTo>
                            <a:pt x="31" y="10"/>
                            <a:pt x="24" y="0"/>
                            <a:pt x="12" y="12"/>
                          </a:cubicBezTo>
                          <a:cubicBezTo>
                            <a:pt x="0" y="22"/>
                            <a:pt x="4" y="23"/>
                            <a:pt x="12" y="20"/>
                          </a:cubicBezTo>
                          <a:cubicBezTo>
                            <a:pt x="20" y="17"/>
                            <a:pt x="30" y="19"/>
                            <a:pt x="30" y="14"/>
                          </a:cubicBezTo>
                          <a:close/>
                        </a:path>
                      </a:pathLst>
                    </a:custGeom>
                    <a:solidFill>
                      <a:srgbClr val="91381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53" name="Freeform 1162"/>
                    <p:cNvSpPr>
                      <a:spLocks/>
                    </p:cNvSpPr>
                    <p:nvPr/>
                  </p:nvSpPr>
                  <p:spPr bwMode="auto">
                    <a:xfrm>
                      <a:off x="4011" y="1842"/>
                      <a:ext cx="68" cy="24"/>
                    </a:xfrm>
                    <a:custGeom>
                      <a:avLst/>
                      <a:gdLst>
                        <a:gd name="T0" fmla="*/ 14 w 29"/>
                        <a:gd name="T1" fmla="*/ 4 h 10"/>
                        <a:gd name="T2" fmla="*/ 9 w 29"/>
                        <a:gd name="T3" fmla="*/ 0 h 10"/>
                        <a:gd name="T4" fmla="*/ 11 w 29"/>
                        <a:gd name="T5" fmla="*/ 7 h 10"/>
                        <a:gd name="T6" fmla="*/ 29 w 29"/>
                        <a:gd name="T7" fmla="*/ 2 h 10"/>
                        <a:gd name="T8" fmla="*/ 14 w 29"/>
                        <a:gd name="T9" fmla="*/ 4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" h="10">
                          <a:moveTo>
                            <a:pt x="14" y="4"/>
                          </a:moveTo>
                          <a:cubicBezTo>
                            <a:pt x="8" y="6"/>
                            <a:pt x="4" y="5"/>
                            <a:pt x="9" y="0"/>
                          </a:cubicBezTo>
                          <a:cubicBezTo>
                            <a:pt x="0" y="9"/>
                            <a:pt x="4" y="10"/>
                            <a:pt x="11" y="7"/>
                          </a:cubicBezTo>
                          <a:cubicBezTo>
                            <a:pt x="18" y="4"/>
                            <a:pt x="27" y="5"/>
                            <a:pt x="29" y="2"/>
                          </a:cubicBezTo>
                          <a:cubicBezTo>
                            <a:pt x="25" y="3"/>
                            <a:pt x="20" y="2"/>
                            <a:pt x="14" y="4"/>
                          </a:cubicBezTo>
                          <a:close/>
                        </a:path>
                      </a:pathLst>
                    </a:custGeom>
                    <a:solidFill>
                      <a:srgbClr val="75210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54" name="Freeform 116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013" y="1823"/>
                      <a:ext cx="69" cy="43"/>
                    </a:xfrm>
                    <a:custGeom>
                      <a:avLst/>
                      <a:gdLst>
                        <a:gd name="T0" fmla="*/ 4 w 29"/>
                        <a:gd name="T1" fmla="*/ 18 h 18"/>
                        <a:gd name="T2" fmla="*/ 4 w 29"/>
                        <a:gd name="T3" fmla="*/ 18 h 18"/>
                        <a:gd name="T4" fmla="*/ 2 w 29"/>
                        <a:gd name="T5" fmla="*/ 16 h 18"/>
                        <a:gd name="T6" fmla="*/ 9 w 29"/>
                        <a:gd name="T7" fmla="*/ 6 h 18"/>
                        <a:gd name="T8" fmla="*/ 21 w 29"/>
                        <a:gd name="T9" fmla="*/ 0 h 18"/>
                        <a:gd name="T10" fmla="*/ 27 w 29"/>
                        <a:gd name="T11" fmla="*/ 3 h 18"/>
                        <a:gd name="T12" fmla="*/ 29 w 29"/>
                        <a:gd name="T13" fmla="*/ 9 h 18"/>
                        <a:gd name="T14" fmla="*/ 20 w 29"/>
                        <a:gd name="T15" fmla="*/ 14 h 18"/>
                        <a:gd name="T16" fmla="*/ 10 w 29"/>
                        <a:gd name="T17" fmla="*/ 16 h 18"/>
                        <a:gd name="T18" fmla="*/ 4 w 29"/>
                        <a:gd name="T19" fmla="*/ 18 h 18"/>
                        <a:gd name="T20" fmla="*/ 21 w 29"/>
                        <a:gd name="T21" fmla="*/ 2 h 18"/>
                        <a:gd name="T22" fmla="*/ 10 w 29"/>
                        <a:gd name="T23" fmla="*/ 7 h 18"/>
                        <a:gd name="T24" fmla="*/ 3 w 29"/>
                        <a:gd name="T25" fmla="*/ 16 h 18"/>
                        <a:gd name="T26" fmla="*/ 4 w 29"/>
                        <a:gd name="T27" fmla="*/ 16 h 18"/>
                        <a:gd name="T28" fmla="*/ 4 w 29"/>
                        <a:gd name="T29" fmla="*/ 16 h 18"/>
                        <a:gd name="T30" fmla="*/ 10 w 29"/>
                        <a:gd name="T31" fmla="*/ 15 h 18"/>
                        <a:gd name="T32" fmla="*/ 20 w 29"/>
                        <a:gd name="T33" fmla="*/ 12 h 18"/>
                        <a:gd name="T34" fmla="*/ 28 w 29"/>
                        <a:gd name="T35" fmla="*/ 9 h 18"/>
                        <a:gd name="T36" fmla="*/ 26 w 29"/>
                        <a:gd name="T37" fmla="*/ 4 h 18"/>
                        <a:gd name="T38" fmla="*/ 21 w 29"/>
                        <a:gd name="T39" fmla="*/ 2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29" h="18">
                          <a:moveTo>
                            <a:pt x="4" y="18"/>
                          </a:moveTo>
                          <a:cubicBezTo>
                            <a:pt x="4" y="18"/>
                            <a:pt x="4" y="18"/>
                            <a:pt x="4" y="18"/>
                          </a:cubicBezTo>
                          <a:cubicBezTo>
                            <a:pt x="2" y="18"/>
                            <a:pt x="2" y="17"/>
                            <a:pt x="2" y="16"/>
                          </a:cubicBezTo>
                          <a:cubicBezTo>
                            <a:pt x="1" y="16"/>
                            <a:pt x="0" y="14"/>
                            <a:pt x="9" y="6"/>
                          </a:cubicBezTo>
                          <a:cubicBezTo>
                            <a:pt x="13" y="2"/>
                            <a:pt x="17" y="0"/>
                            <a:pt x="21" y="0"/>
                          </a:cubicBezTo>
                          <a:cubicBezTo>
                            <a:pt x="24" y="0"/>
                            <a:pt x="26" y="2"/>
                            <a:pt x="27" y="3"/>
                          </a:cubicBezTo>
                          <a:cubicBezTo>
                            <a:pt x="29" y="5"/>
                            <a:pt x="29" y="7"/>
                            <a:pt x="29" y="9"/>
                          </a:cubicBezTo>
                          <a:cubicBezTo>
                            <a:pt x="29" y="13"/>
                            <a:pt x="25" y="13"/>
                            <a:pt x="20" y="14"/>
                          </a:cubicBezTo>
                          <a:cubicBezTo>
                            <a:pt x="17" y="14"/>
                            <a:pt x="13" y="15"/>
                            <a:pt x="10" y="16"/>
                          </a:cubicBezTo>
                          <a:cubicBezTo>
                            <a:pt x="8" y="17"/>
                            <a:pt x="6" y="18"/>
                            <a:pt x="4" y="18"/>
                          </a:cubicBezTo>
                          <a:close/>
                          <a:moveTo>
                            <a:pt x="21" y="2"/>
                          </a:moveTo>
                          <a:cubicBezTo>
                            <a:pt x="18" y="2"/>
                            <a:pt x="14" y="4"/>
                            <a:pt x="10" y="7"/>
                          </a:cubicBezTo>
                          <a:cubicBezTo>
                            <a:pt x="2" y="14"/>
                            <a:pt x="3" y="16"/>
                            <a:pt x="3" y="16"/>
                          </a:cubicBezTo>
                          <a:cubicBezTo>
                            <a:pt x="3" y="16"/>
                            <a:pt x="3" y="16"/>
                            <a:pt x="4" y="16"/>
                          </a:cubicBezTo>
                          <a:cubicBezTo>
                            <a:pt x="4" y="16"/>
                            <a:pt x="4" y="16"/>
                            <a:pt x="4" y="16"/>
                          </a:cubicBezTo>
                          <a:cubicBezTo>
                            <a:pt x="5" y="16"/>
                            <a:pt x="7" y="16"/>
                            <a:pt x="10" y="15"/>
                          </a:cubicBezTo>
                          <a:cubicBezTo>
                            <a:pt x="13" y="13"/>
                            <a:pt x="17" y="13"/>
                            <a:pt x="20" y="12"/>
                          </a:cubicBezTo>
                          <a:cubicBezTo>
                            <a:pt x="25" y="12"/>
                            <a:pt x="27" y="11"/>
                            <a:pt x="28" y="9"/>
                          </a:cubicBezTo>
                          <a:cubicBezTo>
                            <a:pt x="28" y="8"/>
                            <a:pt x="27" y="6"/>
                            <a:pt x="26" y="4"/>
                          </a:cubicBezTo>
                          <a:cubicBezTo>
                            <a:pt x="25" y="3"/>
                            <a:pt x="23" y="2"/>
                            <a:pt x="21" y="2"/>
                          </a:cubicBezTo>
                          <a:close/>
                        </a:path>
                      </a:pathLst>
                    </a:custGeom>
                    <a:solidFill>
                      <a:srgbClr val="4A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55" name="Freeform 1164"/>
                    <p:cNvSpPr>
                      <a:spLocks/>
                    </p:cNvSpPr>
                    <p:nvPr/>
                  </p:nvSpPr>
                  <p:spPr bwMode="auto">
                    <a:xfrm>
                      <a:off x="4041" y="1825"/>
                      <a:ext cx="36" cy="14"/>
                    </a:xfrm>
                    <a:custGeom>
                      <a:avLst/>
                      <a:gdLst>
                        <a:gd name="T0" fmla="*/ 2 w 15"/>
                        <a:gd name="T1" fmla="*/ 4 h 6"/>
                        <a:gd name="T2" fmla="*/ 13 w 15"/>
                        <a:gd name="T3" fmla="*/ 3 h 6"/>
                        <a:gd name="T4" fmla="*/ 7 w 15"/>
                        <a:gd name="T5" fmla="*/ 6 h 6"/>
                        <a:gd name="T6" fmla="*/ 2 w 15"/>
                        <a:gd name="T7" fmla="*/ 4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5" h="6">
                          <a:moveTo>
                            <a:pt x="2" y="4"/>
                          </a:moveTo>
                          <a:cubicBezTo>
                            <a:pt x="4" y="2"/>
                            <a:pt x="9" y="0"/>
                            <a:pt x="13" y="3"/>
                          </a:cubicBezTo>
                          <a:cubicBezTo>
                            <a:pt x="15" y="5"/>
                            <a:pt x="12" y="6"/>
                            <a:pt x="7" y="6"/>
                          </a:cubicBezTo>
                          <a:cubicBezTo>
                            <a:pt x="3" y="5"/>
                            <a:pt x="0" y="6"/>
                            <a:pt x="2" y="4"/>
                          </a:cubicBezTo>
                          <a:close/>
                        </a:path>
                      </a:pathLst>
                    </a:custGeom>
                    <a:solidFill>
                      <a:srgbClr val="A3472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56" name="Freeform 1165"/>
                    <p:cNvSpPr>
                      <a:spLocks/>
                    </p:cNvSpPr>
                    <p:nvPr/>
                  </p:nvSpPr>
                  <p:spPr bwMode="auto">
                    <a:xfrm>
                      <a:off x="4216" y="1949"/>
                      <a:ext cx="57" cy="85"/>
                    </a:xfrm>
                    <a:custGeom>
                      <a:avLst/>
                      <a:gdLst>
                        <a:gd name="T0" fmla="*/ 5 w 24"/>
                        <a:gd name="T1" fmla="*/ 0 h 36"/>
                        <a:gd name="T2" fmla="*/ 6 w 24"/>
                        <a:gd name="T3" fmla="*/ 27 h 36"/>
                        <a:gd name="T4" fmla="*/ 14 w 24"/>
                        <a:gd name="T5" fmla="*/ 32 h 36"/>
                        <a:gd name="T6" fmla="*/ 20 w 24"/>
                        <a:gd name="T7" fmla="*/ 8 h 36"/>
                        <a:gd name="T8" fmla="*/ 5 w 24"/>
                        <a:gd name="T9" fmla="*/ 0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4" h="36">
                          <a:moveTo>
                            <a:pt x="5" y="0"/>
                          </a:moveTo>
                          <a:cubicBezTo>
                            <a:pt x="16" y="4"/>
                            <a:pt x="15" y="19"/>
                            <a:pt x="6" y="27"/>
                          </a:cubicBezTo>
                          <a:cubicBezTo>
                            <a:pt x="0" y="33"/>
                            <a:pt x="5" y="36"/>
                            <a:pt x="14" y="32"/>
                          </a:cubicBezTo>
                          <a:cubicBezTo>
                            <a:pt x="24" y="29"/>
                            <a:pt x="24" y="14"/>
                            <a:pt x="20" y="8"/>
                          </a:cubicBezTo>
                          <a:cubicBezTo>
                            <a:pt x="14" y="1"/>
                            <a:pt x="5" y="0"/>
                            <a:pt x="5" y="0"/>
                          </a:cubicBezTo>
                          <a:close/>
                        </a:path>
                      </a:pathLst>
                    </a:custGeom>
                    <a:solidFill>
                      <a:srgbClr val="F7CC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57" name="Freeform 1166"/>
                    <p:cNvSpPr>
                      <a:spLocks/>
                    </p:cNvSpPr>
                    <p:nvPr/>
                  </p:nvSpPr>
                  <p:spPr bwMode="auto">
                    <a:xfrm>
                      <a:off x="4209" y="1944"/>
                      <a:ext cx="64" cy="83"/>
                    </a:xfrm>
                    <a:custGeom>
                      <a:avLst/>
                      <a:gdLst>
                        <a:gd name="T0" fmla="*/ 0 w 27"/>
                        <a:gd name="T1" fmla="*/ 2 h 35"/>
                        <a:gd name="T2" fmla="*/ 14 w 27"/>
                        <a:gd name="T3" fmla="*/ 2 h 35"/>
                        <a:gd name="T4" fmla="*/ 25 w 27"/>
                        <a:gd name="T5" fmla="*/ 12 h 35"/>
                        <a:gd name="T6" fmla="*/ 26 w 27"/>
                        <a:gd name="T7" fmla="*/ 16 h 35"/>
                        <a:gd name="T8" fmla="*/ 27 w 27"/>
                        <a:gd name="T9" fmla="*/ 18 h 35"/>
                        <a:gd name="T10" fmla="*/ 27 w 27"/>
                        <a:gd name="T11" fmla="*/ 20 h 35"/>
                        <a:gd name="T12" fmla="*/ 25 w 27"/>
                        <a:gd name="T13" fmla="*/ 27 h 35"/>
                        <a:gd name="T14" fmla="*/ 13 w 27"/>
                        <a:gd name="T15" fmla="*/ 35 h 35"/>
                        <a:gd name="T16" fmla="*/ 23 w 27"/>
                        <a:gd name="T17" fmla="*/ 27 h 35"/>
                        <a:gd name="T18" fmla="*/ 24 w 27"/>
                        <a:gd name="T19" fmla="*/ 20 h 35"/>
                        <a:gd name="T20" fmla="*/ 24 w 27"/>
                        <a:gd name="T21" fmla="*/ 18 h 35"/>
                        <a:gd name="T22" fmla="*/ 24 w 27"/>
                        <a:gd name="T23" fmla="*/ 17 h 35"/>
                        <a:gd name="T24" fmla="*/ 23 w 27"/>
                        <a:gd name="T25" fmla="*/ 13 h 35"/>
                        <a:gd name="T26" fmla="*/ 13 w 27"/>
                        <a:gd name="T27" fmla="*/ 4 h 35"/>
                        <a:gd name="T28" fmla="*/ 0 w 27"/>
                        <a:gd name="T29" fmla="*/ 2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7" h="35">
                          <a:moveTo>
                            <a:pt x="0" y="2"/>
                          </a:moveTo>
                          <a:cubicBezTo>
                            <a:pt x="4" y="0"/>
                            <a:pt x="9" y="1"/>
                            <a:pt x="14" y="2"/>
                          </a:cubicBezTo>
                          <a:cubicBezTo>
                            <a:pt x="19" y="4"/>
                            <a:pt x="23" y="8"/>
                            <a:pt x="25" y="12"/>
                          </a:cubicBezTo>
                          <a:cubicBezTo>
                            <a:pt x="26" y="14"/>
                            <a:pt x="26" y="15"/>
                            <a:pt x="26" y="16"/>
                          </a:cubicBezTo>
                          <a:cubicBezTo>
                            <a:pt x="27" y="17"/>
                            <a:pt x="27" y="17"/>
                            <a:pt x="27" y="18"/>
                          </a:cubicBezTo>
                          <a:cubicBezTo>
                            <a:pt x="27" y="19"/>
                            <a:pt x="27" y="19"/>
                            <a:pt x="27" y="20"/>
                          </a:cubicBezTo>
                          <a:cubicBezTo>
                            <a:pt x="27" y="22"/>
                            <a:pt x="26" y="25"/>
                            <a:pt x="25" y="27"/>
                          </a:cubicBezTo>
                          <a:cubicBezTo>
                            <a:pt x="23" y="32"/>
                            <a:pt x="18" y="35"/>
                            <a:pt x="13" y="35"/>
                          </a:cubicBezTo>
                          <a:cubicBezTo>
                            <a:pt x="18" y="34"/>
                            <a:pt x="22" y="31"/>
                            <a:pt x="23" y="27"/>
                          </a:cubicBezTo>
                          <a:cubicBezTo>
                            <a:pt x="24" y="24"/>
                            <a:pt x="24" y="22"/>
                            <a:pt x="24" y="20"/>
                          </a:cubicBezTo>
                          <a:cubicBezTo>
                            <a:pt x="24" y="19"/>
                            <a:pt x="24" y="19"/>
                            <a:pt x="24" y="18"/>
                          </a:cubicBezTo>
                          <a:cubicBezTo>
                            <a:pt x="24" y="18"/>
                            <a:pt x="24" y="17"/>
                            <a:pt x="24" y="17"/>
                          </a:cubicBezTo>
                          <a:cubicBezTo>
                            <a:pt x="24" y="16"/>
                            <a:pt x="23" y="15"/>
                            <a:pt x="23" y="13"/>
                          </a:cubicBezTo>
                          <a:cubicBezTo>
                            <a:pt x="21" y="9"/>
                            <a:pt x="17" y="6"/>
                            <a:pt x="13" y="4"/>
                          </a:cubicBezTo>
                          <a:cubicBezTo>
                            <a:pt x="9" y="2"/>
                            <a:pt x="4" y="1"/>
                            <a:pt x="0" y="2"/>
                          </a:cubicBezTo>
                          <a:close/>
                        </a:path>
                      </a:pathLst>
                    </a:custGeom>
                    <a:solidFill>
                      <a:srgbClr val="D68A6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58" name="Freeform 1167"/>
                    <p:cNvSpPr>
                      <a:spLocks/>
                    </p:cNvSpPr>
                    <p:nvPr/>
                  </p:nvSpPr>
                  <p:spPr bwMode="auto">
                    <a:xfrm>
                      <a:off x="4190" y="2169"/>
                      <a:ext cx="97" cy="38"/>
                    </a:xfrm>
                    <a:custGeom>
                      <a:avLst/>
                      <a:gdLst>
                        <a:gd name="T0" fmla="*/ 41 w 41"/>
                        <a:gd name="T1" fmla="*/ 4 h 16"/>
                        <a:gd name="T2" fmla="*/ 0 w 41"/>
                        <a:gd name="T3" fmla="*/ 10 h 16"/>
                        <a:gd name="T4" fmla="*/ 41 w 41"/>
                        <a:gd name="T5" fmla="*/ 4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1" h="16">
                          <a:moveTo>
                            <a:pt x="41" y="4"/>
                          </a:moveTo>
                          <a:cubicBezTo>
                            <a:pt x="32" y="16"/>
                            <a:pt x="11" y="16"/>
                            <a:pt x="0" y="10"/>
                          </a:cubicBezTo>
                          <a:cubicBezTo>
                            <a:pt x="0" y="10"/>
                            <a:pt x="19" y="0"/>
                            <a:pt x="41" y="4"/>
                          </a:cubicBezTo>
                          <a:close/>
                        </a:path>
                      </a:pathLst>
                    </a:custGeom>
                    <a:solidFill>
                      <a:srgbClr val="EAB28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59" name="Freeform 1168"/>
                    <p:cNvSpPr>
                      <a:spLocks/>
                    </p:cNvSpPr>
                    <p:nvPr/>
                  </p:nvSpPr>
                  <p:spPr bwMode="auto">
                    <a:xfrm>
                      <a:off x="3798" y="1904"/>
                      <a:ext cx="35" cy="185"/>
                    </a:xfrm>
                    <a:custGeom>
                      <a:avLst/>
                      <a:gdLst>
                        <a:gd name="T0" fmla="*/ 6 w 15"/>
                        <a:gd name="T1" fmla="*/ 0 h 78"/>
                        <a:gd name="T2" fmla="*/ 2 w 15"/>
                        <a:gd name="T3" fmla="*/ 20 h 78"/>
                        <a:gd name="T4" fmla="*/ 2 w 15"/>
                        <a:gd name="T5" fmla="*/ 39 h 78"/>
                        <a:gd name="T6" fmla="*/ 15 w 15"/>
                        <a:gd name="T7" fmla="*/ 76 h 78"/>
                        <a:gd name="T8" fmla="*/ 12 w 15"/>
                        <a:gd name="T9" fmla="*/ 78 h 78"/>
                        <a:gd name="T10" fmla="*/ 0 w 15"/>
                        <a:gd name="T11" fmla="*/ 40 h 78"/>
                        <a:gd name="T12" fmla="*/ 1 w 15"/>
                        <a:gd name="T13" fmla="*/ 19 h 78"/>
                        <a:gd name="T14" fmla="*/ 5 w 15"/>
                        <a:gd name="T15" fmla="*/ 0 h 78"/>
                        <a:gd name="T16" fmla="*/ 6 w 15"/>
                        <a:gd name="T17" fmla="*/ 0 h 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5" h="78">
                          <a:moveTo>
                            <a:pt x="6" y="0"/>
                          </a:moveTo>
                          <a:cubicBezTo>
                            <a:pt x="4" y="6"/>
                            <a:pt x="3" y="13"/>
                            <a:pt x="2" y="20"/>
                          </a:cubicBezTo>
                          <a:cubicBezTo>
                            <a:pt x="1" y="26"/>
                            <a:pt x="1" y="33"/>
                            <a:pt x="2" y="39"/>
                          </a:cubicBezTo>
                          <a:cubicBezTo>
                            <a:pt x="3" y="53"/>
                            <a:pt x="7" y="66"/>
                            <a:pt x="15" y="76"/>
                          </a:cubicBezTo>
                          <a:cubicBezTo>
                            <a:pt x="12" y="78"/>
                            <a:pt x="12" y="78"/>
                            <a:pt x="12" y="78"/>
                          </a:cubicBezTo>
                          <a:cubicBezTo>
                            <a:pt x="5" y="66"/>
                            <a:pt x="1" y="53"/>
                            <a:pt x="0" y="40"/>
                          </a:cubicBezTo>
                          <a:cubicBezTo>
                            <a:pt x="0" y="33"/>
                            <a:pt x="0" y="26"/>
                            <a:pt x="1" y="19"/>
                          </a:cubicBezTo>
                          <a:cubicBezTo>
                            <a:pt x="1" y="13"/>
                            <a:pt x="3" y="6"/>
                            <a:pt x="5" y="0"/>
                          </a:cubicBez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4A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60" name="Freeform 1169"/>
                    <p:cNvSpPr>
                      <a:spLocks/>
                    </p:cNvSpPr>
                    <p:nvPr/>
                  </p:nvSpPr>
                  <p:spPr bwMode="auto">
                    <a:xfrm>
                      <a:off x="3864" y="1728"/>
                      <a:ext cx="28" cy="100"/>
                    </a:xfrm>
                    <a:custGeom>
                      <a:avLst/>
                      <a:gdLst>
                        <a:gd name="T0" fmla="*/ 12 w 12"/>
                        <a:gd name="T1" fmla="*/ 2 h 42"/>
                        <a:gd name="T2" fmla="*/ 7 w 12"/>
                        <a:gd name="T3" fmla="*/ 11 h 42"/>
                        <a:gd name="T4" fmla="*/ 3 w 12"/>
                        <a:gd name="T5" fmla="*/ 21 h 42"/>
                        <a:gd name="T6" fmla="*/ 2 w 12"/>
                        <a:gd name="T7" fmla="*/ 42 h 42"/>
                        <a:gd name="T8" fmla="*/ 1 w 12"/>
                        <a:gd name="T9" fmla="*/ 42 h 42"/>
                        <a:gd name="T10" fmla="*/ 2 w 12"/>
                        <a:gd name="T11" fmla="*/ 20 h 42"/>
                        <a:gd name="T12" fmla="*/ 5 w 12"/>
                        <a:gd name="T13" fmla="*/ 10 h 42"/>
                        <a:gd name="T14" fmla="*/ 9 w 12"/>
                        <a:gd name="T15" fmla="*/ 0 h 42"/>
                        <a:gd name="T16" fmla="*/ 12 w 12"/>
                        <a:gd name="T17" fmla="*/ 2 h 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2" h="42">
                          <a:moveTo>
                            <a:pt x="12" y="2"/>
                          </a:moveTo>
                          <a:cubicBezTo>
                            <a:pt x="10" y="5"/>
                            <a:pt x="8" y="8"/>
                            <a:pt x="7" y="11"/>
                          </a:cubicBezTo>
                          <a:cubicBezTo>
                            <a:pt x="5" y="14"/>
                            <a:pt x="4" y="17"/>
                            <a:pt x="3" y="21"/>
                          </a:cubicBezTo>
                          <a:cubicBezTo>
                            <a:pt x="2" y="28"/>
                            <a:pt x="1" y="35"/>
                            <a:pt x="2" y="42"/>
                          </a:cubicBezTo>
                          <a:cubicBezTo>
                            <a:pt x="1" y="42"/>
                            <a:pt x="1" y="42"/>
                            <a:pt x="1" y="42"/>
                          </a:cubicBezTo>
                          <a:cubicBezTo>
                            <a:pt x="0" y="35"/>
                            <a:pt x="0" y="27"/>
                            <a:pt x="2" y="20"/>
                          </a:cubicBezTo>
                          <a:cubicBezTo>
                            <a:pt x="2" y="17"/>
                            <a:pt x="3" y="13"/>
                            <a:pt x="5" y="10"/>
                          </a:cubicBezTo>
                          <a:cubicBezTo>
                            <a:pt x="6" y="7"/>
                            <a:pt x="7" y="3"/>
                            <a:pt x="9" y="0"/>
                          </a:cubicBezTo>
                          <a:lnTo>
                            <a:pt x="12" y="2"/>
                          </a:lnTo>
                          <a:close/>
                        </a:path>
                      </a:pathLst>
                    </a:custGeom>
                    <a:solidFill>
                      <a:srgbClr val="4A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61" name="Freeform 1170"/>
                    <p:cNvSpPr>
                      <a:spLocks/>
                    </p:cNvSpPr>
                    <p:nvPr/>
                  </p:nvSpPr>
                  <p:spPr bwMode="auto">
                    <a:xfrm>
                      <a:off x="4044" y="1680"/>
                      <a:ext cx="23" cy="36"/>
                    </a:xfrm>
                    <a:custGeom>
                      <a:avLst/>
                      <a:gdLst>
                        <a:gd name="T0" fmla="*/ 1 w 10"/>
                        <a:gd name="T1" fmla="*/ 0 h 15"/>
                        <a:gd name="T2" fmla="*/ 4 w 10"/>
                        <a:gd name="T3" fmla="*/ 7 h 15"/>
                        <a:gd name="T4" fmla="*/ 10 w 10"/>
                        <a:gd name="T5" fmla="*/ 13 h 15"/>
                        <a:gd name="T6" fmla="*/ 8 w 10"/>
                        <a:gd name="T7" fmla="*/ 15 h 15"/>
                        <a:gd name="T8" fmla="*/ 2 w 10"/>
                        <a:gd name="T9" fmla="*/ 8 h 15"/>
                        <a:gd name="T10" fmla="*/ 0 w 10"/>
                        <a:gd name="T11" fmla="*/ 0 h 15"/>
                        <a:gd name="T12" fmla="*/ 1 w 10"/>
                        <a:gd name="T13" fmla="*/ 0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0" h="15">
                          <a:moveTo>
                            <a:pt x="1" y="0"/>
                          </a:moveTo>
                          <a:cubicBezTo>
                            <a:pt x="1" y="3"/>
                            <a:pt x="2" y="5"/>
                            <a:pt x="4" y="7"/>
                          </a:cubicBezTo>
                          <a:cubicBezTo>
                            <a:pt x="6" y="10"/>
                            <a:pt x="8" y="11"/>
                            <a:pt x="10" y="13"/>
                          </a:cubicBezTo>
                          <a:cubicBezTo>
                            <a:pt x="8" y="15"/>
                            <a:pt x="8" y="15"/>
                            <a:pt x="8" y="15"/>
                          </a:cubicBezTo>
                          <a:cubicBezTo>
                            <a:pt x="6" y="13"/>
                            <a:pt x="4" y="11"/>
                            <a:pt x="2" y="8"/>
                          </a:cubicBezTo>
                          <a:cubicBezTo>
                            <a:pt x="1" y="6"/>
                            <a:pt x="0" y="3"/>
                            <a:pt x="0" y="0"/>
                          </a:cubicBez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4A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62" name="Freeform 1171"/>
                    <p:cNvSpPr>
                      <a:spLocks/>
                    </p:cNvSpPr>
                    <p:nvPr/>
                  </p:nvSpPr>
                  <p:spPr bwMode="auto">
                    <a:xfrm>
                      <a:off x="3996" y="1640"/>
                      <a:ext cx="86" cy="24"/>
                    </a:xfrm>
                    <a:custGeom>
                      <a:avLst/>
                      <a:gdLst>
                        <a:gd name="T0" fmla="*/ 0 w 36"/>
                        <a:gd name="T1" fmla="*/ 8 h 10"/>
                        <a:gd name="T2" fmla="*/ 19 w 36"/>
                        <a:gd name="T3" fmla="*/ 7 h 10"/>
                        <a:gd name="T4" fmla="*/ 28 w 36"/>
                        <a:gd name="T5" fmla="*/ 5 h 10"/>
                        <a:gd name="T6" fmla="*/ 36 w 36"/>
                        <a:gd name="T7" fmla="*/ 0 h 10"/>
                        <a:gd name="T8" fmla="*/ 36 w 36"/>
                        <a:gd name="T9" fmla="*/ 1 h 10"/>
                        <a:gd name="T10" fmla="*/ 28 w 36"/>
                        <a:gd name="T11" fmla="*/ 6 h 10"/>
                        <a:gd name="T12" fmla="*/ 19 w 36"/>
                        <a:gd name="T13" fmla="*/ 9 h 10"/>
                        <a:gd name="T14" fmla="*/ 0 w 36"/>
                        <a:gd name="T15" fmla="*/ 10 h 10"/>
                        <a:gd name="T16" fmla="*/ 0 w 36"/>
                        <a:gd name="T17" fmla="*/ 8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6" h="10">
                          <a:moveTo>
                            <a:pt x="0" y="8"/>
                          </a:moveTo>
                          <a:cubicBezTo>
                            <a:pt x="6" y="8"/>
                            <a:pt x="13" y="8"/>
                            <a:pt x="19" y="7"/>
                          </a:cubicBezTo>
                          <a:cubicBezTo>
                            <a:pt x="22" y="7"/>
                            <a:pt x="25" y="6"/>
                            <a:pt x="28" y="5"/>
                          </a:cubicBezTo>
                          <a:cubicBezTo>
                            <a:pt x="31" y="4"/>
                            <a:pt x="34" y="2"/>
                            <a:pt x="36" y="0"/>
                          </a:cubicBezTo>
                          <a:cubicBezTo>
                            <a:pt x="36" y="1"/>
                            <a:pt x="36" y="1"/>
                            <a:pt x="36" y="1"/>
                          </a:cubicBezTo>
                          <a:cubicBezTo>
                            <a:pt x="34" y="3"/>
                            <a:pt x="31" y="5"/>
                            <a:pt x="28" y="6"/>
                          </a:cubicBezTo>
                          <a:cubicBezTo>
                            <a:pt x="25" y="7"/>
                            <a:pt x="22" y="8"/>
                            <a:pt x="19" y="9"/>
                          </a:cubicBezTo>
                          <a:cubicBezTo>
                            <a:pt x="13" y="10"/>
                            <a:pt x="7" y="10"/>
                            <a:pt x="0" y="10"/>
                          </a:cubicBez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solidFill>
                      <a:srgbClr val="4A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63" name="Freeform 1172"/>
                    <p:cNvSpPr>
                      <a:spLocks/>
                    </p:cNvSpPr>
                    <p:nvPr/>
                  </p:nvSpPr>
                  <p:spPr bwMode="auto">
                    <a:xfrm>
                      <a:off x="4221" y="1647"/>
                      <a:ext cx="29" cy="140"/>
                    </a:xfrm>
                    <a:custGeom>
                      <a:avLst/>
                      <a:gdLst>
                        <a:gd name="T0" fmla="*/ 1 w 12"/>
                        <a:gd name="T1" fmla="*/ 57 h 59"/>
                        <a:gd name="T2" fmla="*/ 8 w 12"/>
                        <a:gd name="T3" fmla="*/ 44 h 59"/>
                        <a:gd name="T4" fmla="*/ 10 w 12"/>
                        <a:gd name="T5" fmla="*/ 28 h 59"/>
                        <a:gd name="T6" fmla="*/ 8 w 12"/>
                        <a:gd name="T7" fmla="*/ 13 h 59"/>
                        <a:gd name="T8" fmla="*/ 0 w 12"/>
                        <a:gd name="T9" fmla="*/ 0 h 59"/>
                        <a:gd name="T10" fmla="*/ 0 w 12"/>
                        <a:gd name="T11" fmla="*/ 0 h 59"/>
                        <a:gd name="T12" fmla="*/ 9 w 12"/>
                        <a:gd name="T13" fmla="*/ 13 h 59"/>
                        <a:gd name="T14" fmla="*/ 12 w 12"/>
                        <a:gd name="T15" fmla="*/ 28 h 59"/>
                        <a:gd name="T16" fmla="*/ 10 w 12"/>
                        <a:gd name="T17" fmla="*/ 44 h 59"/>
                        <a:gd name="T18" fmla="*/ 4 w 12"/>
                        <a:gd name="T19" fmla="*/ 59 h 59"/>
                        <a:gd name="T20" fmla="*/ 1 w 12"/>
                        <a:gd name="T21" fmla="*/ 57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2" h="59">
                          <a:moveTo>
                            <a:pt x="1" y="57"/>
                          </a:moveTo>
                          <a:cubicBezTo>
                            <a:pt x="4" y="53"/>
                            <a:pt x="6" y="48"/>
                            <a:pt x="8" y="44"/>
                          </a:cubicBezTo>
                          <a:cubicBezTo>
                            <a:pt x="10" y="39"/>
                            <a:pt x="10" y="34"/>
                            <a:pt x="10" y="28"/>
                          </a:cubicBezTo>
                          <a:cubicBezTo>
                            <a:pt x="10" y="23"/>
                            <a:pt x="10" y="18"/>
                            <a:pt x="8" y="13"/>
                          </a:cubicBezTo>
                          <a:cubicBezTo>
                            <a:pt x="6" y="9"/>
                            <a:pt x="3" y="4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4" y="4"/>
                            <a:pt x="7" y="8"/>
                            <a:pt x="9" y="13"/>
                          </a:cubicBezTo>
                          <a:cubicBezTo>
                            <a:pt x="11" y="18"/>
                            <a:pt x="12" y="23"/>
                            <a:pt x="12" y="28"/>
                          </a:cubicBezTo>
                          <a:cubicBezTo>
                            <a:pt x="12" y="34"/>
                            <a:pt x="12" y="39"/>
                            <a:pt x="10" y="44"/>
                          </a:cubicBezTo>
                          <a:cubicBezTo>
                            <a:pt x="9" y="49"/>
                            <a:pt x="7" y="54"/>
                            <a:pt x="4" y="59"/>
                          </a:cubicBezTo>
                          <a:lnTo>
                            <a:pt x="1" y="57"/>
                          </a:lnTo>
                          <a:close/>
                        </a:path>
                      </a:pathLst>
                    </a:custGeom>
                    <a:solidFill>
                      <a:srgbClr val="4A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64" name="Freeform 1173"/>
                    <p:cNvSpPr>
                      <a:spLocks/>
                    </p:cNvSpPr>
                    <p:nvPr/>
                  </p:nvSpPr>
                  <p:spPr bwMode="auto">
                    <a:xfrm>
                      <a:off x="4276" y="1697"/>
                      <a:ext cx="11" cy="40"/>
                    </a:xfrm>
                    <a:custGeom>
                      <a:avLst/>
                      <a:gdLst>
                        <a:gd name="T0" fmla="*/ 0 w 5"/>
                        <a:gd name="T1" fmla="*/ 0 h 17"/>
                        <a:gd name="T2" fmla="*/ 3 w 5"/>
                        <a:gd name="T3" fmla="*/ 4 h 17"/>
                        <a:gd name="T4" fmla="*/ 4 w 5"/>
                        <a:gd name="T5" fmla="*/ 8 h 17"/>
                        <a:gd name="T6" fmla="*/ 5 w 5"/>
                        <a:gd name="T7" fmla="*/ 17 h 17"/>
                        <a:gd name="T8" fmla="*/ 2 w 5"/>
                        <a:gd name="T9" fmla="*/ 17 h 17"/>
                        <a:gd name="T10" fmla="*/ 2 w 5"/>
                        <a:gd name="T11" fmla="*/ 9 h 17"/>
                        <a:gd name="T12" fmla="*/ 1 w 5"/>
                        <a:gd name="T13" fmla="*/ 4 h 17"/>
                        <a:gd name="T14" fmla="*/ 0 w 5"/>
                        <a:gd name="T15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" h="17">
                          <a:moveTo>
                            <a:pt x="0" y="0"/>
                          </a:moveTo>
                          <a:cubicBezTo>
                            <a:pt x="1" y="1"/>
                            <a:pt x="2" y="3"/>
                            <a:pt x="3" y="4"/>
                          </a:cubicBezTo>
                          <a:cubicBezTo>
                            <a:pt x="3" y="5"/>
                            <a:pt x="4" y="7"/>
                            <a:pt x="4" y="8"/>
                          </a:cubicBezTo>
                          <a:cubicBezTo>
                            <a:pt x="5" y="11"/>
                            <a:pt x="5" y="14"/>
                            <a:pt x="5" y="17"/>
                          </a:cubicBezTo>
                          <a:cubicBezTo>
                            <a:pt x="2" y="17"/>
                            <a:pt x="2" y="17"/>
                            <a:pt x="2" y="17"/>
                          </a:cubicBezTo>
                          <a:cubicBezTo>
                            <a:pt x="3" y="14"/>
                            <a:pt x="3" y="11"/>
                            <a:pt x="2" y="9"/>
                          </a:cubicBezTo>
                          <a:cubicBezTo>
                            <a:pt x="2" y="7"/>
                            <a:pt x="2" y="6"/>
                            <a:pt x="1" y="4"/>
                          </a:cubicBezTo>
                          <a:cubicBezTo>
                            <a:pt x="1" y="3"/>
                            <a:pt x="0" y="2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4A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65" name="Freeform 1174"/>
                    <p:cNvSpPr>
                      <a:spLocks/>
                    </p:cNvSpPr>
                    <p:nvPr/>
                  </p:nvSpPr>
                  <p:spPr bwMode="auto">
                    <a:xfrm>
                      <a:off x="4285" y="1652"/>
                      <a:ext cx="26" cy="38"/>
                    </a:xfrm>
                    <a:custGeom>
                      <a:avLst/>
                      <a:gdLst>
                        <a:gd name="T0" fmla="*/ 2 w 11"/>
                        <a:gd name="T1" fmla="*/ 0 h 16"/>
                        <a:gd name="T2" fmla="*/ 5 w 11"/>
                        <a:gd name="T3" fmla="*/ 3 h 16"/>
                        <a:gd name="T4" fmla="*/ 7 w 11"/>
                        <a:gd name="T5" fmla="*/ 7 h 16"/>
                        <a:gd name="T6" fmla="*/ 11 w 11"/>
                        <a:gd name="T7" fmla="*/ 16 h 16"/>
                        <a:gd name="T8" fmla="*/ 10 w 11"/>
                        <a:gd name="T9" fmla="*/ 16 h 16"/>
                        <a:gd name="T10" fmla="*/ 6 w 11"/>
                        <a:gd name="T11" fmla="*/ 8 h 16"/>
                        <a:gd name="T12" fmla="*/ 3 w 11"/>
                        <a:gd name="T13" fmla="*/ 5 h 16"/>
                        <a:gd name="T14" fmla="*/ 0 w 11"/>
                        <a:gd name="T15" fmla="*/ 1 h 16"/>
                        <a:gd name="T16" fmla="*/ 2 w 11"/>
                        <a:gd name="T17" fmla="*/ 0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1" h="16">
                          <a:moveTo>
                            <a:pt x="2" y="0"/>
                          </a:moveTo>
                          <a:cubicBezTo>
                            <a:pt x="3" y="1"/>
                            <a:pt x="4" y="2"/>
                            <a:pt x="5" y="3"/>
                          </a:cubicBezTo>
                          <a:cubicBezTo>
                            <a:pt x="5" y="4"/>
                            <a:pt x="6" y="6"/>
                            <a:pt x="7" y="7"/>
                          </a:cubicBezTo>
                          <a:cubicBezTo>
                            <a:pt x="9" y="10"/>
                            <a:pt x="10" y="13"/>
                            <a:pt x="11" y="16"/>
                          </a:cubicBezTo>
                          <a:cubicBezTo>
                            <a:pt x="10" y="16"/>
                            <a:pt x="10" y="16"/>
                            <a:pt x="10" y="16"/>
                          </a:cubicBezTo>
                          <a:cubicBezTo>
                            <a:pt x="9" y="13"/>
                            <a:pt x="7" y="10"/>
                            <a:pt x="6" y="8"/>
                          </a:cubicBezTo>
                          <a:cubicBezTo>
                            <a:pt x="5" y="7"/>
                            <a:pt x="4" y="6"/>
                            <a:pt x="3" y="5"/>
                          </a:cubicBezTo>
                          <a:cubicBezTo>
                            <a:pt x="2" y="3"/>
                            <a:pt x="1" y="2"/>
                            <a:pt x="0" y="1"/>
                          </a:cubicBez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4A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66" name="Freeform 1175"/>
                    <p:cNvSpPr>
                      <a:spLocks/>
                    </p:cNvSpPr>
                    <p:nvPr/>
                  </p:nvSpPr>
                  <p:spPr bwMode="auto">
                    <a:xfrm>
                      <a:off x="4387" y="1711"/>
                      <a:ext cx="12" cy="33"/>
                    </a:xfrm>
                    <a:custGeom>
                      <a:avLst/>
                      <a:gdLst>
                        <a:gd name="T0" fmla="*/ 2 w 5"/>
                        <a:gd name="T1" fmla="*/ 0 h 14"/>
                        <a:gd name="T2" fmla="*/ 3 w 5"/>
                        <a:gd name="T3" fmla="*/ 2 h 14"/>
                        <a:gd name="T4" fmla="*/ 4 w 5"/>
                        <a:gd name="T5" fmla="*/ 4 h 14"/>
                        <a:gd name="T6" fmla="*/ 5 w 5"/>
                        <a:gd name="T7" fmla="*/ 7 h 14"/>
                        <a:gd name="T8" fmla="*/ 5 w 5"/>
                        <a:gd name="T9" fmla="*/ 14 h 14"/>
                        <a:gd name="T10" fmla="*/ 4 w 5"/>
                        <a:gd name="T11" fmla="*/ 14 h 14"/>
                        <a:gd name="T12" fmla="*/ 3 w 5"/>
                        <a:gd name="T13" fmla="*/ 7 h 14"/>
                        <a:gd name="T14" fmla="*/ 2 w 5"/>
                        <a:gd name="T15" fmla="*/ 4 h 14"/>
                        <a:gd name="T16" fmla="*/ 1 w 5"/>
                        <a:gd name="T17" fmla="*/ 3 h 14"/>
                        <a:gd name="T18" fmla="*/ 0 w 5"/>
                        <a:gd name="T19" fmla="*/ 2 h 14"/>
                        <a:gd name="T20" fmla="*/ 2 w 5"/>
                        <a:gd name="T21" fmla="*/ 0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5" h="14">
                          <a:moveTo>
                            <a:pt x="2" y="0"/>
                          </a:moveTo>
                          <a:cubicBezTo>
                            <a:pt x="3" y="1"/>
                            <a:pt x="3" y="1"/>
                            <a:pt x="3" y="2"/>
                          </a:cubicBezTo>
                          <a:cubicBezTo>
                            <a:pt x="3" y="2"/>
                            <a:pt x="4" y="3"/>
                            <a:pt x="4" y="4"/>
                          </a:cubicBezTo>
                          <a:cubicBezTo>
                            <a:pt x="4" y="5"/>
                            <a:pt x="4" y="6"/>
                            <a:pt x="5" y="7"/>
                          </a:cubicBezTo>
                          <a:cubicBezTo>
                            <a:pt x="5" y="9"/>
                            <a:pt x="5" y="12"/>
                            <a:pt x="5" y="14"/>
                          </a:cubicBezTo>
                          <a:cubicBezTo>
                            <a:pt x="4" y="14"/>
                            <a:pt x="4" y="14"/>
                            <a:pt x="4" y="14"/>
                          </a:cubicBezTo>
                          <a:cubicBezTo>
                            <a:pt x="4" y="12"/>
                            <a:pt x="4" y="9"/>
                            <a:pt x="3" y="7"/>
                          </a:cubicBezTo>
                          <a:cubicBezTo>
                            <a:pt x="3" y="6"/>
                            <a:pt x="2" y="5"/>
                            <a:pt x="2" y="4"/>
                          </a:cubicBezTo>
                          <a:cubicBezTo>
                            <a:pt x="2" y="4"/>
                            <a:pt x="1" y="3"/>
                            <a:pt x="1" y="3"/>
                          </a:cubicBezTo>
                          <a:cubicBezTo>
                            <a:pt x="1" y="3"/>
                            <a:pt x="0" y="2"/>
                            <a:pt x="0" y="2"/>
                          </a:cubicBez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4A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67" name="Freeform 1176"/>
                    <p:cNvSpPr>
                      <a:spLocks/>
                    </p:cNvSpPr>
                    <p:nvPr/>
                  </p:nvSpPr>
                  <p:spPr bwMode="auto">
                    <a:xfrm>
                      <a:off x="4453" y="2084"/>
                      <a:ext cx="21" cy="50"/>
                    </a:xfrm>
                    <a:custGeom>
                      <a:avLst/>
                      <a:gdLst>
                        <a:gd name="T0" fmla="*/ 2 w 9"/>
                        <a:gd name="T1" fmla="*/ 21 h 21"/>
                        <a:gd name="T2" fmla="*/ 0 w 9"/>
                        <a:gd name="T3" fmla="*/ 20 h 21"/>
                        <a:gd name="T4" fmla="*/ 6 w 9"/>
                        <a:gd name="T5" fmla="*/ 0 h 21"/>
                        <a:gd name="T6" fmla="*/ 9 w 9"/>
                        <a:gd name="T7" fmla="*/ 0 h 21"/>
                        <a:gd name="T8" fmla="*/ 2 w 9"/>
                        <a:gd name="T9" fmla="*/ 21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" h="21">
                          <a:moveTo>
                            <a:pt x="2" y="21"/>
                          </a:moveTo>
                          <a:cubicBezTo>
                            <a:pt x="0" y="20"/>
                            <a:pt x="0" y="20"/>
                            <a:pt x="0" y="20"/>
                          </a:cubicBezTo>
                          <a:cubicBezTo>
                            <a:pt x="4" y="12"/>
                            <a:pt x="5" y="5"/>
                            <a:pt x="6" y="0"/>
                          </a:cubicBezTo>
                          <a:cubicBezTo>
                            <a:pt x="9" y="0"/>
                            <a:pt x="9" y="0"/>
                            <a:pt x="9" y="0"/>
                          </a:cubicBezTo>
                          <a:cubicBezTo>
                            <a:pt x="8" y="5"/>
                            <a:pt x="7" y="12"/>
                            <a:pt x="2" y="21"/>
                          </a:cubicBezTo>
                          <a:close/>
                        </a:path>
                      </a:pathLst>
                    </a:custGeom>
                    <a:solidFill>
                      <a:srgbClr val="A842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68" name="Freeform 1177"/>
                    <p:cNvSpPr>
                      <a:spLocks/>
                    </p:cNvSpPr>
                    <p:nvPr/>
                  </p:nvSpPr>
                  <p:spPr bwMode="auto">
                    <a:xfrm>
                      <a:off x="4219" y="2177"/>
                      <a:ext cx="184" cy="458"/>
                    </a:xfrm>
                    <a:custGeom>
                      <a:avLst/>
                      <a:gdLst>
                        <a:gd name="T0" fmla="*/ 18 w 78"/>
                        <a:gd name="T1" fmla="*/ 0 h 193"/>
                        <a:gd name="T2" fmla="*/ 12 w 78"/>
                        <a:gd name="T3" fmla="*/ 7 h 193"/>
                        <a:gd name="T4" fmla="*/ 26 w 78"/>
                        <a:gd name="T5" fmla="*/ 20 h 193"/>
                        <a:gd name="T6" fmla="*/ 3 w 78"/>
                        <a:gd name="T7" fmla="*/ 32 h 193"/>
                        <a:gd name="T8" fmla="*/ 1 w 78"/>
                        <a:gd name="T9" fmla="*/ 55 h 193"/>
                        <a:gd name="T10" fmla="*/ 12 w 78"/>
                        <a:gd name="T11" fmla="*/ 59 h 193"/>
                        <a:gd name="T12" fmla="*/ 15 w 78"/>
                        <a:gd name="T13" fmla="*/ 72 h 193"/>
                        <a:gd name="T14" fmla="*/ 23 w 78"/>
                        <a:gd name="T15" fmla="*/ 80 h 193"/>
                        <a:gd name="T16" fmla="*/ 13 w 78"/>
                        <a:gd name="T17" fmla="*/ 141 h 193"/>
                        <a:gd name="T18" fmla="*/ 40 w 78"/>
                        <a:gd name="T19" fmla="*/ 191 h 193"/>
                        <a:gd name="T20" fmla="*/ 71 w 78"/>
                        <a:gd name="T21" fmla="*/ 115 h 193"/>
                        <a:gd name="T22" fmla="*/ 52 w 78"/>
                        <a:gd name="T23" fmla="*/ 26 h 193"/>
                        <a:gd name="T24" fmla="*/ 18 w 78"/>
                        <a:gd name="T25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78" h="193">
                          <a:moveTo>
                            <a:pt x="18" y="0"/>
                          </a:moveTo>
                          <a:cubicBezTo>
                            <a:pt x="14" y="0"/>
                            <a:pt x="9" y="2"/>
                            <a:pt x="12" y="7"/>
                          </a:cubicBezTo>
                          <a:cubicBezTo>
                            <a:pt x="15" y="11"/>
                            <a:pt x="28" y="18"/>
                            <a:pt x="26" y="20"/>
                          </a:cubicBezTo>
                          <a:cubicBezTo>
                            <a:pt x="23" y="21"/>
                            <a:pt x="6" y="28"/>
                            <a:pt x="3" y="32"/>
                          </a:cubicBezTo>
                          <a:cubicBezTo>
                            <a:pt x="0" y="35"/>
                            <a:pt x="0" y="48"/>
                            <a:pt x="1" y="55"/>
                          </a:cubicBezTo>
                          <a:cubicBezTo>
                            <a:pt x="2" y="64"/>
                            <a:pt x="11" y="64"/>
                            <a:pt x="12" y="59"/>
                          </a:cubicBezTo>
                          <a:cubicBezTo>
                            <a:pt x="12" y="59"/>
                            <a:pt x="13" y="67"/>
                            <a:pt x="15" y="72"/>
                          </a:cubicBezTo>
                          <a:cubicBezTo>
                            <a:pt x="17" y="76"/>
                            <a:pt x="20" y="79"/>
                            <a:pt x="23" y="80"/>
                          </a:cubicBezTo>
                          <a:cubicBezTo>
                            <a:pt x="23" y="80"/>
                            <a:pt x="17" y="110"/>
                            <a:pt x="13" y="141"/>
                          </a:cubicBezTo>
                          <a:cubicBezTo>
                            <a:pt x="9" y="172"/>
                            <a:pt x="21" y="189"/>
                            <a:pt x="40" y="191"/>
                          </a:cubicBezTo>
                          <a:cubicBezTo>
                            <a:pt x="52" y="193"/>
                            <a:pt x="78" y="176"/>
                            <a:pt x="71" y="115"/>
                          </a:cubicBezTo>
                          <a:cubicBezTo>
                            <a:pt x="63" y="55"/>
                            <a:pt x="59" y="37"/>
                            <a:pt x="52" y="26"/>
                          </a:cubicBezTo>
                          <a:cubicBezTo>
                            <a:pt x="45" y="16"/>
                            <a:pt x="34" y="3"/>
                            <a:pt x="18" y="0"/>
                          </a:cubicBezTo>
                          <a:close/>
                        </a:path>
                      </a:pathLst>
                    </a:custGeom>
                    <a:solidFill>
                      <a:srgbClr val="FFE0B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69" name="Freeform 1178"/>
                    <p:cNvSpPr>
                      <a:spLocks/>
                    </p:cNvSpPr>
                    <p:nvPr/>
                  </p:nvSpPr>
                  <p:spPr bwMode="auto">
                    <a:xfrm>
                      <a:off x="4243" y="2281"/>
                      <a:ext cx="92" cy="311"/>
                    </a:xfrm>
                    <a:custGeom>
                      <a:avLst/>
                      <a:gdLst>
                        <a:gd name="T0" fmla="*/ 5 w 39"/>
                        <a:gd name="T1" fmla="*/ 28 h 131"/>
                        <a:gd name="T2" fmla="*/ 13 w 39"/>
                        <a:gd name="T3" fmla="*/ 36 h 131"/>
                        <a:gd name="T4" fmla="*/ 3 w 39"/>
                        <a:gd name="T5" fmla="*/ 97 h 131"/>
                        <a:gd name="T6" fmla="*/ 8 w 39"/>
                        <a:gd name="T7" fmla="*/ 131 h 131"/>
                        <a:gd name="T8" fmla="*/ 22 w 39"/>
                        <a:gd name="T9" fmla="*/ 51 h 131"/>
                        <a:gd name="T10" fmla="*/ 28 w 39"/>
                        <a:gd name="T11" fmla="*/ 35 h 131"/>
                        <a:gd name="T12" fmla="*/ 0 w 39"/>
                        <a:gd name="T13" fmla="*/ 0 h 131"/>
                        <a:gd name="T14" fmla="*/ 5 w 39"/>
                        <a:gd name="T15" fmla="*/ 28 h 1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39" h="131">
                          <a:moveTo>
                            <a:pt x="5" y="28"/>
                          </a:moveTo>
                          <a:cubicBezTo>
                            <a:pt x="7" y="32"/>
                            <a:pt x="10" y="35"/>
                            <a:pt x="13" y="36"/>
                          </a:cubicBezTo>
                          <a:cubicBezTo>
                            <a:pt x="13" y="36"/>
                            <a:pt x="7" y="66"/>
                            <a:pt x="3" y="97"/>
                          </a:cubicBezTo>
                          <a:cubicBezTo>
                            <a:pt x="1" y="111"/>
                            <a:pt x="4" y="123"/>
                            <a:pt x="8" y="131"/>
                          </a:cubicBezTo>
                          <a:cubicBezTo>
                            <a:pt x="3" y="111"/>
                            <a:pt x="13" y="66"/>
                            <a:pt x="22" y="51"/>
                          </a:cubicBezTo>
                          <a:cubicBezTo>
                            <a:pt x="29" y="40"/>
                            <a:pt x="39" y="38"/>
                            <a:pt x="28" y="35"/>
                          </a:cubicBezTo>
                          <a:cubicBezTo>
                            <a:pt x="6" y="29"/>
                            <a:pt x="3" y="8"/>
                            <a:pt x="0" y="0"/>
                          </a:cubicBezTo>
                          <a:cubicBezTo>
                            <a:pt x="0" y="0"/>
                            <a:pt x="3" y="23"/>
                            <a:pt x="5" y="28"/>
                          </a:cubicBezTo>
                          <a:close/>
                        </a:path>
                      </a:pathLst>
                    </a:custGeom>
                    <a:solidFill>
                      <a:srgbClr val="FFEDC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70" name="Freeform 1179"/>
                    <p:cNvSpPr>
                      <a:spLocks/>
                    </p:cNvSpPr>
                    <p:nvPr/>
                  </p:nvSpPr>
                  <p:spPr bwMode="auto">
                    <a:xfrm>
                      <a:off x="4240" y="2174"/>
                      <a:ext cx="163" cy="461"/>
                    </a:xfrm>
                    <a:custGeom>
                      <a:avLst/>
                      <a:gdLst>
                        <a:gd name="T0" fmla="*/ 43 w 69"/>
                        <a:gd name="T1" fmla="*/ 27 h 194"/>
                        <a:gd name="T2" fmla="*/ 9 w 69"/>
                        <a:gd name="T3" fmla="*/ 1 h 194"/>
                        <a:gd name="T4" fmla="*/ 3 w 69"/>
                        <a:gd name="T5" fmla="*/ 7 h 194"/>
                        <a:gd name="T6" fmla="*/ 32 w 69"/>
                        <a:gd name="T7" fmla="*/ 20 h 194"/>
                        <a:gd name="T8" fmla="*/ 44 w 69"/>
                        <a:gd name="T9" fmla="*/ 67 h 194"/>
                        <a:gd name="T10" fmla="*/ 45 w 69"/>
                        <a:gd name="T11" fmla="*/ 90 h 194"/>
                        <a:gd name="T12" fmla="*/ 8 w 69"/>
                        <a:gd name="T13" fmla="*/ 176 h 194"/>
                        <a:gd name="T14" fmla="*/ 31 w 69"/>
                        <a:gd name="T15" fmla="*/ 192 h 194"/>
                        <a:gd name="T16" fmla="*/ 62 w 69"/>
                        <a:gd name="T17" fmla="*/ 116 h 194"/>
                        <a:gd name="T18" fmla="*/ 43 w 69"/>
                        <a:gd name="T19" fmla="*/ 27 h 1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69" h="194">
                          <a:moveTo>
                            <a:pt x="43" y="27"/>
                          </a:moveTo>
                          <a:cubicBezTo>
                            <a:pt x="36" y="17"/>
                            <a:pt x="25" y="3"/>
                            <a:pt x="9" y="1"/>
                          </a:cubicBezTo>
                          <a:cubicBezTo>
                            <a:pt x="0" y="0"/>
                            <a:pt x="3" y="7"/>
                            <a:pt x="3" y="7"/>
                          </a:cubicBezTo>
                          <a:cubicBezTo>
                            <a:pt x="4" y="2"/>
                            <a:pt x="19" y="4"/>
                            <a:pt x="32" y="20"/>
                          </a:cubicBezTo>
                          <a:cubicBezTo>
                            <a:pt x="46" y="38"/>
                            <a:pt x="45" y="59"/>
                            <a:pt x="44" y="67"/>
                          </a:cubicBezTo>
                          <a:cubicBezTo>
                            <a:pt x="42" y="78"/>
                            <a:pt x="38" y="78"/>
                            <a:pt x="45" y="90"/>
                          </a:cubicBezTo>
                          <a:cubicBezTo>
                            <a:pt x="54" y="109"/>
                            <a:pt x="56" y="173"/>
                            <a:pt x="8" y="176"/>
                          </a:cubicBezTo>
                          <a:cubicBezTo>
                            <a:pt x="14" y="188"/>
                            <a:pt x="24" y="192"/>
                            <a:pt x="31" y="192"/>
                          </a:cubicBezTo>
                          <a:cubicBezTo>
                            <a:pt x="43" y="194"/>
                            <a:pt x="69" y="177"/>
                            <a:pt x="62" y="116"/>
                          </a:cubicBezTo>
                          <a:cubicBezTo>
                            <a:pt x="54" y="56"/>
                            <a:pt x="50" y="38"/>
                            <a:pt x="43" y="27"/>
                          </a:cubicBezTo>
                          <a:close/>
                        </a:path>
                      </a:pathLst>
                    </a:custGeom>
                    <a:solidFill>
                      <a:srgbClr val="F7CC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71" name="Freeform 1180"/>
                    <p:cNvSpPr>
                      <a:spLocks/>
                    </p:cNvSpPr>
                    <p:nvPr/>
                  </p:nvSpPr>
                  <p:spPr bwMode="auto">
                    <a:xfrm>
                      <a:off x="4287" y="2231"/>
                      <a:ext cx="116" cy="404"/>
                    </a:xfrm>
                    <a:custGeom>
                      <a:avLst/>
                      <a:gdLst>
                        <a:gd name="T0" fmla="*/ 42 w 49"/>
                        <a:gd name="T1" fmla="*/ 92 h 170"/>
                        <a:gd name="T2" fmla="*/ 23 w 49"/>
                        <a:gd name="T3" fmla="*/ 5 h 170"/>
                        <a:gd name="T4" fmla="*/ 19 w 49"/>
                        <a:gd name="T5" fmla="*/ 0 h 170"/>
                        <a:gd name="T6" fmla="*/ 29 w 49"/>
                        <a:gd name="T7" fmla="*/ 50 h 170"/>
                        <a:gd name="T8" fmla="*/ 34 w 49"/>
                        <a:gd name="T9" fmla="*/ 79 h 170"/>
                        <a:gd name="T10" fmla="*/ 0 w 49"/>
                        <a:gd name="T11" fmla="*/ 165 h 170"/>
                        <a:gd name="T12" fmla="*/ 11 w 49"/>
                        <a:gd name="T13" fmla="*/ 168 h 170"/>
                        <a:gd name="T14" fmla="*/ 42 w 49"/>
                        <a:gd name="T15" fmla="*/ 92 h 1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49" h="170">
                          <a:moveTo>
                            <a:pt x="42" y="92"/>
                          </a:moveTo>
                          <a:cubicBezTo>
                            <a:pt x="34" y="32"/>
                            <a:pt x="30" y="16"/>
                            <a:pt x="23" y="5"/>
                          </a:cubicBezTo>
                          <a:cubicBezTo>
                            <a:pt x="22" y="3"/>
                            <a:pt x="19" y="0"/>
                            <a:pt x="19" y="0"/>
                          </a:cubicBezTo>
                          <a:cubicBezTo>
                            <a:pt x="27" y="12"/>
                            <a:pt x="30" y="33"/>
                            <a:pt x="29" y="50"/>
                          </a:cubicBezTo>
                          <a:cubicBezTo>
                            <a:pt x="28" y="63"/>
                            <a:pt x="29" y="55"/>
                            <a:pt x="34" y="79"/>
                          </a:cubicBezTo>
                          <a:cubicBezTo>
                            <a:pt x="39" y="107"/>
                            <a:pt x="37" y="163"/>
                            <a:pt x="0" y="165"/>
                          </a:cubicBezTo>
                          <a:cubicBezTo>
                            <a:pt x="4" y="167"/>
                            <a:pt x="8" y="168"/>
                            <a:pt x="11" y="168"/>
                          </a:cubicBezTo>
                          <a:cubicBezTo>
                            <a:pt x="23" y="170"/>
                            <a:pt x="49" y="153"/>
                            <a:pt x="42" y="92"/>
                          </a:cubicBezTo>
                          <a:close/>
                        </a:path>
                      </a:pathLst>
                    </a:custGeom>
                    <a:solidFill>
                      <a:srgbClr val="EAB28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72" name="Freeform 1181"/>
                    <p:cNvSpPr>
                      <a:spLocks/>
                    </p:cNvSpPr>
                    <p:nvPr/>
                  </p:nvSpPr>
                  <p:spPr bwMode="auto">
                    <a:xfrm>
                      <a:off x="4219" y="2279"/>
                      <a:ext cx="28" cy="52"/>
                    </a:xfrm>
                    <a:custGeom>
                      <a:avLst/>
                      <a:gdLst>
                        <a:gd name="T0" fmla="*/ 0 w 12"/>
                        <a:gd name="T1" fmla="*/ 7 h 22"/>
                        <a:gd name="T2" fmla="*/ 9 w 12"/>
                        <a:gd name="T3" fmla="*/ 0 h 22"/>
                        <a:gd name="T4" fmla="*/ 12 w 12"/>
                        <a:gd name="T5" fmla="*/ 17 h 22"/>
                        <a:gd name="T6" fmla="*/ 2 w 12"/>
                        <a:gd name="T7" fmla="*/ 16 h 22"/>
                        <a:gd name="T8" fmla="*/ 0 w 12"/>
                        <a:gd name="T9" fmla="*/ 7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" h="22">
                          <a:moveTo>
                            <a:pt x="0" y="7"/>
                          </a:moveTo>
                          <a:cubicBezTo>
                            <a:pt x="7" y="13"/>
                            <a:pt x="10" y="7"/>
                            <a:pt x="9" y="0"/>
                          </a:cubicBezTo>
                          <a:cubicBezTo>
                            <a:pt x="12" y="17"/>
                            <a:pt x="12" y="17"/>
                            <a:pt x="12" y="17"/>
                          </a:cubicBezTo>
                          <a:cubicBezTo>
                            <a:pt x="12" y="17"/>
                            <a:pt x="4" y="22"/>
                            <a:pt x="2" y="16"/>
                          </a:cubicBezTo>
                          <a:cubicBezTo>
                            <a:pt x="0" y="11"/>
                            <a:pt x="0" y="7"/>
                            <a:pt x="0" y="7"/>
                          </a:cubicBezTo>
                          <a:close/>
                        </a:path>
                      </a:pathLst>
                    </a:custGeom>
                    <a:solidFill>
                      <a:srgbClr val="F7CC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73" name="Freeform 118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214" y="2172"/>
                      <a:ext cx="187" cy="463"/>
                    </a:xfrm>
                    <a:custGeom>
                      <a:avLst/>
                      <a:gdLst>
                        <a:gd name="T0" fmla="*/ 43 w 79"/>
                        <a:gd name="T1" fmla="*/ 195 h 195"/>
                        <a:gd name="T2" fmla="*/ 43 w 79"/>
                        <a:gd name="T3" fmla="*/ 195 h 195"/>
                        <a:gd name="T4" fmla="*/ 42 w 79"/>
                        <a:gd name="T5" fmla="*/ 195 h 195"/>
                        <a:gd name="T6" fmla="*/ 22 w 79"/>
                        <a:gd name="T7" fmla="*/ 184 h 195"/>
                        <a:gd name="T8" fmla="*/ 14 w 79"/>
                        <a:gd name="T9" fmla="*/ 143 h 195"/>
                        <a:gd name="T10" fmla="*/ 23 w 79"/>
                        <a:gd name="T11" fmla="*/ 83 h 195"/>
                        <a:gd name="T12" fmla="*/ 16 w 79"/>
                        <a:gd name="T13" fmla="*/ 74 h 195"/>
                        <a:gd name="T14" fmla="*/ 13 w 79"/>
                        <a:gd name="T15" fmla="*/ 64 h 195"/>
                        <a:gd name="T16" fmla="*/ 2 w 79"/>
                        <a:gd name="T17" fmla="*/ 58 h 195"/>
                        <a:gd name="T18" fmla="*/ 4 w 79"/>
                        <a:gd name="T19" fmla="*/ 33 h 195"/>
                        <a:gd name="T20" fmla="*/ 22 w 79"/>
                        <a:gd name="T21" fmla="*/ 23 h 195"/>
                        <a:gd name="T22" fmla="*/ 26 w 79"/>
                        <a:gd name="T23" fmla="*/ 21 h 195"/>
                        <a:gd name="T24" fmla="*/ 20 w 79"/>
                        <a:gd name="T25" fmla="*/ 16 h 195"/>
                        <a:gd name="T26" fmla="*/ 13 w 79"/>
                        <a:gd name="T27" fmla="*/ 10 h 195"/>
                        <a:gd name="T28" fmla="*/ 12 w 79"/>
                        <a:gd name="T29" fmla="*/ 4 h 195"/>
                        <a:gd name="T30" fmla="*/ 20 w 79"/>
                        <a:gd name="T31" fmla="*/ 1 h 195"/>
                        <a:gd name="T32" fmla="*/ 55 w 79"/>
                        <a:gd name="T33" fmla="*/ 28 h 195"/>
                        <a:gd name="T34" fmla="*/ 74 w 79"/>
                        <a:gd name="T35" fmla="*/ 117 h 195"/>
                        <a:gd name="T36" fmla="*/ 61 w 79"/>
                        <a:gd name="T37" fmla="*/ 185 h 195"/>
                        <a:gd name="T38" fmla="*/ 43 w 79"/>
                        <a:gd name="T39" fmla="*/ 195 h 195"/>
                        <a:gd name="T40" fmla="*/ 14 w 79"/>
                        <a:gd name="T41" fmla="*/ 52 h 195"/>
                        <a:gd name="T42" fmla="*/ 15 w 79"/>
                        <a:gd name="T43" fmla="*/ 60 h 195"/>
                        <a:gd name="T44" fmla="*/ 19 w 79"/>
                        <a:gd name="T45" fmla="*/ 74 h 195"/>
                        <a:gd name="T46" fmla="*/ 25 w 79"/>
                        <a:gd name="T47" fmla="*/ 81 h 195"/>
                        <a:gd name="T48" fmla="*/ 26 w 79"/>
                        <a:gd name="T49" fmla="*/ 81 h 195"/>
                        <a:gd name="T50" fmla="*/ 26 w 79"/>
                        <a:gd name="T51" fmla="*/ 82 h 195"/>
                        <a:gd name="T52" fmla="*/ 16 w 79"/>
                        <a:gd name="T53" fmla="*/ 143 h 195"/>
                        <a:gd name="T54" fmla="*/ 24 w 79"/>
                        <a:gd name="T55" fmla="*/ 182 h 195"/>
                        <a:gd name="T56" fmla="*/ 42 w 79"/>
                        <a:gd name="T57" fmla="*/ 192 h 195"/>
                        <a:gd name="T58" fmla="*/ 43 w 79"/>
                        <a:gd name="T59" fmla="*/ 192 h 195"/>
                        <a:gd name="T60" fmla="*/ 43 w 79"/>
                        <a:gd name="T61" fmla="*/ 192 h 195"/>
                        <a:gd name="T62" fmla="*/ 59 w 79"/>
                        <a:gd name="T63" fmla="*/ 183 h 195"/>
                        <a:gd name="T64" fmla="*/ 71 w 79"/>
                        <a:gd name="T65" fmla="*/ 117 h 195"/>
                        <a:gd name="T66" fmla="*/ 53 w 79"/>
                        <a:gd name="T67" fmla="*/ 29 h 195"/>
                        <a:gd name="T68" fmla="*/ 20 w 79"/>
                        <a:gd name="T69" fmla="*/ 4 h 195"/>
                        <a:gd name="T70" fmla="*/ 15 w 79"/>
                        <a:gd name="T71" fmla="*/ 5 h 195"/>
                        <a:gd name="T72" fmla="*/ 15 w 79"/>
                        <a:gd name="T73" fmla="*/ 8 h 195"/>
                        <a:gd name="T74" fmla="*/ 22 w 79"/>
                        <a:gd name="T75" fmla="*/ 14 h 195"/>
                        <a:gd name="T76" fmla="*/ 29 w 79"/>
                        <a:gd name="T77" fmla="*/ 21 h 195"/>
                        <a:gd name="T78" fmla="*/ 28 w 79"/>
                        <a:gd name="T79" fmla="*/ 23 h 195"/>
                        <a:gd name="T80" fmla="*/ 23 w 79"/>
                        <a:gd name="T81" fmla="*/ 25 h 195"/>
                        <a:gd name="T82" fmla="*/ 6 w 79"/>
                        <a:gd name="T83" fmla="*/ 35 h 195"/>
                        <a:gd name="T84" fmla="*/ 4 w 79"/>
                        <a:gd name="T85" fmla="*/ 57 h 195"/>
                        <a:gd name="T86" fmla="*/ 10 w 79"/>
                        <a:gd name="T87" fmla="*/ 63 h 195"/>
                        <a:gd name="T88" fmla="*/ 13 w 79"/>
                        <a:gd name="T89" fmla="*/ 61 h 195"/>
                        <a:gd name="T90" fmla="*/ 14 w 79"/>
                        <a:gd name="T91" fmla="*/ 52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79" h="195">
                          <a:moveTo>
                            <a:pt x="43" y="195"/>
                          </a:moveTo>
                          <a:cubicBezTo>
                            <a:pt x="43" y="195"/>
                            <a:pt x="43" y="195"/>
                            <a:pt x="43" y="195"/>
                          </a:cubicBezTo>
                          <a:cubicBezTo>
                            <a:pt x="43" y="195"/>
                            <a:pt x="42" y="195"/>
                            <a:pt x="42" y="195"/>
                          </a:cubicBezTo>
                          <a:cubicBezTo>
                            <a:pt x="34" y="194"/>
                            <a:pt x="27" y="190"/>
                            <a:pt x="22" y="184"/>
                          </a:cubicBezTo>
                          <a:cubicBezTo>
                            <a:pt x="14" y="175"/>
                            <a:pt x="12" y="161"/>
                            <a:pt x="14" y="143"/>
                          </a:cubicBezTo>
                          <a:cubicBezTo>
                            <a:pt x="17" y="115"/>
                            <a:pt x="22" y="88"/>
                            <a:pt x="23" y="83"/>
                          </a:cubicBezTo>
                          <a:cubicBezTo>
                            <a:pt x="20" y="81"/>
                            <a:pt x="17" y="78"/>
                            <a:pt x="16" y="74"/>
                          </a:cubicBezTo>
                          <a:cubicBezTo>
                            <a:pt x="15" y="72"/>
                            <a:pt x="14" y="67"/>
                            <a:pt x="13" y="64"/>
                          </a:cubicBezTo>
                          <a:cubicBezTo>
                            <a:pt x="10" y="67"/>
                            <a:pt x="3" y="65"/>
                            <a:pt x="2" y="58"/>
                          </a:cubicBezTo>
                          <a:cubicBezTo>
                            <a:pt x="0" y="50"/>
                            <a:pt x="0" y="37"/>
                            <a:pt x="4" y="33"/>
                          </a:cubicBezTo>
                          <a:cubicBezTo>
                            <a:pt x="7" y="30"/>
                            <a:pt x="15" y="26"/>
                            <a:pt x="22" y="23"/>
                          </a:cubicBezTo>
                          <a:cubicBezTo>
                            <a:pt x="24" y="22"/>
                            <a:pt x="25" y="21"/>
                            <a:pt x="26" y="21"/>
                          </a:cubicBezTo>
                          <a:cubicBezTo>
                            <a:pt x="25" y="20"/>
                            <a:pt x="22" y="17"/>
                            <a:pt x="20" y="16"/>
                          </a:cubicBezTo>
                          <a:cubicBezTo>
                            <a:pt x="17" y="14"/>
                            <a:pt x="14" y="11"/>
                            <a:pt x="13" y="10"/>
                          </a:cubicBezTo>
                          <a:cubicBezTo>
                            <a:pt x="11" y="7"/>
                            <a:pt x="12" y="5"/>
                            <a:pt x="12" y="4"/>
                          </a:cubicBezTo>
                          <a:cubicBezTo>
                            <a:pt x="14" y="2"/>
                            <a:pt x="17" y="0"/>
                            <a:pt x="20" y="1"/>
                          </a:cubicBezTo>
                          <a:cubicBezTo>
                            <a:pt x="38" y="4"/>
                            <a:pt x="50" y="19"/>
                            <a:pt x="55" y="28"/>
                          </a:cubicBezTo>
                          <a:cubicBezTo>
                            <a:pt x="62" y="39"/>
                            <a:pt x="66" y="54"/>
                            <a:pt x="74" y="117"/>
                          </a:cubicBezTo>
                          <a:cubicBezTo>
                            <a:pt x="79" y="156"/>
                            <a:pt x="70" y="176"/>
                            <a:pt x="61" y="185"/>
                          </a:cubicBezTo>
                          <a:cubicBezTo>
                            <a:pt x="56" y="191"/>
                            <a:pt x="49" y="195"/>
                            <a:pt x="43" y="195"/>
                          </a:cubicBezTo>
                          <a:close/>
                          <a:moveTo>
                            <a:pt x="14" y="52"/>
                          </a:moveTo>
                          <a:cubicBezTo>
                            <a:pt x="15" y="60"/>
                            <a:pt x="15" y="60"/>
                            <a:pt x="15" y="60"/>
                          </a:cubicBezTo>
                          <a:cubicBezTo>
                            <a:pt x="15" y="61"/>
                            <a:pt x="17" y="69"/>
                            <a:pt x="19" y="74"/>
                          </a:cubicBezTo>
                          <a:cubicBezTo>
                            <a:pt x="20" y="77"/>
                            <a:pt x="22" y="79"/>
                            <a:pt x="25" y="81"/>
                          </a:cubicBezTo>
                          <a:cubicBezTo>
                            <a:pt x="26" y="81"/>
                            <a:pt x="26" y="81"/>
                            <a:pt x="26" y="81"/>
                          </a:cubicBezTo>
                          <a:cubicBezTo>
                            <a:pt x="26" y="82"/>
                            <a:pt x="26" y="82"/>
                            <a:pt x="26" y="82"/>
                          </a:cubicBezTo>
                          <a:cubicBezTo>
                            <a:pt x="26" y="83"/>
                            <a:pt x="20" y="112"/>
                            <a:pt x="16" y="143"/>
                          </a:cubicBezTo>
                          <a:cubicBezTo>
                            <a:pt x="14" y="160"/>
                            <a:pt x="17" y="174"/>
                            <a:pt x="24" y="182"/>
                          </a:cubicBezTo>
                          <a:cubicBezTo>
                            <a:pt x="28" y="188"/>
                            <a:pt x="35" y="191"/>
                            <a:pt x="42" y="192"/>
                          </a:cubicBezTo>
                          <a:cubicBezTo>
                            <a:pt x="42" y="192"/>
                            <a:pt x="43" y="192"/>
                            <a:pt x="43" y="192"/>
                          </a:cubicBezTo>
                          <a:cubicBezTo>
                            <a:pt x="43" y="192"/>
                            <a:pt x="43" y="192"/>
                            <a:pt x="43" y="192"/>
                          </a:cubicBezTo>
                          <a:cubicBezTo>
                            <a:pt x="48" y="192"/>
                            <a:pt x="54" y="189"/>
                            <a:pt x="59" y="183"/>
                          </a:cubicBezTo>
                          <a:cubicBezTo>
                            <a:pt x="66" y="176"/>
                            <a:pt x="76" y="157"/>
                            <a:pt x="71" y="117"/>
                          </a:cubicBezTo>
                          <a:cubicBezTo>
                            <a:pt x="64" y="55"/>
                            <a:pt x="59" y="39"/>
                            <a:pt x="53" y="29"/>
                          </a:cubicBezTo>
                          <a:cubicBezTo>
                            <a:pt x="47" y="21"/>
                            <a:pt x="36" y="6"/>
                            <a:pt x="20" y="4"/>
                          </a:cubicBezTo>
                          <a:cubicBezTo>
                            <a:pt x="18" y="3"/>
                            <a:pt x="15" y="4"/>
                            <a:pt x="15" y="5"/>
                          </a:cubicBezTo>
                          <a:cubicBezTo>
                            <a:pt x="14" y="6"/>
                            <a:pt x="15" y="7"/>
                            <a:pt x="15" y="8"/>
                          </a:cubicBezTo>
                          <a:cubicBezTo>
                            <a:pt x="16" y="10"/>
                            <a:pt x="19" y="12"/>
                            <a:pt x="22" y="14"/>
                          </a:cubicBezTo>
                          <a:cubicBezTo>
                            <a:pt x="27" y="17"/>
                            <a:pt x="29" y="19"/>
                            <a:pt x="29" y="21"/>
                          </a:cubicBezTo>
                          <a:cubicBezTo>
                            <a:pt x="29" y="22"/>
                            <a:pt x="29" y="22"/>
                            <a:pt x="28" y="23"/>
                          </a:cubicBezTo>
                          <a:cubicBezTo>
                            <a:pt x="27" y="23"/>
                            <a:pt x="25" y="24"/>
                            <a:pt x="23" y="25"/>
                          </a:cubicBezTo>
                          <a:cubicBezTo>
                            <a:pt x="17" y="28"/>
                            <a:pt x="8" y="32"/>
                            <a:pt x="6" y="35"/>
                          </a:cubicBezTo>
                          <a:cubicBezTo>
                            <a:pt x="3" y="38"/>
                            <a:pt x="3" y="50"/>
                            <a:pt x="4" y="57"/>
                          </a:cubicBezTo>
                          <a:cubicBezTo>
                            <a:pt x="5" y="61"/>
                            <a:pt x="7" y="63"/>
                            <a:pt x="10" y="63"/>
                          </a:cubicBezTo>
                          <a:cubicBezTo>
                            <a:pt x="11" y="63"/>
                            <a:pt x="12" y="62"/>
                            <a:pt x="13" y="61"/>
                          </a:cubicBezTo>
                          <a:lnTo>
                            <a:pt x="14" y="52"/>
                          </a:lnTo>
                          <a:close/>
                        </a:path>
                      </a:pathLst>
                    </a:custGeom>
                    <a:solidFill>
                      <a:srgbClr val="A842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74" name="Freeform 1183"/>
                    <p:cNvSpPr>
                      <a:spLocks/>
                    </p:cNvSpPr>
                    <p:nvPr/>
                  </p:nvSpPr>
                  <p:spPr bwMode="auto">
                    <a:xfrm>
                      <a:off x="4240" y="2274"/>
                      <a:ext cx="10" cy="43"/>
                    </a:xfrm>
                    <a:custGeom>
                      <a:avLst/>
                      <a:gdLst>
                        <a:gd name="T0" fmla="*/ 1 w 4"/>
                        <a:gd name="T1" fmla="*/ 0 h 18"/>
                        <a:gd name="T2" fmla="*/ 3 w 4"/>
                        <a:gd name="T3" fmla="*/ 9 h 18"/>
                        <a:gd name="T4" fmla="*/ 4 w 4"/>
                        <a:gd name="T5" fmla="*/ 18 h 18"/>
                        <a:gd name="T6" fmla="*/ 2 w 4"/>
                        <a:gd name="T7" fmla="*/ 18 h 18"/>
                        <a:gd name="T8" fmla="*/ 1 w 4"/>
                        <a:gd name="T9" fmla="*/ 9 h 18"/>
                        <a:gd name="T10" fmla="*/ 0 w 4"/>
                        <a:gd name="T11" fmla="*/ 0 h 18"/>
                        <a:gd name="T12" fmla="*/ 1 w 4"/>
                        <a:gd name="T13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" h="18">
                          <a:moveTo>
                            <a:pt x="1" y="0"/>
                          </a:moveTo>
                          <a:cubicBezTo>
                            <a:pt x="2" y="3"/>
                            <a:pt x="2" y="6"/>
                            <a:pt x="3" y="9"/>
                          </a:cubicBezTo>
                          <a:cubicBezTo>
                            <a:pt x="3" y="12"/>
                            <a:pt x="4" y="15"/>
                            <a:pt x="4" y="18"/>
                          </a:cubicBezTo>
                          <a:cubicBezTo>
                            <a:pt x="2" y="18"/>
                            <a:pt x="2" y="18"/>
                            <a:pt x="2" y="18"/>
                          </a:cubicBezTo>
                          <a:cubicBezTo>
                            <a:pt x="1" y="15"/>
                            <a:pt x="1" y="12"/>
                            <a:pt x="1" y="9"/>
                          </a:cubicBezTo>
                          <a:cubicBezTo>
                            <a:pt x="0" y="6"/>
                            <a:pt x="0" y="3"/>
                            <a:pt x="0" y="0"/>
                          </a:cubicBez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A842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75" name="Freeform 1184"/>
                    <p:cNvSpPr>
                      <a:spLocks/>
                    </p:cNvSpPr>
                    <p:nvPr/>
                  </p:nvSpPr>
                  <p:spPr bwMode="auto">
                    <a:xfrm>
                      <a:off x="4271" y="2364"/>
                      <a:ext cx="31" cy="10"/>
                    </a:xfrm>
                    <a:custGeom>
                      <a:avLst/>
                      <a:gdLst>
                        <a:gd name="T0" fmla="*/ 1 w 13"/>
                        <a:gd name="T1" fmla="*/ 0 h 4"/>
                        <a:gd name="T2" fmla="*/ 4 w 13"/>
                        <a:gd name="T3" fmla="*/ 1 h 4"/>
                        <a:gd name="T4" fmla="*/ 7 w 13"/>
                        <a:gd name="T5" fmla="*/ 2 h 4"/>
                        <a:gd name="T6" fmla="*/ 13 w 13"/>
                        <a:gd name="T7" fmla="*/ 2 h 4"/>
                        <a:gd name="T8" fmla="*/ 13 w 13"/>
                        <a:gd name="T9" fmla="*/ 4 h 4"/>
                        <a:gd name="T10" fmla="*/ 6 w 13"/>
                        <a:gd name="T11" fmla="*/ 4 h 4"/>
                        <a:gd name="T12" fmla="*/ 3 w 13"/>
                        <a:gd name="T13" fmla="*/ 3 h 4"/>
                        <a:gd name="T14" fmla="*/ 0 w 13"/>
                        <a:gd name="T15" fmla="*/ 2 h 4"/>
                        <a:gd name="T16" fmla="*/ 1 w 13"/>
                        <a:gd name="T17" fmla="*/ 0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3" h="4">
                          <a:moveTo>
                            <a:pt x="1" y="0"/>
                          </a:moveTo>
                          <a:cubicBezTo>
                            <a:pt x="2" y="0"/>
                            <a:pt x="3" y="1"/>
                            <a:pt x="4" y="1"/>
                          </a:cubicBezTo>
                          <a:cubicBezTo>
                            <a:pt x="5" y="1"/>
                            <a:pt x="6" y="2"/>
                            <a:pt x="7" y="2"/>
                          </a:cubicBezTo>
                          <a:cubicBezTo>
                            <a:pt x="9" y="2"/>
                            <a:pt x="11" y="2"/>
                            <a:pt x="13" y="2"/>
                          </a:cubicBezTo>
                          <a:cubicBezTo>
                            <a:pt x="13" y="4"/>
                            <a:pt x="13" y="4"/>
                            <a:pt x="13" y="4"/>
                          </a:cubicBezTo>
                          <a:cubicBezTo>
                            <a:pt x="11" y="4"/>
                            <a:pt x="8" y="4"/>
                            <a:pt x="6" y="4"/>
                          </a:cubicBezTo>
                          <a:cubicBezTo>
                            <a:pt x="5" y="4"/>
                            <a:pt x="4" y="4"/>
                            <a:pt x="3" y="3"/>
                          </a:cubicBezTo>
                          <a:cubicBezTo>
                            <a:pt x="2" y="3"/>
                            <a:pt x="1" y="3"/>
                            <a:pt x="0" y="2"/>
                          </a:cubicBez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A842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76" name="Freeform 1185"/>
                    <p:cNvSpPr>
                      <a:spLocks/>
                    </p:cNvSpPr>
                    <p:nvPr/>
                  </p:nvSpPr>
                  <p:spPr bwMode="auto">
                    <a:xfrm>
                      <a:off x="4164" y="2172"/>
                      <a:ext cx="154" cy="35"/>
                    </a:xfrm>
                    <a:custGeom>
                      <a:avLst/>
                      <a:gdLst>
                        <a:gd name="T0" fmla="*/ 0 w 65"/>
                        <a:gd name="T1" fmla="*/ 14 h 15"/>
                        <a:gd name="T2" fmla="*/ 15 w 65"/>
                        <a:gd name="T3" fmla="*/ 5 h 15"/>
                        <a:gd name="T4" fmla="*/ 31 w 65"/>
                        <a:gd name="T5" fmla="*/ 1 h 15"/>
                        <a:gd name="T6" fmla="*/ 40 w 65"/>
                        <a:gd name="T7" fmla="*/ 0 h 15"/>
                        <a:gd name="T8" fmla="*/ 49 w 65"/>
                        <a:gd name="T9" fmla="*/ 1 h 15"/>
                        <a:gd name="T10" fmla="*/ 65 w 65"/>
                        <a:gd name="T11" fmla="*/ 6 h 15"/>
                        <a:gd name="T12" fmla="*/ 65 w 65"/>
                        <a:gd name="T13" fmla="*/ 7 h 15"/>
                        <a:gd name="T14" fmla="*/ 48 w 65"/>
                        <a:gd name="T15" fmla="*/ 4 h 15"/>
                        <a:gd name="T16" fmla="*/ 40 w 65"/>
                        <a:gd name="T17" fmla="*/ 3 h 15"/>
                        <a:gd name="T18" fmla="*/ 32 w 65"/>
                        <a:gd name="T19" fmla="*/ 4 h 15"/>
                        <a:gd name="T20" fmla="*/ 16 w 65"/>
                        <a:gd name="T21" fmla="*/ 8 h 15"/>
                        <a:gd name="T22" fmla="*/ 0 w 65"/>
                        <a:gd name="T23" fmla="*/ 15 h 15"/>
                        <a:gd name="T24" fmla="*/ 0 w 65"/>
                        <a:gd name="T25" fmla="*/ 14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65" h="15">
                          <a:moveTo>
                            <a:pt x="0" y="14"/>
                          </a:moveTo>
                          <a:cubicBezTo>
                            <a:pt x="4" y="10"/>
                            <a:pt x="9" y="7"/>
                            <a:pt x="15" y="5"/>
                          </a:cubicBezTo>
                          <a:cubicBezTo>
                            <a:pt x="20" y="3"/>
                            <a:pt x="26" y="2"/>
                            <a:pt x="31" y="1"/>
                          </a:cubicBezTo>
                          <a:cubicBezTo>
                            <a:pt x="34" y="1"/>
                            <a:pt x="37" y="0"/>
                            <a:pt x="40" y="0"/>
                          </a:cubicBezTo>
                          <a:cubicBezTo>
                            <a:pt x="43" y="0"/>
                            <a:pt x="46" y="1"/>
                            <a:pt x="49" y="1"/>
                          </a:cubicBezTo>
                          <a:cubicBezTo>
                            <a:pt x="55" y="2"/>
                            <a:pt x="60" y="3"/>
                            <a:pt x="65" y="6"/>
                          </a:cubicBezTo>
                          <a:cubicBezTo>
                            <a:pt x="65" y="7"/>
                            <a:pt x="65" y="7"/>
                            <a:pt x="65" y="7"/>
                          </a:cubicBezTo>
                          <a:cubicBezTo>
                            <a:pt x="60" y="5"/>
                            <a:pt x="54" y="4"/>
                            <a:pt x="48" y="4"/>
                          </a:cubicBezTo>
                          <a:cubicBezTo>
                            <a:pt x="46" y="3"/>
                            <a:pt x="43" y="3"/>
                            <a:pt x="40" y="3"/>
                          </a:cubicBezTo>
                          <a:cubicBezTo>
                            <a:pt x="37" y="4"/>
                            <a:pt x="35" y="4"/>
                            <a:pt x="32" y="4"/>
                          </a:cubicBezTo>
                          <a:cubicBezTo>
                            <a:pt x="26" y="5"/>
                            <a:pt x="21" y="6"/>
                            <a:pt x="16" y="8"/>
                          </a:cubicBezTo>
                          <a:cubicBezTo>
                            <a:pt x="10" y="10"/>
                            <a:pt x="5" y="12"/>
                            <a:pt x="0" y="15"/>
                          </a:cubicBezTo>
                          <a:lnTo>
                            <a:pt x="0" y="14"/>
                          </a:lnTo>
                          <a:close/>
                        </a:path>
                      </a:pathLst>
                    </a:custGeom>
                    <a:solidFill>
                      <a:srgbClr val="BA4F2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77" name="Freeform 1186"/>
                    <p:cNvSpPr>
                      <a:spLocks/>
                    </p:cNvSpPr>
                    <p:nvPr/>
                  </p:nvSpPr>
                  <p:spPr bwMode="auto">
                    <a:xfrm>
                      <a:off x="4157" y="2196"/>
                      <a:ext cx="12" cy="26"/>
                    </a:xfrm>
                    <a:custGeom>
                      <a:avLst/>
                      <a:gdLst>
                        <a:gd name="T0" fmla="*/ 3 w 5"/>
                        <a:gd name="T1" fmla="*/ 8 h 11"/>
                        <a:gd name="T2" fmla="*/ 5 w 5"/>
                        <a:gd name="T3" fmla="*/ 0 h 11"/>
                        <a:gd name="T4" fmla="*/ 3 w 5"/>
                        <a:gd name="T5" fmla="*/ 8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" h="11">
                          <a:moveTo>
                            <a:pt x="3" y="8"/>
                          </a:moveTo>
                          <a:cubicBezTo>
                            <a:pt x="1" y="11"/>
                            <a:pt x="0" y="4"/>
                            <a:pt x="5" y="0"/>
                          </a:cubicBezTo>
                          <a:cubicBezTo>
                            <a:pt x="5" y="0"/>
                            <a:pt x="4" y="6"/>
                            <a:pt x="3" y="8"/>
                          </a:cubicBezTo>
                          <a:close/>
                        </a:path>
                      </a:pathLst>
                    </a:custGeom>
                    <a:solidFill>
                      <a:srgbClr val="BA4F2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78" name="Freeform 1187"/>
                    <p:cNvSpPr>
                      <a:spLocks/>
                    </p:cNvSpPr>
                    <p:nvPr/>
                  </p:nvSpPr>
                  <p:spPr bwMode="auto">
                    <a:xfrm>
                      <a:off x="4316" y="2172"/>
                      <a:ext cx="9" cy="28"/>
                    </a:xfrm>
                    <a:custGeom>
                      <a:avLst/>
                      <a:gdLst>
                        <a:gd name="T0" fmla="*/ 0 w 4"/>
                        <a:gd name="T1" fmla="*/ 4 h 12"/>
                        <a:gd name="T2" fmla="*/ 1 w 4"/>
                        <a:gd name="T3" fmla="*/ 12 h 12"/>
                        <a:gd name="T4" fmla="*/ 0 w 4"/>
                        <a:gd name="T5" fmla="*/ 4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12">
                          <a:moveTo>
                            <a:pt x="0" y="4"/>
                          </a:moveTo>
                          <a:cubicBezTo>
                            <a:pt x="0" y="0"/>
                            <a:pt x="4" y="6"/>
                            <a:pt x="1" y="12"/>
                          </a:cubicBezTo>
                          <a:cubicBezTo>
                            <a:pt x="1" y="12"/>
                            <a:pt x="0" y="6"/>
                            <a:pt x="0" y="4"/>
                          </a:cubicBezTo>
                          <a:close/>
                        </a:path>
                      </a:pathLst>
                    </a:custGeom>
                    <a:solidFill>
                      <a:srgbClr val="BA4F2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79" name="Freeform 1188"/>
                    <p:cNvSpPr>
                      <a:spLocks/>
                    </p:cNvSpPr>
                    <p:nvPr/>
                  </p:nvSpPr>
                  <p:spPr bwMode="auto">
                    <a:xfrm>
                      <a:off x="3812" y="2108"/>
                      <a:ext cx="38" cy="33"/>
                    </a:xfrm>
                    <a:custGeom>
                      <a:avLst/>
                      <a:gdLst>
                        <a:gd name="T0" fmla="*/ 9 w 16"/>
                        <a:gd name="T1" fmla="*/ 5 h 14"/>
                        <a:gd name="T2" fmla="*/ 0 w 16"/>
                        <a:gd name="T3" fmla="*/ 5 h 14"/>
                        <a:gd name="T4" fmla="*/ 12 w 16"/>
                        <a:gd name="T5" fmla="*/ 13 h 14"/>
                        <a:gd name="T6" fmla="*/ 9 w 16"/>
                        <a:gd name="T7" fmla="*/ 5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6" h="14">
                          <a:moveTo>
                            <a:pt x="9" y="5"/>
                          </a:moveTo>
                          <a:cubicBezTo>
                            <a:pt x="7" y="0"/>
                            <a:pt x="0" y="1"/>
                            <a:pt x="0" y="5"/>
                          </a:cubicBezTo>
                          <a:cubicBezTo>
                            <a:pt x="1" y="10"/>
                            <a:pt x="7" y="14"/>
                            <a:pt x="12" y="13"/>
                          </a:cubicBezTo>
                          <a:cubicBezTo>
                            <a:pt x="16" y="12"/>
                            <a:pt x="11" y="12"/>
                            <a:pt x="9" y="5"/>
                          </a:cubicBezTo>
                          <a:close/>
                        </a:path>
                      </a:pathLst>
                    </a:custGeom>
                    <a:solidFill>
                      <a:srgbClr val="EAB28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80" name="Freeform 1189"/>
                    <p:cNvSpPr>
                      <a:spLocks/>
                    </p:cNvSpPr>
                    <p:nvPr/>
                  </p:nvSpPr>
                  <p:spPr bwMode="auto">
                    <a:xfrm>
                      <a:off x="4477" y="2058"/>
                      <a:ext cx="21" cy="28"/>
                    </a:xfrm>
                    <a:custGeom>
                      <a:avLst/>
                      <a:gdLst>
                        <a:gd name="T0" fmla="*/ 2 w 9"/>
                        <a:gd name="T1" fmla="*/ 6 h 12"/>
                        <a:gd name="T2" fmla="*/ 7 w 9"/>
                        <a:gd name="T3" fmla="*/ 2 h 12"/>
                        <a:gd name="T4" fmla="*/ 3 w 9"/>
                        <a:gd name="T5" fmla="*/ 11 h 12"/>
                        <a:gd name="T6" fmla="*/ 2 w 9"/>
                        <a:gd name="T7" fmla="*/ 6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9" h="12">
                          <a:moveTo>
                            <a:pt x="2" y="6"/>
                          </a:moveTo>
                          <a:cubicBezTo>
                            <a:pt x="1" y="2"/>
                            <a:pt x="6" y="0"/>
                            <a:pt x="7" y="2"/>
                          </a:cubicBezTo>
                          <a:cubicBezTo>
                            <a:pt x="9" y="6"/>
                            <a:pt x="6" y="10"/>
                            <a:pt x="3" y="11"/>
                          </a:cubicBezTo>
                          <a:cubicBezTo>
                            <a:pt x="0" y="12"/>
                            <a:pt x="3" y="11"/>
                            <a:pt x="2" y="6"/>
                          </a:cubicBezTo>
                          <a:close/>
                        </a:path>
                      </a:pathLst>
                    </a:custGeom>
                    <a:solidFill>
                      <a:srgbClr val="C4784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81" name="Freeform 1190"/>
                    <p:cNvSpPr>
                      <a:spLocks/>
                    </p:cNvSpPr>
                    <p:nvPr/>
                  </p:nvSpPr>
                  <p:spPr bwMode="auto">
                    <a:xfrm>
                      <a:off x="4224" y="1562"/>
                      <a:ext cx="1251" cy="1225"/>
                    </a:xfrm>
                    <a:custGeom>
                      <a:avLst/>
                      <a:gdLst>
                        <a:gd name="T0" fmla="*/ 294 w 529"/>
                        <a:gd name="T1" fmla="*/ 3 h 516"/>
                        <a:gd name="T2" fmla="*/ 108 w 529"/>
                        <a:gd name="T3" fmla="*/ 201 h 516"/>
                        <a:gd name="T4" fmla="*/ 88 w 529"/>
                        <a:gd name="T5" fmla="*/ 377 h 516"/>
                        <a:gd name="T6" fmla="*/ 64 w 529"/>
                        <a:gd name="T7" fmla="*/ 389 h 516"/>
                        <a:gd name="T8" fmla="*/ 41 w 529"/>
                        <a:gd name="T9" fmla="*/ 412 h 516"/>
                        <a:gd name="T10" fmla="*/ 23 w 529"/>
                        <a:gd name="T11" fmla="*/ 450 h 516"/>
                        <a:gd name="T12" fmla="*/ 11 w 529"/>
                        <a:gd name="T13" fmla="*/ 439 h 516"/>
                        <a:gd name="T14" fmla="*/ 38 w 529"/>
                        <a:gd name="T15" fmla="*/ 481 h 516"/>
                        <a:gd name="T16" fmla="*/ 80 w 529"/>
                        <a:gd name="T17" fmla="*/ 450 h 516"/>
                        <a:gd name="T18" fmla="*/ 466 w 529"/>
                        <a:gd name="T19" fmla="*/ 482 h 516"/>
                        <a:gd name="T20" fmla="*/ 529 w 529"/>
                        <a:gd name="T21" fmla="*/ 502 h 516"/>
                        <a:gd name="T22" fmla="*/ 505 w 529"/>
                        <a:gd name="T23" fmla="*/ 466 h 516"/>
                        <a:gd name="T24" fmla="*/ 461 w 529"/>
                        <a:gd name="T25" fmla="*/ 393 h 516"/>
                        <a:gd name="T26" fmla="*/ 477 w 529"/>
                        <a:gd name="T27" fmla="*/ 399 h 516"/>
                        <a:gd name="T28" fmla="*/ 454 w 529"/>
                        <a:gd name="T29" fmla="*/ 347 h 516"/>
                        <a:gd name="T30" fmla="*/ 465 w 529"/>
                        <a:gd name="T31" fmla="*/ 223 h 516"/>
                        <a:gd name="T32" fmla="*/ 294 w 529"/>
                        <a:gd name="T33" fmla="*/ 3 h 5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29" h="516">
                          <a:moveTo>
                            <a:pt x="294" y="3"/>
                          </a:moveTo>
                          <a:cubicBezTo>
                            <a:pt x="206" y="0"/>
                            <a:pt x="106" y="63"/>
                            <a:pt x="108" y="201"/>
                          </a:cubicBezTo>
                          <a:cubicBezTo>
                            <a:pt x="109" y="344"/>
                            <a:pt x="106" y="378"/>
                            <a:pt x="88" y="377"/>
                          </a:cubicBezTo>
                          <a:cubicBezTo>
                            <a:pt x="75" y="376"/>
                            <a:pt x="64" y="389"/>
                            <a:pt x="64" y="389"/>
                          </a:cubicBezTo>
                          <a:cubicBezTo>
                            <a:pt x="64" y="389"/>
                            <a:pt x="48" y="395"/>
                            <a:pt x="41" y="412"/>
                          </a:cubicBezTo>
                          <a:cubicBezTo>
                            <a:pt x="35" y="428"/>
                            <a:pt x="39" y="450"/>
                            <a:pt x="23" y="450"/>
                          </a:cubicBezTo>
                          <a:cubicBezTo>
                            <a:pt x="12" y="450"/>
                            <a:pt x="11" y="439"/>
                            <a:pt x="11" y="439"/>
                          </a:cubicBezTo>
                          <a:cubicBezTo>
                            <a:pt x="11" y="439"/>
                            <a:pt x="0" y="476"/>
                            <a:pt x="38" y="481"/>
                          </a:cubicBezTo>
                          <a:cubicBezTo>
                            <a:pt x="68" y="484"/>
                            <a:pt x="80" y="450"/>
                            <a:pt x="80" y="450"/>
                          </a:cubicBezTo>
                          <a:cubicBezTo>
                            <a:pt x="466" y="482"/>
                            <a:pt x="466" y="482"/>
                            <a:pt x="466" y="482"/>
                          </a:cubicBezTo>
                          <a:cubicBezTo>
                            <a:pt x="466" y="482"/>
                            <a:pt x="486" y="516"/>
                            <a:pt x="529" y="502"/>
                          </a:cubicBezTo>
                          <a:cubicBezTo>
                            <a:pt x="529" y="502"/>
                            <a:pt x="511" y="500"/>
                            <a:pt x="505" y="466"/>
                          </a:cubicBezTo>
                          <a:cubicBezTo>
                            <a:pt x="498" y="428"/>
                            <a:pt x="464" y="427"/>
                            <a:pt x="461" y="393"/>
                          </a:cubicBezTo>
                          <a:cubicBezTo>
                            <a:pt x="461" y="393"/>
                            <a:pt x="465" y="401"/>
                            <a:pt x="477" y="399"/>
                          </a:cubicBezTo>
                          <a:cubicBezTo>
                            <a:pt x="477" y="399"/>
                            <a:pt x="455" y="388"/>
                            <a:pt x="454" y="347"/>
                          </a:cubicBezTo>
                          <a:cubicBezTo>
                            <a:pt x="454" y="315"/>
                            <a:pt x="458" y="269"/>
                            <a:pt x="465" y="223"/>
                          </a:cubicBezTo>
                          <a:cubicBezTo>
                            <a:pt x="472" y="177"/>
                            <a:pt x="459" y="11"/>
                            <a:pt x="294" y="3"/>
                          </a:cubicBezTo>
                          <a:close/>
                        </a:path>
                      </a:pathLst>
                    </a:custGeom>
                    <a:solidFill>
                      <a:srgbClr val="ED943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82" name="Freeform 1191"/>
                    <p:cNvSpPr>
                      <a:spLocks/>
                    </p:cNvSpPr>
                    <p:nvPr/>
                  </p:nvSpPr>
                  <p:spPr bwMode="auto">
                    <a:xfrm>
                      <a:off x="4844" y="1569"/>
                      <a:ext cx="631" cy="1194"/>
                    </a:xfrm>
                    <a:custGeom>
                      <a:avLst/>
                      <a:gdLst>
                        <a:gd name="T0" fmla="*/ 243 w 267"/>
                        <a:gd name="T1" fmla="*/ 463 h 503"/>
                        <a:gd name="T2" fmla="*/ 199 w 267"/>
                        <a:gd name="T3" fmla="*/ 390 h 503"/>
                        <a:gd name="T4" fmla="*/ 215 w 267"/>
                        <a:gd name="T5" fmla="*/ 396 h 503"/>
                        <a:gd name="T6" fmla="*/ 192 w 267"/>
                        <a:gd name="T7" fmla="*/ 344 h 503"/>
                        <a:gd name="T8" fmla="*/ 203 w 267"/>
                        <a:gd name="T9" fmla="*/ 220 h 503"/>
                        <a:gd name="T10" fmla="*/ 32 w 267"/>
                        <a:gd name="T11" fmla="*/ 0 h 503"/>
                        <a:gd name="T12" fmla="*/ 0 w 267"/>
                        <a:gd name="T13" fmla="*/ 3 h 503"/>
                        <a:gd name="T14" fmla="*/ 152 w 267"/>
                        <a:gd name="T15" fmla="*/ 64 h 503"/>
                        <a:gd name="T16" fmla="*/ 195 w 267"/>
                        <a:gd name="T17" fmla="*/ 209 h 503"/>
                        <a:gd name="T18" fmla="*/ 181 w 267"/>
                        <a:gd name="T19" fmla="*/ 342 h 503"/>
                        <a:gd name="T20" fmla="*/ 193 w 267"/>
                        <a:gd name="T21" fmla="*/ 411 h 503"/>
                        <a:gd name="T22" fmla="*/ 234 w 267"/>
                        <a:gd name="T23" fmla="*/ 453 h 503"/>
                        <a:gd name="T24" fmla="*/ 235 w 267"/>
                        <a:gd name="T25" fmla="*/ 501 h 503"/>
                        <a:gd name="T26" fmla="*/ 267 w 267"/>
                        <a:gd name="T27" fmla="*/ 499 h 503"/>
                        <a:gd name="T28" fmla="*/ 243 w 267"/>
                        <a:gd name="T29" fmla="*/ 463 h 5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67" h="503">
                          <a:moveTo>
                            <a:pt x="243" y="463"/>
                          </a:moveTo>
                          <a:cubicBezTo>
                            <a:pt x="236" y="426"/>
                            <a:pt x="202" y="424"/>
                            <a:pt x="199" y="390"/>
                          </a:cubicBezTo>
                          <a:cubicBezTo>
                            <a:pt x="199" y="390"/>
                            <a:pt x="203" y="398"/>
                            <a:pt x="215" y="396"/>
                          </a:cubicBezTo>
                          <a:cubicBezTo>
                            <a:pt x="215" y="396"/>
                            <a:pt x="193" y="385"/>
                            <a:pt x="192" y="344"/>
                          </a:cubicBezTo>
                          <a:cubicBezTo>
                            <a:pt x="192" y="312"/>
                            <a:pt x="196" y="266"/>
                            <a:pt x="203" y="220"/>
                          </a:cubicBezTo>
                          <a:cubicBezTo>
                            <a:pt x="210" y="174"/>
                            <a:pt x="197" y="8"/>
                            <a:pt x="32" y="0"/>
                          </a:cubicBezTo>
                          <a:cubicBezTo>
                            <a:pt x="22" y="0"/>
                            <a:pt x="10" y="1"/>
                            <a:pt x="0" y="3"/>
                          </a:cubicBezTo>
                          <a:cubicBezTo>
                            <a:pt x="40" y="2"/>
                            <a:pt x="106" y="9"/>
                            <a:pt x="152" y="64"/>
                          </a:cubicBezTo>
                          <a:cubicBezTo>
                            <a:pt x="187" y="106"/>
                            <a:pt x="199" y="177"/>
                            <a:pt x="195" y="209"/>
                          </a:cubicBezTo>
                          <a:cubicBezTo>
                            <a:pt x="189" y="258"/>
                            <a:pt x="184" y="286"/>
                            <a:pt x="181" y="342"/>
                          </a:cubicBezTo>
                          <a:cubicBezTo>
                            <a:pt x="179" y="390"/>
                            <a:pt x="185" y="400"/>
                            <a:pt x="193" y="411"/>
                          </a:cubicBezTo>
                          <a:cubicBezTo>
                            <a:pt x="202" y="421"/>
                            <a:pt x="226" y="437"/>
                            <a:pt x="234" y="453"/>
                          </a:cubicBezTo>
                          <a:cubicBezTo>
                            <a:pt x="241" y="467"/>
                            <a:pt x="243" y="491"/>
                            <a:pt x="235" y="501"/>
                          </a:cubicBezTo>
                          <a:cubicBezTo>
                            <a:pt x="244" y="503"/>
                            <a:pt x="254" y="503"/>
                            <a:pt x="267" y="499"/>
                          </a:cubicBezTo>
                          <a:cubicBezTo>
                            <a:pt x="267" y="499"/>
                            <a:pt x="249" y="497"/>
                            <a:pt x="243" y="463"/>
                          </a:cubicBezTo>
                          <a:close/>
                        </a:path>
                      </a:pathLst>
                    </a:custGeom>
                    <a:solidFill>
                      <a:srgbClr val="FAAD3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83" name="Freeform 1192"/>
                    <p:cNvSpPr>
                      <a:spLocks/>
                    </p:cNvSpPr>
                    <p:nvPr/>
                  </p:nvSpPr>
                  <p:spPr bwMode="auto">
                    <a:xfrm>
                      <a:off x="5111" y="2048"/>
                      <a:ext cx="310" cy="705"/>
                    </a:xfrm>
                    <a:custGeom>
                      <a:avLst/>
                      <a:gdLst>
                        <a:gd name="T0" fmla="*/ 83 w 131"/>
                        <a:gd name="T1" fmla="*/ 217 h 297"/>
                        <a:gd name="T2" fmla="*/ 52 w 131"/>
                        <a:gd name="T3" fmla="*/ 172 h 297"/>
                        <a:gd name="T4" fmla="*/ 52 w 131"/>
                        <a:gd name="T5" fmla="*/ 94 h 297"/>
                        <a:gd name="T6" fmla="*/ 55 w 131"/>
                        <a:gd name="T7" fmla="*/ 54 h 297"/>
                        <a:gd name="T8" fmla="*/ 82 w 131"/>
                        <a:gd name="T9" fmla="*/ 0 h 297"/>
                        <a:gd name="T10" fmla="*/ 15 w 131"/>
                        <a:gd name="T11" fmla="*/ 37 h 297"/>
                        <a:gd name="T12" fmla="*/ 0 w 131"/>
                        <a:gd name="T13" fmla="*/ 189 h 297"/>
                        <a:gd name="T14" fmla="*/ 91 w 131"/>
                        <a:gd name="T15" fmla="*/ 277 h 297"/>
                        <a:gd name="T16" fmla="*/ 115 w 131"/>
                        <a:gd name="T17" fmla="*/ 297 h 297"/>
                        <a:gd name="T18" fmla="*/ 83 w 131"/>
                        <a:gd name="T19" fmla="*/ 217 h 2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31" h="297">
                          <a:moveTo>
                            <a:pt x="83" y="217"/>
                          </a:moveTo>
                          <a:cubicBezTo>
                            <a:pt x="65" y="201"/>
                            <a:pt x="52" y="194"/>
                            <a:pt x="52" y="172"/>
                          </a:cubicBezTo>
                          <a:cubicBezTo>
                            <a:pt x="53" y="142"/>
                            <a:pt x="56" y="114"/>
                            <a:pt x="52" y="94"/>
                          </a:cubicBezTo>
                          <a:cubicBezTo>
                            <a:pt x="49" y="75"/>
                            <a:pt x="39" y="72"/>
                            <a:pt x="55" y="54"/>
                          </a:cubicBezTo>
                          <a:cubicBezTo>
                            <a:pt x="70" y="37"/>
                            <a:pt x="85" y="17"/>
                            <a:pt x="82" y="0"/>
                          </a:cubicBezTo>
                          <a:cubicBezTo>
                            <a:pt x="15" y="37"/>
                            <a:pt x="15" y="37"/>
                            <a:pt x="15" y="37"/>
                          </a:cubicBezTo>
                          <a:cubicBezTo>
                            <a:pt x="0" y="189"/>
                            <a:pt x="0" y="189"/>
                            <a:pt x="0" y="189"/>
                          </a:cubicBezTo>
                          <a:cubicBezTo>
                            <a:pt x="91" y="277"/>
                            <a:pt x="91" y="277"/>
                            <a:pt x="91" y="277"/>
                          </a:cubicBezTo>
                          <a:cubicBezTo>
                            <a:pt x="91" y="277"/>
                            <a:pt x="99" y="291"/>
                            <a:pt x="115" y="297"/>
                          </a:cubicBezTo>
                          <a:cubicBezTo>
                            <a:pt x="131" y="255"/>
                            <a:pt x="100" y="232"/>
                            <a:pt x="83" y="217"/>
                          </a:cubicBezTo>
                          <a:close/>
                        </a:path>
                      </a:pathLst>
                    </a:custGeom>
                    <a:solidFill>
                      <a:srgbClr val="D8782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84" name="Freeform 1193"/>
                    <p:cNvSpPr>
                      <a:spLocks/>
                    </p:cNvSpPr>
                    <p:nvPr/>
                  </p:nvSpPr>
                  <p:spPr bwMode="auto">
                    <a:xfrm>
                      <a:off x="5120" y="2079"/>
                      <a:ext cx="284" cy="670"/>
                    </a:xfrm>
                    <a:custGeom>
                      <a:avLst/>
                      <a:gdLst>
                        <a:gd name="T0" fmla="*/ 78 w 120"/>
                        <a:gd name="T1" fmla="*/ 207 h 282"/>
                        <a:gd name="T2" fmla="*/ 37 w 120"/>
                        <a:gd name="T3" fmla="*/ 183 h 282"/>
                        <a:gd name="T4" fmla="*/ 38 w 120"/>
                        <a:gd name="T5" fmla="*/ 115 h 282"/>
                        <a:gd name="T6" fmla="*/ 37 w 120"/>
                        <a:gd name="T7" fmla="*/ 67 h 282"/>
                        <a:gd name="T8" fmla="*/ 42 w 120"/>
                        <a:gd name="T9" fmla="*/ 37 h 282"/>
                        <a:gd name="T10" fmla="*/ 58 w 120"/>
                        <a:gd name="T11" fmla="*/ 19 h 282"/>
                        <a:gd name="T12" fmla="*/ 74 w 120"/>
                        <a:gd name="T13" fmla="*/ 3 h 282"/>
                        <a:gd name="T14" fmla="*/ 64 w 120"/>
                        <a:gd name="T15" fmla="*/ 0 h 282"/>
                        <a:gd name="T16" fmla="*/ 18 w 120"/>
                        <a:gd name="T17" fmla="*/ 22 h 282"/>
                        <a:gd name="T18" fmla="*/ 0 w 120"/>
                        <a:gd name="T19" fmla="*/ 180 h 282"/>
                        <a:gd name="T20" fmla="*/ 87 w 120"/>
                        <a:gd name="T21" fmla="*/ 264 h 282"/>
                        <a:gd name="T22" fmla="*/ 106 w 120"/>
                        <a:gd name="T23" fmla="*/ 282 h 282"/>
                        <a:gd name="T24" fmla="*/ 78 w 120"/>
                        <a:gd name="T25" fmla="*/ 207 h 2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20" h="282">
                          <a:moveTo>
                            <a:pt x="78" y="207"/>
                          </a:moveTo>
                          <a:cubicBezTo>
                            <a:pt x="64" y="199"/>
                            <a:pt x="40" y="188"/>
                            <a:pt x="37" y="183"/>
                          </a:cubicBezTo>
                          <a:cubicBezTo>
                            <a:pt x="34" y="179"/>
                            <a:pt x="36" y="148"/>
                            <a:pt x="38" y="115"/>
                          </a:cubicBezTo>
                          <a:cubicBezTo>
                            <a:pt x="40" y="82"/>
                            <a:pt x="39" y="73"/>
                            <a:pt x="37" y="67"/>
                          </a:cubicBezTo>
                          <a:cubicBezTo>
                            <a:pt x="32" y="55"/>
                            <a:pt x="32" y="52"/>
                            <a:pt x="42" y="37"/>
                          </a:cubicBezTo>
                          <a:cubicBezTo>
                            <a:pt x="48" y="28"/>
                            <a:pt x="50" y="20"/>
                            <a:pt x="58" y="19"/>
                          </a:cubicBezTo>
                          <a:cubicBezTo>
                            <a:pt x="66" y="17"/>
                            <a:pt x="71" y="9"/>
                            <a:pt x="74" y="3"/>
                          </a:cubicBezTo>
                          <a:cubicBezTo>
                            <a:pt x="64" y="0"/>
                            <a:pt x="64" y="0"/>
                            <a:pt x="64" y="0"/>
                          </a:cubicBezTo>
                          <a:cubicBezTo>
                            <a:pt x="64" y="0"/>
                            <a:pt x="23" y="17"/>
                            <a:pt x="18" y="22"/>
                          </a:cubicBezTo>
                          <a:cubicBezTo>
                            <a:pt x="7" y="33"/>
                            <a:pt x="2" y="144"/>
                            <a:pt x="0" y="180"/>
                          </a:cubicBezTo>
                          <a:cubicBezTo>
                            <a:pt x="87" y="264"/>
                            <a:pt x="87" y="264"/>
                            <a:pt x="87" y="264"/>
                          </a:cubicBezTo>
                          <a:cubicBezTo>
                            <a:pt x="87" y="264"/>
                            <a:pt x="93" y="275"/>
                            <a:pt x="106" y="282"/>
                          </a:cubicBezTo>
                          <a:cubicBezTo>
                            <a:pt x="120" y="247"/>
                            <a:pt x="92" y="215"/>
                            <a:pt x="78" y="207"/>
                          </a:cubicBezTo>
                          <a:close/>
                        </a:path>
                      </a:pathLst>
                    </a:custGeom>
                    <a:solidFill>
                      <a:srgbClr val="C15E1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85" name="Freeform 1194"/>
                    <p:cNvSpPr>
                      <a:spLocks/>
                    </p:cNvSpPr>
                    <p:nvPr/>
                  </p:nvSpPr>
                  <p:spPr bwMode="auto">
                    <a:xfrm>
                      <a:off x="4224" y="1585"/>
                      <a:ext cx="735" cy="1126"/>
                    </a:xfrm>
                    <a:custGeom>
                      <a:avLst/>
                      <a:gdLst>
                        <a:gd name="T0" fmla="*/ 243 w 311"/>
                        <a:gd name="T1" fmla="*/ 279 h 474"/>
                        <a:gd name="T2" fmla="*/ 302 w 311"/>
                        <a:gd name="T3" fmla="*/ 61 h 474"/>
                        <a:gd name="T4" fmla="*/ 245 w 311"/>
                        <a:gd name="T5" fmla="*/ 108 h 474"/>
                        <a:gd name="T6" fmla="*/ 177 w 311"/>
                        <a:gd name="T7" fmla="*/ 147 h 474"/>
                        <a:gd name="T8" fmla="*/ 249 w 311"/>
                        <a:gd name="T9" fmla="*/ 57 h 474"/>
                        <a:gd name="T10" fmla="*/ 162 w 311"/>
                        <a:gd name="T11" fmla="*/ 127 h 474"/>
                        <a:gd name="T12" fmla="*/ 173 w 311"/>
                        <a:gd name="T13" fmla="*/ 93 h 474"/>
                        <a:gd name="T14" fmla="*/ 126 w 311"/>
                        <a:gd name="T15" fmla="*/ 216 h 474"/>
                        <a:gd name="T16" fmla="*/ 110 w 311"/>
                        <a:gd name="T17" fmla="*/ 334 h 474"/>
                        <a:gd name="T18" fmla="*/ 118 w 311"/>
                        <a:gd name="T19" fmla="*/ 242 h 474"/>
                        <a:gd name="T20" fmla="*/ 239 w 311"/>
                        <a:gd name="T21" fmla="*/ 0 h 474"/>
                        <a:gd name="T22" fmla="*/ 108 w 311"/>
                        <a:gd name="T23" fmla="*/ 191 h 474"/>
                        <a:gd name="T24" fmla="*/ 88 w 311"/>
                        <a:gd name="T25" fmla="*/ 367 h 474"/>
                        <a:gd name="T26" fmla="*/ 64 w 311"/>
                        <a:gd name="T27" fmla="*/ 379 h 474"/>
                        <a:gd name="T28" fmla="*/ 41 w 311"/>
                        <a:gd name="T29" fmla="*/ 402 h 474"/>
                        <a:gd name="T30" fmla="*/ 23 w 311"/>
                        <a:gd name="T31" fmla="*/ 440 h 474"/>
                        <a:gd name="T32" fmla="*/ 11 w 311"/>
                        <a:gd name="T33" fmla="*/ 429 h 474"/>
                        <a:gd name="T34" fmla="*/ 38 w 311"/>
                        <a:gd name="T35" fmla="*/ 471 h 474"/>
                        <a:gd name="T36" fmla="*/ 80 w 311"/>
                        <a:gd name="T37" fmla="*/ 440 h 474"/>
                        <a:gd name="T38" fmla="*/ 147 w 311"/>
                        <a:gd name="T39" fmla="*/ 446 h 474"/>
                        <a:gd name="T40" fmla="*/ 243 w 311"/>
                        <a:gd name="T41" fmla="*/ 279 h 4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311" h="474">
                          <a:moveTo>
                            <a:pt x="243" y="279"/>
                          </a:moveTo>
                          <a:cubicBezTo>
                            <a:pt x="253" y="188"/>
                            <a:pt x="311" y="92"/>
                            <a:pt x="302" y="61"/>
                          </a:cubicBezTo>
                          <a:cubicBezTo>
                            <a:pt x="298" y="71"/>
                            <a:pt x="282" y="89"/>
                            <a:pt x="245" y="108"/>
                          </a:cubicBezTo>
                          <a:cubicBezTo>
                            <a:pt x="208" y="127"/>
                            <a:pt x="183" y="140"/>
                            <a:pt x="177" y="147"/>
                          </a:cubicBezTo>
                          <a:cubicBezTo>
                            <a:pt x="177" y="147"/>
                            <a:pt x="189" y="95"/>
                            <a:pt x="249" y="57"/>
                          </a:cubicBezTo>
                          <a:cubicBezTo>
                            <a:pt x="249" y="57"/>
                            <a:pt x="198" y="67"/>
                            <a:pt x="162" y="127"/>
                          </a:cubicBezTo>
                          <a:cubicBezTo>
                            <a:pt x="162" y="127"/>
                            <a:pt x="161" y="108"/>
                            <a:pt x="173" y="93"/>
                          </a:cubicBezTo>
                          <a:cubicBezTo>
                            <a:pt x="173" y="93"/>
                            <a:pt x="129" y="110"/>
                            <a:pt x="126" y="216"/>
                          </a:cubicBezTo>
                          <a:cubicBezTo>
                            <a:pt x="123" y="293"/>
                            <a:pt x="122" y="314"/>
                            <a:pt x="110" y="334"/>
                          </a:cubicBezTo>
                          <a:cubicBezTo>
                            <a:pt x="110" y="334"/>
                            <a:pt x="120" y="311"/>
                            <a:pt x="118" y="242"/>
                          </a:cubicBezTo>
                          <a:cubicBezTo>
                            <a:pt x="114" y="151"/>
                            <a:pt x="120" y="47"/>
                            <a:pt x="239" y="0"/>
                          </a:cubicBezTo>
                          <a:cubicBezTo>
                            <a:pt x="169" y="19"/>
                            <a:pt x="107" y="82"/>
                            <a:pt x="108" y="191"/>
                          </a:cubicBezTo>
                          <a:cubicBezTo>
                            <a:pt x="109" y="334"/>
                            <a:pt x="106" y="368"/>
                            <a:pt x="88" y="367"/>
                          </a:cubicBezTo>
                          <a:cubicBezTo>
                            <a:pt x="75" y="366"/>
                            <a:pt x="64" y="379"/>
                            <a:pt x="64" y="379"/>
                          </a:cubicBezTo>
                          <a:cubicBezTo>
                            <a:pt x="64" y="379"/>
                            <a:pt x="48" y="385"/>
                            <a:pt x="41" y="402"/>
                          </a:cubicBezTo>
                          <a:cubicBezTo>
                            <a:pt x="35" y="418"/>
                            <a:pt x="39" y="440"/>
                            <a:pt x="23" y="440"/>
                          </a:cubicBezTo>
                          <a:cubicBezTo>
                            <a:pt x="12" y="440"/>
                            <a:pt x="11" y="429"/>
                            <a:pt x="11" y="429"/>
                          </a:cubicBezTo>
                          <a:cubicBezTo>
                            <a:pt x="11" y="429"/>
                            <a:pt x="0" y="466"/>
                            <a:pt x="38" y="471"/>
                          </a:cubicBezTo>
                          <a:cubicBezTo>
                            <a:pt x="68" y="474"/>
                            <a:pt x="80" y="440"/>
                            <a:pt x="80" y="440"/>
                          </a:cubicBezTo>
                          <a:cubicBezTo>
                            <a:pt x="147" y="446"/>
                            <a:pt x="147" y="446"/>
                            <a:pt x="147" y="446"/>
                          </a:cubicBezTo>
                          <a:cubicBezTo>
                            <a:pt x="198" y="398"/>
                            <a:pt x="238" y="329"/>
                            <a:pt x="243" y="279"/>
                          </a:cubicBezTo>
                          <a:close/>
                        </a:path>
                      </a:pathLst>
                    </a:custGeom>
                    <a:solidFill>
                      <a:srgbClr val="D8782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86" name="Freeform 1195"/>
                    <p:cNvSpPr>
                      <a:spLocks/>
                    </p:cNvSpPr>
                    <p:nvPr/>
                  </p:nvSpPr>
                  <p:spPr bwMode="auto">
                    <a:xfrm>
                      <a:off x="4316" y="1733"/>
                      <a:ext cx="622" cy="971"/>
                    </a:xfrm>
                    <a:custGeom>
                      <a:avLst/>
                      <a:gdLst>
                        <a:gd name="T0" fmla="*/ 261 w 263"/>
                        <a:gd name="T1" fmla="*/ 26 h 409"/>
                        <a:gd name="T2" fmla="*/ 263 w 263"/>
                        <a:gd name="T3" fmla="*/ 0 h 409"/>
                        <a:gd name="T4" fmla="*/ 214 w 263"/>
                        <a:gd name="T5" fmla="*/ 42 h 409"/>
                        <a:gd name="T6" fmla="*/ 130 w 263"/>
                        <a:gd name="T7" fmla="*/ 104 h 409"/>
                        <a:gd name="T8" fmla="*/ 112 w 263"/>
                        <a:gd name="T9" fmla="*/ 111 h 409"/>
                        <a:gd name="T10" fmla="*/ 91 w 263"/>
                        <a:gd name="T11" fmla="*/ 158 h 409"/>
                        <a:gd name="T12" fmla="*/ 107 w 263"/>
                        <a:gd name="T13" fmla="*/ 230 h 409"/>
                        <a:gd name="T14" fmla="*/ 80 w 263"/>
                        <a:gd name="T15" fmla="*/ 308 h 409"/>
                        <a:gd name="T16" fmla="*/ 11 w 263"/>
                        <a:gd name="T17" fmla="*/ 353 h 409"/>
                        <a:gd name="T18" fmla="*/ 6 w 263"/>
                        <a:gd name="T19" fmla="*/ 409 h 409"/>
                        <a:gd name="T20" fmla="*/ 41 w 263"/>
                        <a:gd name="T21" fmla="*/ 378 h 409"/>
                        <a:gd name="T22" fmla="*/ 108 w 263"/>
                        <a:gd name="T23" fmla="*/ 384 h 409"/>
                        <a:gd name="T24" fmla="*/ 204 w 263"/>
                        <a:gd name="T25" fmla="*/ 217 h 409"/>
                        <a:gd name="T26" fmla="*/ 261 w 263"/>
                        <a:gd name="T27" fmla="*/ 26 h 4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263" h="409">
                          <a:moveTo>
                            <a:pt x="261" y="26"/>
                          </a:moveTo>
                          <a:cubicBezTo>
                            <a:pt x="262" y="10"/>
                            <a:pt x="263" y="0"/>
                            <a:pt x="263" y="0"/>
                          </a:cubicBezTo>
                          <a:cubicBezTo>
                            <a:pt x="261" y="4"/>
                            <a:pt x="256" y="18"/>
                            <a:pt x="214" y="42"/>
                          </a:cubicBezTo>
                          <a:cubicBezTo>
                            <a:pt x="173" y="67"/>
                            <a:pt x="151" y="76"/>
                            <a:pt x="130" y="104"/>
                          </a:cubicBezTo>
                          <a:cubicBezTo>
                            <a:pt x="117" y="120"/>
                            <a:pt x="108" y="126"/>
                            <a:pt x="112" y="111"/>
                          </a:cubicBezTo>
                          <a:cubicBezTo>
                            <a:pt x="115" y="99"/>
                            <a:pt x="84" y="112"/>
                            <a:pt x="91" y="158"/>
                          </a:cubicBezTo>
                          <a:cubicBezTo>
                            <a:pt x="95" y="189"/>
                            <a:pt x="102" y="197"/>
                            <a:pt x="107" y="230"/>
                          </a:cubicBezTo>
                          <a:cubicBezTo>
                            <a:pt x="112" y="269"/>
                            <a:pt x="105" y="299"/>
                            <a:pt x="80" y="308"/>
                          </a:cubicBezTo>
                          <a:cubicBezTo>
                            <a:pt x="53" y="317"/>
                            <a:pt x="25" y="329"/>
                            <a:pt x="11" y="353"/>
                          </a:cubicBezTo>
                          <a:cubicBezTo>
                            <a:pt x="4" y="366"/>
                            <a:pt x="0" y="386"/>
                            <a:pt x="6" y="409"/>
                          </a:cubicBezTo>
                          <a:cubicBezTo>
                            <a:pt x="31" y="407"/>
                            <a:pt x="41" y="378"/>
                            <a:pt x="41" y="378"/>
                          </a:cubicBezTo>
                          <a:cubicBezTo>
                            <a:pt x="108" y="384"/>
                            <a:pt x="108" y="384"/>
                            <a:pt x="108" y="384"/>
                          </a:cubicBezTo>
                          <a:cubicBezTo>
                            <a:pt x="159" y="336"/>
                            <a:pt x="199" y="267"/>
                            <a:pt x="204" y="217"/>
                          </a:cubicBezTo>
                          <a:cubicBezTo>
                            <a:pt x="212" y="144"/>
                            <a:pt x="250" y="69"/>
                            <a:pt x="261" y="26"/>
                          </a:cubicBezTo>
                          <a:close/>
                        </a:path>
                      </a:pathLst>
                    </a:custGeom>
                    <a:solidFill>
                      <a:srgbClr val="C15E1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87" name="Freeform 119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235" y="1566"/>
                      <a:ext cx="1255" cy="1199"/>
                    </a:xfrm>
                    <a:custGeom>
                      <a:avLst/>
                      <a:gdLst>
                        <a:gd name="T0" fmla="*/ 460 w 530"/>
                        <a:gd name="T1" fmla="*/ 482 h 505"/>
                        <a:gd name="T2" fmla="*/ 37 w 530"/>
                        <a:gd name="T3" fmla="*/ 480 h 505"/>
                        <a:gd name="T4" fmla="*/ 8 w 530"/>
                        <a:gd name="T5" fmla="*/ 467 h 505"/>
                        <a:gd name="T6" fmla="*/ 7 w 530"/>
                        <a:gd name="T7" fmla="*/ 429 h 505"/>
                        <a:gd name="T8" fmla="*/ 18 w 530"/>
                        <a:gd name="T9" fmla="*/ 446 h 505"/>
                        <a:gd name="T10" fmla="*/ 31 w 530"/>
                        <a:gd name="T11" fmla="*/ 425 h 505"/>
                        <a:gd name="T12" fmla="*/ 58 w 530"/>
                        <a:gd name="T13" fmla="*/ 386 h 505"/>
                        <a:gd name="T14" fmla="*/ 90 w 530"/>
                        <a:gd name="T15" fmla="*/ 371 h 505"/>
                        <a:gd name="T16" fmla="*/ 155 w 530"/>
                        <a:gd name="T17" fmla="*/ 52 h 505"/>
                        <a:gd name="T18" fmla="*/ 289 w 530"/>
                        <a:gd name="T19" fmla="*/ 0 h 505"/>
                        <a:gd name="T20" fmla="*/ 461 w 530"/>
                        <a:gd name="T21" fmla="*/ 221 h 505"/>
                        <a:gd name="T22" fmla="*/ 473 w 530"/>
                        <a:gd name="T23" fmla="*/ 395 h 505"/>
                        <a:gd name="T24" fmla="*/ 473 w 530"/>
                        <a:gd name="T25" fmla="*/ 398 h 505"/>
                        <a:gd name="T26" fmla="*/ 458 w 530"/>
                        <a:gd name="T27" fmla="*/ 396 h 505"/>
                        <a:gd name="T28" fmla="*/ 502 w 530"/>
                        <a:gd name="T29" fmla="*/ 464 h 505"/>
                        <a:gd name="T30" fmla="*/ 530 w 530"/>
                        <a:gd name="T31" fmla="*/ 500 h 505"/>
                        <a:gd name="T32" fmla="*/ 504 w 530"/>
                        <a:gd name="T33" fmla="*/ 505 h 505"/>
                        <a:gd name="T34" fmla="*/ 75 w 530"/>
                        <a:gd name="T35" fmla="*/ 447 h 505"/>
                        <a:gd name="T36" fmla="*/ 462 w 530"/>
                        <a:gd name="T37" fmla="*/ 480 h 505"/>
                        <a:gd name="T38" fmla="*/ 519 w 530"/>
                        <a:gd name="T39" fmla="*/ 500 h 505"/>
                        <a:gd name="T40" fmla="*/ 475 w 530"/>
                        <a:gd name="T41" fmla="*/ 428 h 505"/>
                        <a:gd name="T42" fmla="*/ 454 w 530"/>
                        <a:gd name="T43" fmla="*/ 385 h 505"/>
                        <a:gd name="T44" fmla="*/ 468 w 530"/>
                        <a:gd name="T45" fmla="*/ 395 h 505"/>
                        <a:gd name="T46" fmla="*/ 458 w 530"/>
                        <a:gd name="T47" fmla="*/ 221 h 505"/>
                        <a:gd name="T48" fmla="*/ 289 w 530"/>
                        <a:gd name="T49" fmla="*/ 3 h 505"/>
                        <a:gd name="T50" fmla="*/ 157 w 530"/>
                        <a:gd name="T51" fmla="*/ 54 h 505"/>
                        <a:gd name="T52" fmla="*/ 92 w 530"/>
                        <a:gd name="T53" fmla="*/ 373 h 505"/>
                        <a:gd name="T54" fmla="*/ 60 w 530"/>
                        <a:gd name="T55" fmla="*/ 388 h 505"/>
                        <a:gd name="T56" fmla="*/ 59 w 530"/>
                        <a:gd name="T57" fmla="*/ 389 h 505"/>
                        <a:gd name="T58" fmla="*/ 34 w 530"/>
                        <a:gd name="T59" fmla="*/ 426 h 505"/>
                        <a:gd name="T60" fmla="*/ 18 w 530"/>
                        <a:gd name="T61" fmla="*/ 449 h 505"/>
                        <a:gd name="T62" fmla="*/ 11 w 530"/>
                        <a:gd name="T63" fmla="*/ 465 h 505"/>
                        <a:gd name="T64" fmla="*/ 37 w 530"/>
                        <a:gd name="T65" fmla="*/ 477 h 505"/>
                        <a:gd name="T66" fmla="*/ 74 w 530"/>
                        <a:gd name="T67" fmla="*/ 447 h 5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530" h="505">
                          <a:moveTo>
                            <a:pt x="504" y="505"/>
                          </a:moveTo>
                          <a:cubicBezTo>
                            <a:pt x="477" y="505"/>
                            <a:pt x="463" y="486"/>
                            <a:pt x="460" y="482"/>
                          </a:cubicBezTo>
                          <a:cubicBezTo>
                            <a:pt x="76" y="450"/>
                            <a:pt x="76" y="450"/>
                            <a:pt x="76" y="450"/>
                          </a:cubicBezTo>
                          <a:cubicBezTo>
                            <a:pt x="74" y="456"/>
                            <a:pt x="62" y="480"/>
                            <a:pt x="37" y="480"/>
                          </a:cubicBezTo>
                          <a:cubicBezTo>
                            <a:pt x="36" y="480"/>
                            <a:pt x="34" y="480"/>
                            <a:pt x="33" y="480"/>
                          </a:cubicBezTo>
                          <a:cubicBezTo>
                            <a:pt x="21" y="479"/>
                            <a:pt x="13" y="474"/>
                            <a:pt x="8" y="467"/>
                          </a:cubicBezTo>
                          <a:cubicBezTo>
                            <a:pt x="0" y="454"/>
                            <a:pt x="5" y="437"/>
                            <a:pt x="5" y="436"/>
                          </a:cubicBezTo>
                          <a:cubicBezTo>
                            <a:pt x="7" y="429"/>
                            <a:pt x="7" y="429"/>
                            <a:pt x="7" y="429"/>
                          </a:cubicBezTo>
                          <a:cubicBezTo>
                            <a:pt x="8" y="437"/>
                            <a:pt x="8" y="437"/>
                            <a:pt x="8" y="437"/>
                          </a:cubicBezTo>
                          <a:cubicBezTo>
                            <a:pt x="8" y="437"/>
                            <a:pt x="9" y="446"/>
                            <a:pt x="18" y="446"/>
                          </a:cubicBezTo>
                          <a:cubicBezTo>
                            <a:pt x="18" y="446"/>
                            <a:pt x="18" y="446"/>
                            <a:pt x="18" y="446"/>
                          </a:cubicBezTo>
                          <a:cubicBezTo>
                            <a:pt x="27" y="446"/>
                            <a:pt x="29" y="437"/>
                            <a:pt x="31" y="425"/>
                          </a:cubicBezTo>
                          <a:cubicBezTo>
                            <a:pt x="32" y="420"/>
                            <a:pt x="34" y="414"/>
                            <a:pt x="36" y="409"/>
                          </a:cubicBezTo>
                          <a:cubicBezTo>
                            <a:pt x="42" y="393"/>
                            <a:pt x="55" y="387"/>
                            <a:pt x="58" y="386"/>
                          </a:cubicBezTo>
                          <a:cubicBezTo>
                            <a:pt x="60" y="384"/>
                            <a:pt x="70" y="373"/>
                            <a:pt x="83" y="373"/>
                          </a:cubicBezTo>
                          <a:cubicBezTo>
                            <a:pt x="86" y="374"/>
                            <a:pt x="88" y="373"/>
                            <a:pt x="90" y="371"/>
                          </a:cubicBezTo>
                          <a:cubicBezTo>
                            <a:pt x="101" y="360"/>
                            <a:pt x="102" y="309"/>
                            <a:pt x="101" y="199"/>
                          </a:cubicBezTo>
                          <a:cubicBezTo>
                            <a:pt x="101" y="139"/>
                            <a:pt x="119" y="88"/>
                            <a:pt x="155" y="52"/>
                          </a:cubicBezTo>
                          <a:cubicBezTo>
                            <a:pt x="188" y="19"/>
                            <a:pt x="234" y="0"/>
                            <a:pt x="282" y="0"/>
                          </a:cubicBezTo>
                          <a:cubicBezTo>
                            <a:pt x="284" y="0"/>
                            <a:pt x="287" y="0"/>
                            <a:pt x="289" y="0"/>
                          </a:cubicBezTo>
                          <a:cubicBezTo>
                            <a:pt x="344" y="2"/>
                            <a:pt x="387" y="22"/>
                            <a:pt x="417" y="59"/>
                          </a:cubicBezTo>
                          <a:cubicBezTo>
                            <a:pt x="464" y="116"/>
                            <a:pt x="465" y="197"/>
                            <a:pt x="461" y="221"/>
                          </a:cubicBezTo>
                          <a:cubicBezTo>
                            <a:pt x="455" y="266"/>
                            <a:pt x="451" y="312"/>
                            <a:pt x="451" y="345"/>
                          </a:cubicBezTo>
                          <a:cubicBezTo>
                            <a:pt x="451" y="384"/>
                            <a:pt x="473" y="395"/>
                            <a:pt x="473" y="395"/>
                          </a:cubicBezTo>
                          <a:cubicBezTo>
                            <a:pt x="477" y="397"/>
                            <a:pt x="477" y="397"/>
                            <a:pt x="477" y="397"/>
                          </a:cubicBezTo>
                          <a:cubicBezTo>
                            <a:pt x="473" y="398"/>
                            <a:pt x="473" y="398"/>
                            <a:pt x="473" y="398"/>
                          </a:cubicBezTo>
                          <a:cubicBezTo>
                            <a:pt x="471" y="398"/>
                            <a:pt x="470" y="398"/>
                            <a:pt x="468" y="398"/>
                          </a:cubicBezTo>
                          <a:cubicBezTo>
                            <a:pt x="463" y="398"/>
                            <a:pt x="460" y="397"/>
                            <a:pt x="458" y="396"/>
                          </a:cubicBezTo>
                          <a:cubicBezTo>
                            <a:pt x="461" y="409"/>
                            <a:pt x="469" y="417"/>
                            <a:pt x="478" y="425"/>
                          </a:cubicBezTo>
                          <a:cubicBezTo>
                            <a:pt x="488" y="435"/>
                            <a:pt x="498" y="445"/>
                            <a:pt x="502" y="464"/>
                          </a:cubicBezTo>
                          <a:cubicBezTo>
                            <a:pt x="508" y="496"/>
                            <a:pt x="524" y="499"/>
                            <a:pt x="524" y="499"/>
                          </a:cubicBezTo>
                          <a:cubicBezTo>
                            <a:pt x="530" y="500"/>
                            <a:pt x="530" y="500"/>
                            <a:pt x="530" y="500"/>
                          </a:cubicBezTo>
                          <a:cubicBezTo>
                            <a:pt x="524" y="502"/>
                            <a:pt x="524" y="502"/>
                            <a:pt x="524" y="502"/>
                          </a:cubicBezTo>
                          <a:cubicBezTo>
                            <a:pt x="517" y="504"/>
                            <a:pt x="510" y="505"/>
                            <a:pt x="504" y="505"/>
                          </a:cubicBezTo>
                          <a:close/>
                          <a:moveTo>
                            <a:pt x="74" y="447"/>
                          </a:moveTo>
                          <a:cubicBezTo>
                            <a:pt x="75" y="447"/>
                            <a:pt x="75" y="447"/>
                            <a:pt x="75" y="447"/>
                          </a:cubicBezTo>
                          <a:cubicBezTo>
                            <a:pt x="462" y="479"/>
                            <a:pt x="462" y="479"/>
                            <a:pt x="462" y="479"/>
                          </a:cubicBezTo>
                          <a:cubicBezTo>
                            <a:pt x="462" y="480"/>
                            <a:pt x="462" y="480"/>
                            <a:pt x="462" y="480"/>
                          </a:cubicBezTo>
                          <a:cubicBezTo>
                            <a:pt x="462" y="480"/>
                            <a:pt x="476" y="502"/>
                            <a:pt x="504" y="502"/>
                          </a:cubicBezTo>
                          <a:cubicBezTo>
                            <a:pt x="509" y="502"/>
                            <a:pt x="514" y="501"/>
                            <a:pt x="519" y="500"/>
                          </a:cubicBezTo>
                          <a:cubicBezTo>
                            <a:pt x="513" y="497"/>
                            <a:pt x="503" y="488"/>
                            <a:pt x="499" y="465"/>
                          </a:cubicBezTo>
                          <a:cubicBezTo>
                            <a:pt x="495" y="446"/>
                            <a:pt x="485" y="437"/>
                            <a:pt x="475" y="428"/>
                          </a:cubicBezTo>
                          <a:cubicBezTo>
                            <a:pt x="465" y="418"/>
                            <a:pt x="456" y="409"/>
                            <a:pt x="454" y="392"/>
                          </a:cubicBezTo>
                          <a:cubicBezTo>
                            <a:pt x="454" y="385"/>
                            <a:pt x="454" y="385"/>
                            <a:pt x="454" y="385"/>
                          </a:cubicBezTo>
                          <a:cubicBezTo>
                            <a:pt x="457" y="391"/>
                            <a:pt x="457" y="391"/>
                            <a:pt x="457" y="391"/>
                          </a:cubicBezTo>
                          <a:cubicBezTo>
                            <a:pt x="457" y="391"/>
                            <a:pt x="460" y="395"/>
                            <a:pt x="468" y="395"/>
                          </a:cubicBezTo>
                          <a:cubicBezTo>
                            <a:pt x="461" y="390"/>
                            <a:pt x="448" y="376"/>
                            <a:pt x="448" y="345"/>
                          </a:cubicBezTo>
                          <a:cubicBezTo>
                            <a:pt x="448" y="312"/>
                            <a:pt x="452" y="266"/>
                            <a:pt x="458" y="221"/>
                          </a:cubicBezTo>
                          <a:cubicBezTo>
                            <a:pt x="462" y="197"/>
                            <a:pt x="461" y="117"/>
                            <a:pt x="414" y="61"/>
                          </a:cubicBezTo>
                          <a:cubicBezTo>
                            <a:pt x="385" y="25"/>
                            <a:pt x="342" y="5"/>
                            <a:pt x="289" y="3"/>
                          </a:cubicBezTo>
                          <a:cubicBezTo>
                            <a:pt x="286" y="3"/>
                            <a:pt x="284" y="3"/>
                            <a:pt x="282" y="3"/>
                          </a:cubicBezTo>
                          <a:cubicBezTo>
                            <a:pt x="235" y="3"/>
                            <a:pt x="189" y="22"/>
                            <a:pt x="157" y="54"/>
                          </a:cubicBezTo>
                          <a:cubicBezTo>
                            <a:pt x="122" y="90"/>
                            <a:pt x="104" y="140"/>
                            <a:pt x="104" y="199"/>
                          </a:cubicBezTo>
                          <a:cubicBezTo>
                            <a:pt x="106" y="325"/>
                            <a:pt x="103" y="362"/>
                            <a:pt x="92" y="373"/>
                          </a:cubicBezTo>
                          <a:cubicBezTo>
                            <a:pt x="89" y="376"/>
                            <a:pt x="86" y="377"/>
                            <a:pt x="82" y="376"/>
                          </a:cubicBezTo>
                          <a:cubicBezTo>
                            <a:pt x="71" y="376"/>
                            <a:pt x="60" y="388"/>
                            <a:pt x="60" y="388"/>
                          </a:cubicBezTo>
                          <a:cubicBezTo>
                            <a:pt x="60" y="389"/>
                            <a:pt x="60" y="389"/>
                            <a:pt x="60" y="389"/>
                          </a:cubicBezTo>
                          <a:cubicBezTo>
                            <a:pt x="59" y="389"/>
                            <a:pt x="59" y="389"/>
                            <a:pt x="59" y="389"/>
                          </a:cubicBezTo>
                          <a:cubicBezTo>
                            <a:pt x="59" y="389"/>
                            <a:pt x="45" y="394"/>
                            <a:pt x="39" y="410"/>
                          </a:cubicBezTo>
                          <a:cubicBezTo>
                            <a:pt x="37" y="415"/>
                            <a:pt x="35" y="421"/>
                            <a:pt x="34" y="426"/>
                          </a:cubicBezTo>
                          <a:cubicBezTo>
                            <a:pt x="32" y="437"/>
                            <a:pt x="30" y="449"/>
                            <a:pt x="18" y="449"/>
                          </a:cubicBezTo>
                          <a:cubicBezTo>
                            <a:pt x="18" y="449"/>
                            <a:pt x="18" y="449"/>
                            <a:pt x="18" y="449"/>
                          </a:cubicBezTo>
                          <a:cubicBezTo>
                            <a:pt x="12" y="449"/>
                            <a:pt x="9" y="446"/>
                            <a:pt x="7" y="443"/>
                          </a:cubicBezTo>
                          <a:cubicBezTo>
                            <a:pt x="6" y="448"/>
                            <a:pt x="6" y="458"/>
                            <a:pt x="11" y="465"/>
                          </a:cubicBezTo>
                          <a:cubicBezTo>
                            <a:pt x="15" y="472"/>
                            <a:pt x="23" y="476"/>
                            <a:pt x="33" y="477"/>
                          </a:cubicBezTo>
                          <a:cubicBezTo>
                            <a:pt x="35" y="477"/>
                            <a:pt x="36" y="477"/>
                            <a:pt x="37" y="477"/>
                          </a:cubicBezTo>
                          <a:cubicBezTo>
                            <a:pt x="63" y="477"/>
                            <a:pt x="74" y="448"/>
                            <a:pt x="74" y="448"/>
                          </a:cubicBezTo>
                          <a:lnTo>
                            <a:pt x="74" y="447"/>
                          </a:lnTo>
                          <a:close/>
                        </a:path>
                      </a:pathLst>
                    </a:custGeom>
                    <a:solidFill>
                      <a:srgbClr val="912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88" name="Freeform 1197"/>
                    <p:cNvSpPr>
                      <a:spLocks/>
                    </p:cNvSpPr>
                    <p:nvPr/>
                  </p:nvSpPr>
                  <p:spPr bwMode="auto">
                    <a:xfrm>
                      <a:off x="4349" y="2224"/>
                      <a:ext cx="1053" cy="515"/>
                    </a:xfrm>
                    <a:custGeom>
                      <a:avLst/>
                      <a:gdLst>
                        <a:gd name="T0" fmla="*/ 188 w 445"/>
                        <a:gd name="T1" fmla="*/ 8 h 217"/>
                        <a:gd name="T2" fmla="*/ 108 w 445"/>
                        <a:gd name="T3" fmla="*/ 108 h 217"/>
                        <a:gd name="T4" fmla="*/ 38 w 445"/>
                        <a:gd name="T5" fmla="*/ 123 h 217"/>
                        <a:gd name="T6" fmla="*/ 12 w 445"/>
                        <a:gd name="T7" fmla="*/ 195 h 217"/>
                        <a:gd name="T8" fmla="*/ 60 w 445"/>
                        <a:gd name="T9" fmla="*/ 145 h 217"/>
                        <a:gd name="T10" fmla="*/ 188 w 445"/>
                        <a:gd name="T11" fmla="*/ 205 h 217"/>
                        <a:gd name="T12" fmla="*/ 273 w 445"/>
                        <a:gd name="T13" fmla="*/ 206 h 217"/>
                        <a:gd name="T14" fmla="*/ 388 w 445"/>
                        <a:gd name="T15" fmla="*/ 182 h 217"/>
                        <a:gd name="T16" fmla="*/ 427 w 445"/>
                        <a:gd name="T17" fmla="*/ 217 h 217"/>
                        <a:gd name="T18" fmla="*/ 412 w 445"/>
                        <a:gd name="T19" fmla="*/ 157 h 217"/>
                        <a:gd name="T20" fmla="*/ 322 w 445"/>
                        <a:gd name="T21" fmla="*/ 123 h 217"/>
                        <a:gd name="T22" fmla="*/ 279 w 445"/>
                        <a:gd name="T23" fmla="*/ 0 h 217"/>
                        <a:gd name="T24" fmla="*/ 188 w 445"/>
                        <a:gd name="T25" fmla="*/ 8 h 2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445" h="217">
                          <a:moveTo>
                            <a:pt x="188" y="8"/>
                          </a:moveTo>
                          <a:cubicBezTo>
                            <a:pt x="108" y="108"/>
                            <a:pt x="108" y="108"/>
                            <a:pt x="108" y="108"/>
                          </a:cubicBezTo>
                          <a:cubicBezTo>
                            <a:pt x="108" y="108"/>
                            <a:pt x="74" y="105"/>
                            <a:pt x="38" y="123"/>
                          </a:cubicBezTo>
                          <a:cubicBezTo>
                            <a:pt x="4" y="139"/>
                            <a:pt x="0" y="173"/>
                            <a:pt x="12" y="195"/>
                          </a:cubicBezTo>
                          <a:cubicBezTo>
                            <a:pt x="7" y="183"/>
                            <a:pt x="8" y="144"/>
                            <a:pt x="60" y="145"/>
                          </a:cubicBezTo>
                          <a:cubicBezTo>
                            <a:pt x="114" y="146"/>
                            <a:pt x="163" y="192"/>
                            <a:pt x="188" y="205"/>
                          </a:cubicBezTo>
                          <a:cubicBezTo>
                            <a:pt x="206" y="214"/>
                            <a:pt x="242" y="216"/>
                            <a:pt x="273" y="206"/>
                          </a:cubicBezTo>
                          <a:cubicBezTo>
                            <a:pt x="307" y="196"/>
                            <a:pt x="354" y="182"/>
                            <a:pt x="388" y="182"/>
                          </a:cubicBezTo>
                          <a:cubicBezTo>
                            <a:pt x="422" y="182"/>
                            <a:pt x="431" y="200"/>
                            <a:pt x="427" y="217"/>
                          </a:cubicBezTo>
                          <a:cubicBezTo>
                            <a:pt x="427" y="217"/>
                            <a:pt x="445" y="189"/>
                            <a:pt x="412" y="157"/>
                          </a:cubicBezTo>
                          <a:cubicBezTo>
                            <a:pt x="384" y="129"/>
                            <a:pt x="322" y="123"/>
                            <a:pt x="322" y="123"/>
                          </a:cubicBezTo>
                          <a:cubicBezTo>
                            <a:pt x="279" y="0"/>
                            <a:pt x="279" y="0"/>
                            <a:pt x="279" y="0"/>
                          </a:cubicBezTo>
                          <a:lnTo>
                            <a:pt x="188" y="8"/>
                          </a:lnTo>
                          <a:close/>
                        </a:path>
                      </a:pathLst>
                    </a:custGeom>
                    <a:solidFill>
                      <a:srgbClr val="FF00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89" name="Freeform 1198"/>
                    <p:cNvSpPr>
                      <a:spLocks/>
                    </p:cNvSpPr>
                    <p:nvPr/>
                  </p:nvSpPr>
                  <p:spPr bwMode="auto">
                    <a:xfrm>
                      <a:off x="5161" y="2526"/>
                      <a:ext cx="241" cy="213"/>
                    </a:xfrm>
                    <a:custGeom>
                      <a:avLst/>
                      <a:gdLst>
                        <a:gd name="T0" fmla="*/ 69 w 102"/>
                        <a:gd name="T1" fmla="*/ 30 h 90"/>
                        <a:gd name="T2" fmla="*/ 0 w 102"/>
                        <a:gd name="T3" fmla="*/ 0 h 90"/>
                        <a:gd name="T4" fmla="*/ 3 w 102"/>
                        <a:gd name="T5" fmla="*/ 13 h 90"/>
                        <a:gd name="T6" fmla="*/ 70 w 102"/>
                        <a:gd name="T7" fmla="*/ 38 h 90"/>
                        <a:gd name="T8" fmla="*/ 80 w 102"/>
                        <a:gd name="T9" fmla="*/ 68 h 90"/>
                        <a:gd name="T10" fmla="*/ 84 w 102"/>
                        <a:gd name="T11" fmla="*/ 90 h 90"/>
                        <a:gd name="T12" fmla="*/ 69 w 102"/>
                        <a:gd name="T13" fmla="*/ 30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02" h="90">
                          <a:moveTo>
                            <a:pt x="69" y="30"/>
                          </a:moveTo>
                          <a:cubicBezTo>
                            <a:pt x="52" y="12"/>
                            <a:pt x="21" y="4"/>
                            <a:pt x="0" y="0"/>
                          </a:cubicBezTo>
                          <a:cubicBezTo>
                            <a:pt x="3" y="13"/>
                            <a:pt x="3" y="13"/>
                            <a:pt x="3" y="13"/>
                          </a:cubicBezTo>
                          <a:cubicBezTo>
                            <a:pt x="20" y="14"/>
                            <a:pt x="52" y="18"/>
                            <a:pt x="70" y="38"/>
                          </a:cubicBezTo>
                          <a:cubicBezTo>
                            <a:pt x="79" y="48"/>
                            <a:pt x="81" y="59"/>
                            <a:pt x="80" y="68"/>
                          </a:cubicBezTo>
                          <a:cubicBezTo>
                            <a:pt x="85" y="74"/>
                            <a:pt x="86" y="82"/>
                            <a:pt x="84" y="90"/>
                          </a:cubicBezTo>
                          <a:cubicBezTo>
                            <a:pt x="84" y="90"/>
                            <a:pt x="102" y="62"/>
                            <a:pt x="69" y="30"/>
                          </a:cubicBezTo>
                          <a:close/>
                        </a:path>
                      </a:pathLst>
                    </a:custGeom>
                    <a:solidFill>
                      <a:srgbClr val="FF366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90" name="Freeform 1199"/>
                    <p:cNvSpPr>
                      <a:spLocks/>
                    </p:cNvSpPr>
                    <p:nvPr/>
                  </p:nvSpPr>
                  <p:spPr bwMode="auto">
                    <a:xfrm>
                      <a:off x="4349" y="2312"/>
                      <a:ext cx="956" cy="439"/>
                    </a:xfrm>
                    <a:custGeom>
                      <a:avLst/>
                      <a:gdLst>
                        <a:gd name="T0" fmla="*/ 387 w 404"/>
                        <a:gd name="T1" fmla="*/ 124 h 185"/>
                        <a:gd name="T2" fmla="*/ 301 w 404"/>
                        <a:gd name="T3" fmla="*/ 132 h 185"/>
                        <a:gd name="T4" fmla="*/ 218 w 404"/>
                        <a:gd name="T5" fmla="*/ 132 h 185"/>
                        <a:gd name="T6" fmla="*/ 243 w 404"/>
                        <a:gd name="T7" fmla="*/ 115 h 185"/>
                        <a:gd name="T8" fmla="*/ 248 w 404"/>
                        <a:gd name="T9" fmla="*/ 102 h 185"/>
                        <a:gd name="T10" fmla="*/ 228 w 404"/>
                        <a:gd name="T11" fmla="*/ 59 h 185"/>
                        <a:gd name="T12" fmla="*/ 246 w 404"/>
                        <a:gd name="T13" fmla="*/ 13 h 185"/>
                        <a:gd name="T14" fmla="*/ 210 w 404"/>
                        <a:gd name="T15" fmla="*/ 0 h 185"/>
                        <a:gd name="T16" fmla="*/ 108 w 404"/>
                        <a:gd name="T17" fmla="*/ 71 h 185"/>
                        <a:gd name="T18" fmla="*/ 38 w 404"/>
                        <a:gd name="T19" fmla="*/ 86 h 185"/>
                        <a:gd name="T20" fmla="*/ 12 w 404"/>
                        <a:gd name="T21" fmla="*/ 158 h 185"/>
                        <a:gd name="T22" fmla="*/ 61 w 404"/>
                        <a:gd name="T23" fmla="*/ 108 h 185"/>
                        <a:gd name="T24" fmla="*/ 216 w 404"/>
                        <a:gd name="T25" fmla="*/ 172 h 185"/>
                        <a:gd name="T26" fmla="*/ 335 w 404"/>
                        <a:gd name="T27" fmla="*/ 137 h 185"/>
                        <a:gd name="T28" fmla="*/ 387 w 404"/>
                        <a:gd name="T29" fmla="*/ 124 h 1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404" h="185">
                          <a:moveTo>
                            <a:pt x="387" y="124"/>
                          </a:moveTo>
                          <a:cubicBezTo>
                            <a:pt x="370" y="120"/>
                            <a:pt x="349" y="118"/>
                            <a:pt x="301" y="132"/>
                          </a:cubicBezTo>
                          <a:cubicBezTo>
                            <a:pt x="252" y="147"/>
                            <a:pt x="222" y="140"/>
                            <a:pt x="218" y="132"/>
                          </a:cubicBezTo>
                          <a:cubicBezTo>
                            <a:pt x="215" y="124"/>
                            <a:pt x="228" y="118"/>
                            <a:pt x="243" y="115"/>
                          </a:cubicBezTo>
                          <a:cubicBezTo>
                            <a:pt x="258" y="112"/>
                            <a:pt x="263" y="110"/>
                            <a:pt x="248" y="102"/>
                          </a:cubicBezTo>
                          <a:cubicBezTo>
                            <a:pt x="235" y="95"/>
                            <a:pt x="226" y="79"/>
                            <a:pt x="228" y="59"/>
                          </a:cubicBezTo>
                          <a:cubicBezTo>
                            <a:pt x="229" y="39"/>
                            <a:pt x="238" y="18"/>
                            <a:pt x="246" y="13"/>
                          </a:cubicBezTo>
                          <a:cubicBezTo>
                            <a:pt x="210" y="0"/>
                            <a:pt x="210" y="0"/>
                            <a:pt x="210" y="0"/>
                          </a:cubicBezTo>
                          <a:cubicBezTo>
                            <a:pt x="181" y="19"/>
                            <a:pt x="108" y="71"/>
                            <a:pt x="108" y="71"/>
                          </a:cubicBezTo>
                          <a:cubicBezTo>
                            <a:pt x="108" y="71"/>
                            <a:pt x="74" y="68"/>
                            <a:pt x="38" y="86"/>
                          </a:cubicBezTo>
                          <a:cubicBezTo>
                            <a:pt x="4" y="102"/>
                            <a:pt x="0" y="136"/>
                            <a:pt x="12" y="158"/>
                          </a:cubicBezTo>
                          <a:cubicBezTo>
                            <a:pt x="7" y="146"/>
                            <a:pt x="10" y="104"/>
                            <a:pt x="61" y="108"/>
                          </a:cubicBezTo>
                          <a:cubicBezTo>
                            <a:pt x="103" y="111"/>
                            <a:pt x="181" y="163"/>
                            <a:pt x="216" y="172"/>
                          </a:cubicBezTo>
                          <a:cubicBezTo>
                            <a:pt x="267" y="185"/>
                            <a:pt x="292" y="150"/>
                            <a:pt x="335" y="137"/>
                          </a:cubicBezTo>
                          <a:cubicBezTo>
                            <a:pt x="377" y="123"/>
                            <a:pt x="404" y="128"/>
                            <a:pt x="387" y="124"/>
                          </a:cubicBezTo>
                          <a:close/>
                        </a:path>
                      </a:pathLst>
                    </a:custGeom>
                    <a:solidFill>
                      <a:srgbClr val="E60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91" name="Freeform 1200"/>
                    <p:cNvSpPr>
                      <a:spLocks/>
                    </p:cNvSpPr>
                    <p:nvPr/>
                  </p:nvSpPr>
                  <p:spPr bwMode="auto">
                    <a:xfrm>
                      <a:off x="5000" y="2602"/>
                      <a:ext cx="234" cy="66"/>
                    </a:xfrm>
                    <a:custGeom>
                      <a:avLst/>
                      <a:gdLst>
                        <a:gd name="T0" fmla="*/ 48 w 99"/>
                        <a:gd name="T1" fmla="*/ 12 h 28"/>
                        <a:gd name="T2" fmla="*/ 26 w 99"/>
                        <a:gd name="T3" fmla="*/ 10 h 28"/>
                        <a:gd name="T4" fmla="*/ 23 w 99"/>
                        <a:gd name="T5" fmla="*/ 11 h 28"/>
                        <a:gd name="T6" fmla="*/ 0 w 99"/>
                        <a:gd name="T7" fmla="*/ 28 h 28"/>
                        <a:gd name="T8" fmla="*/ 11 w 99"/>
                        <a:gd name="T9" fmla="*/ 26 h 28"/>
                        <a:gd name="T10" fmla="*/ 54 w 99"/>
                        <a:gd name="T11" fmla="*/ 13 h 28"/>
                        <a:gd name="T12" fmla="*/ 99 w 99"/>
                        <a:gd name="T13" fmla="*/ 3 h 28"/>
                        <a:gd name="T14" fmla="*/ 48 w 99"/>
                        <a:gd name="T15" fmla="*/ 12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9" h="28">
                          <a:moveTo>
                            <a:pt x="48" y="12"/>
                          </a:moveTo>
                          <a:cubicBezTo>
                            <a:pt x="46" y="12"/>
                            <a:pt x="28" y="10"/>
                            <a:pt x="26" y="10"/>
                          </a:cubicBezTo>
                          <a:cubicBezTo>
                            <a:pt x="25" y="11"/>
                            <a:pt x="24" y="11"/>
                            <a:pt x="23" y="11"/>
                          </a:cubicBezTo>
                          <a:cubicBezTo>
                            <a:pt x="34" y="17"/>
                            <a:pt x="3" y="27"/>
                            <a:pt x="0" y="28"/>
                          </a:cubicBezTo>
                          <a:cubicBezTo>
                            <a:pt x="11" y="26"/>
                            <a:pt x="11" y="26"/>
                            <a:pt x="11" y="26"/>
                          </a:cubicBezTo>
                          <a:cubicBezTo>
                            <a:pt x="24" y="22"/>
                            <a:pt x="44" y="16"/>
                            <a:pt x="54" y="13"/>
                          </a:cubicBezTo>
                          <a:cubicBezTo>
                            <a:pt x="65" y="9"/>
                            <a:pt x="85" y="2"/>
                            <a:pt x="99" y="3"/>
                          </a:cubicBezTo>
                          <a:cubicBezTo>
                            <a:pt x="99" y="3"/>
                            <a:pt x="83" y="0"/>
                            <a:pt x="48" y="12"/>
                          </a:cubicBezTo>
                          <a:close/>
                        </a:path>
                      </a:pathLst>
                    </a:custGeom>
                    <a:solidFill>
                      <a:srgbClr val="BD00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92" name="Freeform 1201"/>
                    <p:cNvSpPr>
                      <a:spLocks/>
                    </p:cNvSpPr>
                    <p:nvPr/>
                  </p:nvSpPr>
                  <p:spPr bwMode="auto">
                    <a:xfrm>
                      <a:off x="4349" y="2305"/>
                      <a:ext cx="608" cy="425"/>
                    </a:xfrm>
                    <a:custGeom>
                      <a:avLst/>
                      <a:gdLst>
                        <a:gd name="T0" fmla="*/ 247 w 257"/>
                        <a:gd name="T1" fmla="*/ 152 h 179"/>
                        <a:gd name="T2" fmla="*/ 215 w 257"/>
                        <a:gd name="T3" fmla="*/ 144 h 179"/>
                        <a:gd name="T4" fmla="*/ 181 w 257"/>
                        <a:gd name="T5" fmla="*/ 125 h 179"/>
                        <a:gd name="T6" fmla="*/ 220 w 257"/>
                        <a:gd name="T7" fmla="*/ 117 h 179"/>
                        <a:gd name="T8" fmla="*/ 247 w 257"/>
                        <a:gd name="T9" fmla="*/ 110 h 179"/>
                        <a:gd name="T10" fmla="*/ 221 w 257"/>
                        <a:gd name="T11" fmla="*/ 100 h 179"/>
                        <a:gd name="T12" fmla="*/ 217 w 257"/>
                        <a:gd name="T13" fmla="*/ 53 h 179"/>
                        <a:gd name="T14" fmla="*/ 234 w 257"/>
                        <a:gd name="T15" fmla="*/ 17 h 179"/>
                        <a:gd name="T16" fmla="*/ 214 w 257"/>
                        <a:gd name="T17" fmla="*/ 0 h 179"/>
                        <a:gd name="T18" fmla="*/ 117 w 257"/>
                        <a:gd name="T19" fmla="*/ 117 h 179"/>
                        <a:gd name="T20" fmla="*/ 63 w 257"/>
                        <a:gd name="T21" fmla="*/ 93 h 179"/>
                        <a:gd name="T22" fmla="*/ 106 w 257"/>
                        <a:gd name="T23" fmla="*/ 80 h 179"/>
                        <a:gd name="T24" fmla="*/ 108 w 257"/>
                        <a:gd name="T25" fmla="*/ 74 h 179"/>
                        <a:gd name="T26" fmla="*/ 38 w 257"/>
                        <a:gd name="T27" fmla="*/ 89 h 179"/>
                        <a:gd name="T28" fmla="*/ 12 w 257"/>
                        <a:gd name="T29" fmla="*/ 161 h 179"/>
                        <a:gd name="T30" fmla="*/ 61 w 257"/>
                        <a:gd name="T31" fmla="*/ 111 h 179"/>
                        <a:gd name="T32" fmla="*/ 128 w 257"/>
                        <a:gd name="T33" fmla="*/ 131 h 179"/>
                        <a:gd name="T34" fmla="*/ 216 w 257"/>
                        <a:gd name="T35" fmla="*/ 175 h 179"/>
                        <a:gd name="T36" fmla="*/ 246 w 257"/>
                        <a:gd name="T37" fmla="*/ 177 h 179"/>
                        <a:gd name="T38" fmla="*/ 215 w 257"/>
                        <a:gd name="T39" fmla="*/ 170 h 179"/>
                        <a:gd name="T40" fmla="*/ 200 w 257"/>
                        <a:gd name="T41" fmla="*/ 163 h 179"/>
                        <a:gd name="T42" fmla="*/ 184 w 257"/>
                        <a:gd name="T43" fmla="*/ 155 h 179"/>
                        <a:gd name="T44" fmla="*/ 247 w 257"/>
                        <a:gd name="T45" fmla="*/ 152 h 1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257" h="179">
                          <a:moveTo>
                            <a:pt x="247" y="152"/>
                          </a:moveTo>
                          <a:cubicBezTo>
                            <a:pt x="257" y="147"/>
                            <a:pt x="237" y="148"/>
                            <a:pt x="215" y="144"/>
                          </a:cubicBezTo>
                          <a:cubicBezTo>
                            <a:pt x="194" y="141"/>
                            <a:pt x="177" y="135"/>
                            <a:pt x="181" y="125"/>
                          </a:cubicBezTo>
                          <a:cubicBezTo>
                            <a:pt x="184" y="116"/>
                            <a:pt x="203" y="118"/>
                            <a:pt x="220" y="117"/>
                          </a:cubicBezTo>
                          <a:cubicBezTo>
                            <a:pt x="237" y="117"/>
                            <a:pt x="247" y="116"/>
                            <a:pt x="247" y="110"/>
                          </a:cubicBezTo>
                          <a:cubicBezTo>
                            <a:pt x="247" y="104"/>
                            <a:pt x="236" y="107"/>
                            <a:pt x="221" y="100"/>
                          </a:cubicBezTo>
                          <a:cubicBezTo>
                            <a:pt x="207" y="92"/>
                            <a:pt x="213" y="68"/>
                            <a:pt x="217" y="53"/>
                          </a:cubicBezTo>
                          <a:cubicBezTo>
                            <a:pt x="220" y="38"/>
                            <a:pt x="226" y="17"/>
                            <a:pt x="234" y="17"/>
                          </a:cubicBezTo>
                          <a:cubicBezTo>
                            <a:pt x="214" y="0"/>
                            <a:pt x="214" y="0"/>
                            <a:pt x="214" y="0"/>
                          </a:cubicBezTo>
                          <a:cubicBezTo>
                            <a:pt x="214" y="0"/>
                            <a:pt x="123" y="121"/>
                            <a:pt x="117" y="117"/>
                          </a:cubicBezTo>
                          <a:cubicBezTo>
                            <a:pt x="87" y="96"/>
                            <a:pt x="60" y="102"/>
                            <a:pt x="63" y="93"/>
                          </a:cubicBezTo>
                          <a:cubicBezTo>
                            <a:pt x="66" y="85"/>
                            <a:pt x="90" y="80"/>
                            <a:pt x="106" y="80"/>
                          </a:cubicBezTo>
                          <a:cubicBezTo>
                            <a:pt x="108" y="74"/>
                            <a:pt x="108" y="74"/>
                            <a:pt x="108" y="74"/>
                          </a:cubicBezTo>
                          <a:cubicBezTo>
                            <a:pt x="108" y="74"/>
                            <a:pt x="74" y="71"/>
                            <a:pt x="38" y="89"/>
                          </a:cubicBezTo>
                          <a:cubicBezTo>
                            <a:pt x="4" y="105"/>
                            <a:pt x="0" y="139"/>
                            <a:pt x="12" y="161"/>
                          </a:cubicBezTo>
                          <a:cubicBezTo>
                            <a:pt x="7" y="149"/>
                            <a:pt x="10" y="108"/>
                            <a:pt x="61" y="111"/>
                          </a:cubicBezTo>
                          <a:cubicBezTo>
                            <a:pt x="102" y="114"/>
                            <a:pt x="127" y="131"/>
                            <a:pt x="128" y="131"/>
                          </a:cubicBezTo>
                          <a:cubicBezTo>
                            <a:pt x="138" y="140"/>
                            <a:pt x="194" y="168"/>
                            <a:pt x="216" y="175"/>
                          </a:cubicBezTo>
                          <a:cubicBezTo>
                            <a:pt x="228" y="179"/>
                            <a:pt x="232" y="179"/>
                            <a:pt x="246" y="177"/>
                          </a:cubicBezTo>
                          <a:cubicBezTo>
                            <a:pt x="227" y="176"/>
                            <a:pt x="231" y="172"/>
                            <a:pt x="215" y="170"/>
                          </a:cubicBezTo>
                          <a:cubicBezTo>
                            <a:pt x="210" y="170"/>
                            <a:pt x="204" y="164"/>
                            <a:pt x="200" y="163"/>
                          </a:cubicBezTo>
                          <a:cubicBezTo>
                            <a:pt x="197" y="163"/>
                            <a:pt x="188" y="159"/>
                            <a:pt x="184" y="155"/>
                          </a:cubicBezTo>
                          <a:cubicBezTo>
                            <a:pt x="214" y="159"/>
                            <a:pt x="241" y="154"/>
                            <a:pt x="247" y="152"/>
                          </a:cubicBezTo>
                          <a:close/>
                        </a:path>
                      </a:pathLst>
                    </a:custGeom>
                    <a:solidFill>
                      <a:srgbClr val="BD00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93" name="Freeform 120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356" y="2222"/>
                      <a:ext cx="1048" cy="531"/>
                    </a:xfrm>
                    <a:custGeom>
                      <a:avLst/>
                      <a:gdLst>
                        <a:gd name="T0" fmla="*/ 421 w 443"/>
                        <a:gd name="T1" fmla="*/ 224 h 224"/>
                        <a:gd name="T2" fmla="*/ 423 w 443"/>
                        <a:gd name="T3" fmla="*/ 218 h 224"/>
                        <a:gd name="T4" fmla="*/ 419 w 443"/>
                        <a:gd name="T5" fmla="*/ 196 h 224"/>
                        <a:gd name="T6" fmla="*/ 385 w 443"/>
                        <a:gd name="T7" fmla="*/ 184 h 224"/>
                        <a:gd name="T8" fmla="*/ 385 w 443"/>
                        <a:gd name="T9" fmla="*/ 184 h 224"/>
                        <a:gd name="T10" fmla="*/ 270 w 443"/>
                        <a:gd name="T11" fmla="*/ 208 h 224"/>
                        <a:gd name="T12" fmla="*/ 227 w 443"/>
                        <a:gd name="T13" fmla="*/ 215 h 224"/>
                        <a:gd name="T14" fmla="*/ 185 w 443"/>
                        <a:gd name="T15" fmla="*/ 207 h 224"/>
                        <a:gd name="T16" fmla="*/ 161 w 443"/>
                        <a:gd name="T17" fmla="*/ 192 h 224"/>
                        <a:gd name="T18" fmla="*/ 57 w 443"/>
                        <a:gd name="T19" fmla="*/ 147 h 224"/>
                        <a:gd name="T20" fmla="*/ 54 w 443"/>
                        <a:gd name="T21" fmla="*/ 147 h 224"/>
                        <a:gd name="T22" fmla="*/ 14 w 443"/>
                        <a:gd name="T23" fmla="*/ 164 h 224"/>
                        <a:gd name="T24" fmla="*/ 10 w 443"/>
                        <a:gd name="T25" fmla="*/ 196 h 224"/>
                        <a:gd name="T26" fmla="*/ 8 w 443"/>
                        <a:gd name="T27" fmla="*/ 196 h 224"/>
                        <a:gd name="T28" fmla="*/ 4 w 443"/>
                        <a:gd name="T29" fmla="*/ 155 h 224"/>
                        <a:gd name="T30" fmla="*/ 34 w 443"/>
                        <a:gd name="T31" fmla="*/ 123 h 224"/>
                        <a:gd name="T32" fmla="*/ 100 w 443"/>
                        <a:gd name="T33" fmla="*/ 108 h 224"/>
                        <a:gd name="T34" fmla="*/ 105 w 443"/>
                        <a:gd name="T35" fmla="*/ 108 h 224"/>
                        <a:gd name="T36" fmla="*/ 185 w 443"/>
                        <a:gd name="T37" fmla="*/ 8 h 224"/>
                        <a:gd name="T38" fmla="*/ 277 w 443"/>
                        <a:gd name="T39" fmla="*/ 0 h 224"/>
                        <a:gd name="T40" fmla="*/ 277 w 443"/>
                        <a:gd name="T41" fmla="*/ 0 h 224"/>
                        <a:gd name="T42" fmla="*/ 320 w 443"/>
                        <a:gd name="T43" fmla="*/ 123 h 224"/>
                        <a:gd name="T44" fmla="*/ 410 w 443"/>
                        <a:gd name="T45" fmla="*/ 157 h 224"/>
                        <a:gd name="T46" fmla="*/ 425 w 443"/>
                        <a:gd name="T47" fmla="*/ 218 h 224"/>
                        <a:gd name="T48" fmla="*/ 421 w 443"/>
                        <a:gd name="T49" fmla="*/ 224 h 224"/>
                        <a:gd name="T50" fmla="*/ 54 w 443"/>
                        <a:gd name="T51" fmla="*/ 145 h 224"/>
                        <a:gd name="T52" fmla="*/ 57 w 443"/>
                        <a:gd name="T53" fmla="*/ 145 h 224"/>
                        <a:gd name="T54" fmla="*/ 162 w 443"/>
                        <a:gd name="T55" fmla="*/ 190 h 224"/>
                        <a:gd name="T56" fmla="*/ 186 w 443"/>
                        <a:gd name="T57" fmla="*/ 205 h 224"/>
                        <a:gd name="T58" fmla="*/ 227 w 443"/>
                        <a:gd name="T59" fmla="*/ 213 h 224"/>
                        <a:gd name="T60" fmla="*/ 269 w 443"/>
                        <a:gd name="T61" fmla="*/ 206 h 224"/>
                        <a:gd name="T62" fmla="*/ 385 w 443"/>
                        <a:gd name="T63" fmla="*/ 182 h 224"/>
                        <a:gd name="T64" fmla="*/ 385 w 443"/>
                        <a:gd name="T65" fmla="*/ 182 h 224"/>
                        <a:gd name="T66" fmla="*/ 421 w 443"/>
                        <a:gd name="T67" fmla="*/ 195 h 224"/>
                        <a:gd name="T68" fmla="*/ 426 w 443"/>
                        <a:gd name="T69" fmla="*/ 210 h 224"/>
                        <a:gd name="T70" fmla="*/ 409 w 443"/>
                        <a:gd name="T71" fmla="*/ 159 h 224"/>
                        <a:gd name="T72" fmla="*/ 319 w 443"/>
                        <a:gd name="T73" fmla="*/ 125 h 224"/>
                        <a:gd name="T74" fmla="*/ 319 w 443"/>
                        <a:gd name="T75" fmla="*/ 125 h 224"/>
                        <a:gd name="T76" fmla="*/ 318 w 443"/>
                        <a:gd name="T77" fmla="*/ 125 h 224"/>
                        <a:gd name="T78" fmla="*/ 275 w 443"/>
                        <a:gd name="T79" fmla="*/ 2 h 224"/>
                        <a:gd name="T80" fmla="*/ 186 w 443"/>
                        <a:gd name="T81" fmla="*/ 10 h 224"/>
                        <a:gd name="T82" fmla="*/ 106 w 443"/>
                        <a:gd name="T83" fmla="*/ 110 h 224"/>
                        <a:gd name="T84" fmla="*/ 105 w 443"/>
                        <a:gd name="T85" fmla="*/ 110 h 224"/>
                        <a:gd name="T86" fmla="*/ 100 w 443"/>
                        <a:gd name="T87" fmla="*/ 110 h 224"/>
                        <a:gd name="T88" fmla="*/ 35 w 443"/>
                        <a:gd name="T89" fmla="*/ 125 h 224"/>
                        <a:gd name="T90" fmla="*/ 6 w 443"/>
                        <a:gd name="T91" fmla="*/ 156 h 224"/>
                        <a:gd name="T92" fmla="*/ 6 w 443"/>
                        <a:gd name="T93" fmla="*/ 186 h 224"/>
                        <a:gd name="T94" fmla="*/ 12 w 443"/>
                        <a:gd name="T95" fmla="*/ 163 h 224"/>
                        <a:gd name="T96" fmla="*/ 54 w 443"/>
                        <a:gd name="T97" fmla="*/ 145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443" h="224">
                          <a:moveTo>
                            <a:pt x="421" y="224"/>
                          </a:moveTo>
                          <a:cubicBezTo>
                            <a:pt x="423" y="218"/>
                            <a:pt x="423" y="218"/>
                            <a:pt x="423" y="218"/>
                          </a:cubicBezTo>
                          <a:cubicBezTo>
                            <a:pt x="425" y="210"/>
                            <a:pt x="424" y="202"/>
                            <a:pt x="419" y="196"/>
                          </a:cubicBezTo>
                          <a:cubicBezTo>
                            <a:pt x="413" y="188"/>
                            <a:pt x="401" y="184"/>
                            <a:pt x="385" y="184"/>
                          </a:cubicBezTo>
                          <a:cubicBezTo>
                            <a:pt x="385" y="184"/>
                            <a:pt x="385" y="184"/>
                            <a:pt x="385" y="184"/>
                          </a:cubicBezTo>
                          <a:cubicBezTo>
                            <a:pt x="350" y="184"/>
                            <a:pt x="300" y="199"/>
                            <a:pt x="270" y="208"/>
                          </a:cubicBezTo>
                          <a:cubicBezTo>
                            <a:pt x="257" y="213"/>
                            <a:pt x="242" y="215"/>
                            <a:pt x="227" y="215"/>
                          </a:cubicBezTo>
                          <a:cubicBezTo>
                            <a:pt x="210" y="215"/>
                            <a:pt x="195" y="212"/>
                            <a:pt x="185" y="207"/>
                          </a:cubicBezTo>
                          <a:cubicBezTo>
                            <a:pt x="178" y="204"/>
                            <a:pt x="170" y="198"/>
                            <a:pt x="161" y="192"/>
                          </a:cubicBezTo>
                          <a:cubicBezTo>
                            <a:pt x="134" y="173"/>
                            <a:pt x="97" y="148"/>
                            <a:pt x="57" y="147"/>
                          </a:cubicBezTo>
                          <a:cubicBezTo>
                            <a:pt x="56" y="147"/>
                            <a:pt x="55" y="147"/>
                            <a:pt x="54" y="147"/>
                          </a:cubicBezTo>
                          <a:cubicBezTo>
                            <a:pt x="35" y="147"/>
                            <a:pt x="21" y="153"/>
                            <a:pt x="14" y="164"/>
                          </a:cubicBezTo>
                          <a:cubicBezTo>
                            <a:pt x="6" y="176"/>
                            <a:pt x="7" y="189"/>
                            <a:pt x="10" y="196"/>
                          </a:cubicBezTo>
                          <a:cubicBezTo>
                            <a:pt x="8" y="196"/>
                            <a:pt x="8" y="196"/>
                            <a:pt x="8" y="196"/>
                          </a:cubicBezTo>
                          <a:cubicBezTo>
                            <a:pt x="1" y="184"/>
                            <a:pt x="0" y="169"/>
                            <a:pt x="4" y="155"/>
                          </a:cubicBezTo>
                          <a:cubicBezTo>
                            <a:pt x="7" y="145"/>
                            <a:pt x="15" y="132"/>
                            <a:pt x="34" y="123"/>
                          </a:cubicBezTo>
                          <a:cubicBezTo>
                            <a:pt x="63" y="109"/>
                            <a:pt x="90" y="108"/>
                            <a:pt x="100" y="108"/>
                          </a:cubicBezTo>
                          <a:cubicBezTo>
                            <a:pt x="102" y="108"/>
                            <a:pt x="104" y="108"/>
                            <a:pt x="105" y="108"/>
                          </a:cubicBezTo>
                          <a:cubicBezTo>
                            <a:pt x="185" y="8"/>
                            <a:pt x="185" y="8"/>
                            <a:pt x="185" y="8"/>
                          </a:cubicBezTo>
                          <a:cubicBezTo>
                            <a:pt x="277" y="0"/>
                            <a:pt x="277" y="0"/>
                            <a:pt x="277" y="0"/>
                          </a:cubicBezTo>
                          <a:cubicBezTo>
                            <a:pt x="277" y="0"/>
                            <a:pt x="277" y="0"/>
                            <a:pt x="277" y="0"/>
                          </a:cubicBezTo>
                          <a:cubicBezTo>
                            <a:pt x="320" y="123"/>
                            <a:pt x="320" y="123"/>
                            <a:pt x="320" y="123"/>
                          </a:cubicBezTo>
                          <a:cubicBezTo>
                            <a:pt x="327" y="124"/>
                            <a:pt x="384" y="131"/>
                            <a:pt x="410" y="157"/>
                          </a:cubicBezTo>
                          <a:cubicBezTo>
                            <a:pt x="443" y="190"/>
                            <a:pt x="425" y="218"/>
                            <a:pt x="425" y="218"/>
                          </a:cubicBezTo>
                          <a:lnTo>
                            <a:pt x="421" y="224"/>
                          </a:lnTo>
                          <a:close/>
                          <a:moveTo>
                            <a:pt x="54" y="145"/>
                          </a:moveTo>
                          <a:cubicBezTo>
                            <a:pt x="55" y="145"/>
                            <a:pt x="56" y="145"/>
                            <a:pt x="57" y="145"/>
                          </a:cubicBezTo>
                          <a:cubicBezTo>
                            <a:pt x="97" y="146"/>
                            <a:pt x="135" y="171"/>
                            <a:pt x="162" y="190"/>
                          </a:cubicBezTo>
                          <a:cubicBezTo>
                            <a:pt x="171" y="196"/>
                            <a:pt x="179" y="202"/>
                            <a:pt x="186" y="205"/>
                          </a:cubicBezTo>
                          <a:cubicBezTo>
                            <a:pt x="195" y="210"/>
                            <a:pt x="210" y="213"/>
                            <a:pt x="227" y="213"/>
                          </a:cubicBezTo>
                          <a:cubicBezTo>
                            <a:pt x="241" y="213"/>
                            <a:pt x="256" y="210"/>
                            <a:pt x="269" y="206"/>
                          </a:cubicBezTo>
                          <a:cubicBezTo>
                            <a:pt x="299" y="197"/>
                            <a:pt x="349" y="182"/>
                            <a:pt x="385" y="182"/>
                          </a:cubicBezTo>
                          <a:cubicBezTo>
                            <a:pt x="385" y="182"/>
                            <a:pt x="385" y="182"/>
                            <a:pt x="385" y="182"/>
                          </a:cubicBezTo>
                          <a:cubicBezTo>
                            <a:pt x="406" y="182"/>
                            <a:pt x="416" y="189"/>
                            <a:pt x="421" y="195"/>
                          </a:cubicBezTo>
                          <a:cubicBezTo>
                            <a:pt x="424" y="199"/>
                            <a:pt x="426" y="205"/>
                            <a:pt x="426" y="210"/>
                          </a:cubicBezTo>
                          <a:cubicBezTo>
                            <a:pt x="429" y="200"/>
                            <a:pt x="431" y="181"/>
                            <a:pt x="409" y="159"/>
                          </a:cubicBezTo>
                          <a:cubicBezTo>
                            <a:pt x="381" y="131"/>
                            <a:pt x="320" y="126"/>
                            <a:pt x="319" y="125"/>
                          </a:cubicBezTo>
                          <a:cubicBezTo>
                            <a:pt x="319" y="125"/>
                            <a:pt x="319" y="125"/>
                            <a:pt x="319" y="125"/>
                          </a:cubicBezTo>
                          <a:cubicBezTo>
                            <a:pt x="318" y="125"/>
                            <a:pt x="318" y="125"/>
                            <a:pt x="318" y="125"/>
                          </a:cubicBezTo>
                          <a:cubicBezTo>
                            <a:pt x="275" y="2"/>
                            <a:pt x="275" y="2"/>
                            <a:pt x="275" y="2"/>
                          </a:cubicBezTo>
                          <a:cubicBezTo>
                            <a:pt x="186" y="10"/>
                            <a:pt x="186" y="10"/>
                            <a:pt x="186" y="10"/>
                          </a:cubicBezTo>
                          <a:cubicBezTo>
                            <a:pt x="106" y="110"/>
                            <a:pt x="106" y="110"/>
                            <a:pt x="106" y="110"/>
                          </a:cubicBezTo>
                          <a:cubicBezTo>
                            <a:pt x="105" y="110"/>
                            <a:pt x="105" y="110"/>
                            <a:pt x="105" y="110"/>
                          </a:cubicBezTo>
                          <a:cubicBezTo>
                            <a:pt x="105" y="110"/>
                            <a:pt x="103" y="110"/>
                            <a:pt x="100" y="110"/>
                          </a:cubicBezTo>
                          <a:cubicBezTo>
                            <a:pt x="90" y="110"/>
                            <a:pt x="63" y="112"/>
                            <a:pt x="35" y="125"/>
                          </a:cubicBezTo>
                          <a:cubicBezTo>
                            <a:pt x="17" y="133"/>
                            <a:pt x="9" y="147"/>
                            <a:pt x="6" y="156"/>
                          </a:cubicBezTo>
                          <a:cubicBezTo>
                            <a:pt x="3" y="166"/>
                            <a:pt x="3" y="176"/>
                            <a:pt x="6" y="186"/>
                          </a:cubicBezTo>
                          <a:cubicBezTo>
                            <a:pt x="6" y="179"/>
                            <a:pt x="7" y="170"/>
                            <a:pt x="12" y="163"/>
                          </a:cubicBezTo>
                          <a:cubicBezTo>
                            <a:pt x="18" y="155"/>
                            <a:pt x="29" y="145"/>
                            <a:pt x="54" y="145"/>
                          </a:cubicBezTo>
                          <a:close/>
                        </a:path>
                      </a:pathLst>
                    </a:custGeom>
                    <a:solidFill>
                      <a:srgbClr val="64001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94" name="Freeform 1203"/>
                    <p:cNvSpPr>
                      <a:spLocks/>
                    </p:cNvSpPr>
                    <p:nvPr/>
                  </p:nvSpPr>
                  <p:spPr bwMode="auto">
                    <a:xfrm>
                      <a:off x="4839" y="2283"/>
                      <a:ext cx="149" cy="62"/>
                    </a:xfrm>
                    <a:custGeom>
                      <a:avLst/>
                      <a:gdLst>
                        <a:gd name="T0" fmla="*/ 0 w 63"/>
                        <a:gd name="T1" fmla="*/ 0 h 26"/>
                        <a:gd name="T2" fmla="*/ 31 w 63"/>
                        <a:gd name="T3" fmla="*/ 26 h 26"/>
                        <a:gd name="T4" fmla="*/ 63 w 63"/>
                        <a:gd name="T5" fmla="*/ 1 h 26"/>
                        <a:gd name="T6" fmla="*/ 0 w 63"/>
                        <a:gd name="T7" fmla="*/ 0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63" h="26">
                          <a:moveTo>
                            <a:pt x="0" y="0"/>
                          </a:moveTo>
                          <a:cubicBezTo>
                            <a:pt x="1" y="9"/>
                            <a:pt x="10" y="25"/>
                            <a:pt x="31" y="26"/>
                          </a:cubicBezTo>
                          <a:cubicBezTo>
                            <a:pt x="54" y="26"/>
                            <a:pt x="63" y="7"/>
                            <a:pt x="63" y="1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0B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95" name="Freeform 1204"/>
                    <p:cNvSpPr>
                      <a:spLocks/>
                    </p:cNvSpPr>
                    <p:nvPr/>
                  </p:nvSpPr>
                  <p:spPr bwMode="auto">
                    <a:xfrm>
                      <a:off x="4839" y="2283"/>
                      <a:ext cx="149" cy="79"/>
                    </a:xfrm>
                    <a:custGeom>
                      <a:avLst/>
                      <a:gdLst>
                        <a:gd name="T0" fmla="*/ 24 w 63"/>
                        <a:gd name="T1" fmla="*/ 13 h 33"/>
                        <a:gd name="T2" fmla="*/ 59 w 63"/>
                        <a:gd name="T3" fmla="*/ 12 h 33"/>
                        <a:gd name="T4" fmla="*/ 63 w 63"/>
                        <a:gd name="T5" fmla="*/ 1 h 33"/>
                        <a:gd name="T6" fmla="*/ 0 w 63"/>
                        <a:gd name="T7" fmla="*/ 0 h 33"/>
                        <a:gd name="T8" fmla="*/ 44 w 63"/>
                        <a:gd name="T9" fmla="*/ 23 h 33"/>
                        <a:gd name="T10" fmla="*/ 24 w 63"/>
                        <a:gd name="T11" fmla="*/ 13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3" h="33">
                          <a:moveTo>
                            <a:pt x="24" y="13"/>
                          </a:moveTo>
                          <a:cubicBezTo>
                            <a:pt x="39" y="14"/>
                            <a:pt x="51" y="14"/>
                            <a:pt x="59" y="12"/>
                          </a:cubicBezTo>
                          <a:cubicBezTo>
                            <a:pt x="62" y="7"/>
                            <a:pt x="63" y="3"/>
                            <a:pt x="63" y="1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9"/>
                            <a:pt x="14" y="33"/>
                            <a:pt x="44" y="23"/>
                          </a:cubicBezTo>
                          <a:cubicBezTo>
                            <a:pt x="27" y="24"/>
                            <a:pt x="17" y="13"/>
                            <a:pt x="24" y="13"/>
                          </a:cubicBezTo>
                          <a:close/>
                        </a:path>
                      </a:pathLst>
                    </a:custGeom>
                    <a:solidFill>
                      <a:srgbClr val="F7CC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96" name="Freeform 1205"/>
                    <p:cNvSpPr>
                      <a:spLocks/>
                    </p:cNvSpPr>
                    <p:nvPr/>
                  </p:nvSpPr>
                  <p:spPr bwMode="auto">
                    <a:xfrm>
                      <a:off x="4839" y="2283"/>
                      <a:ext cx="149" cy="62"/>
                    </a:xfrm>
                    <a:custGeom>
                      <a:avLst/>
                      <a:gdLst>
                        <a:gd name="T0" fmla="*/ 33 w 63"/>
                        <a:gd name="T1" fmla="*/ 24 h 26"/>
                        <a:gd name="T2" fmla="*/ 22 w 63"/>
                        <a:gd name="T3" fmla="*/ 9 h 26"/>
                        <a:gd name="T4" fmla="*/ 61 w 63"/>
                        <a:gd name="T5" fmla="*/ 8 h 26"/>
                        <a:gd name="T6" fmla="*/ 63 w 63"/>
                        <a:gd name="T7" fmla="*/ 1 h 26"/>
                        <a:gd name="T8" fmla="*/ 0 w 63"/>
                        <a:gd name="T9" fmla="*/ 0 h 26"/>
                        <a:gd name="T10" fmla="*/ 33 w 63"/>
                        <a:gd name="T11" fmla="*/ 24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3" h="26">
                          <a:moveTo>
                            <a:pt x="33" y="24"/>
                          </a:moveTo>
                          <a:cubicBezTo>
                            <a:pt x="15" y="23"/>
                            <a:pt x="9" y="8"/>
                            <a:pt x="22" y="9"/>
                          </a:cubicBezTo>
                          <a:cubicBezTo>
                            <a:pt x="35" y="11"/>
                            <a:pt x="52" y="10"/>
                            <a:pt x="61" y="8"/>
                          </a:cubicBezTo>
                          <a:cubicBezTo>
                            <a:pt x="62" y="5"/>
                            <a:pt x="63" y="3"/>
                            <a:pt x="63" y="1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2" y="8"/>
                            <a:pt x="10" y="26"/>
                            <a:pt x="33" y="24"/>
                          </a:cubicBezTo>
                          <a:close/>
                        </a:path>
                      </a:pathLst>
                    </a:custGeom>
                    <a:solidFill>
                      <a:srgbClr val="EAB28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97" name="Freeform 120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836" y="2281"/>
                      <a:ext cx="154" cy="67"/>
                    </a:xfrm>
                    <a:custGeom>
                      <a:avLst/>
                      <a:gdLst>
                        <a:gd name="T0" fmla="*/ 33 w 65"/>
                        <a:gd name="T1" fmla="*/ 28 h 28"/>
                        <a:gd name="T2" fmla="*/ 33 w 65"/>
                        <a:gd name="T3" fmla="*/ 28 h 28"/>
                        <a:gd name="T4" fmla="*/ 32 w 65"/>
                        <a:gd name="T5" fmla="*/ 28 h 28"/>
                        <a:gd name="T6" fmla="*/ 0 w 65"/>
                        <a:gd name="T7" fmla="*/ 1 h 28"/>
                        <a:gd name="T8" fmla="*/ 0 w 65"/>
                        <a:gd name="T9" fmla="*/ 0 h 28"/>
                        <a:gd name="T10" fmla="*/ 65 w 65"/>
                        <a:gd name="T11" fmla="*/ 1 h 28"/>
                        <a:gd name="T12" fmla="*/ 65 w 65"/>
                        <a:gd name="T13" fmla="*/ 2 h 28"/>
                        <a:gd name="T14" fmla="*/ 33 w 65"/>
                        <a:gd name="T15" fmla="*/ 28 h 28"/>
                        <a:gd name="T16" fmla="*/ 2 w 65"/>
                        <a:gd name="T17" fmla="*/ 2 h 28"/>
                        <a:gd name="T18" fmla="*/ 32 w 65"/>
                        <a:gd name="T19" fmla="*/ 25 h 28"/>
                        <a:gd name="T20" fmla="*/ 33 w 65"/>
                        <a:gd name="T21" fmla="*/ 25 h 28"/>
                        <a:gd name="T22" fmla="*/ 63 w 65"/>
                        <a:gd name="T23" fmla="*/ 3 h 28"/>
                        <a:gd name="T24" fmla="*/ 2 w 65"/>
                        <a:gd name="T25" fmla="*/ 2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65" h="28">
                          <a:moveTo>
                            <a:pt x="33" y="28"/>
                          </a:moveTo>
                          <a:cubicBezTo>
                            <a:pt x="33" y="28"/>
                            <a:pt x="33" y="28"/>
                            <a:pt x="33" y="28"/>
                          </a:cubicBezTo>
                          <a:cubicBezTo>
                            <a:pt x="32" y="28"/>
                            <a:pt x="32" y="28"/>
                            <a:pt x="32" y="28"/>
                          </a:cubicBezTo>
                          <a:cubicBezTo>
                            <a:pt x="10" y="27"/>
                            <a:pt x="1" y="10"/>
                            <a:pt x="0" y="1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65" y="1"/>
                            <a:pt x="65" y="1"/>
                            <a:pt x="65" y="1"/>
                          </a:cubicBezTo>
                          <a:cubicBezTo>
                            <a:pt x="65" y="2"/>
                            <a:pt x="65" y="2"/>
                            <a:pt x="65" y="2"/>
                          </a:cubicBezTo>
                          <a:cubicBezTo>
                            <a:pt x="65" y="9"/>
                            <a:pt x="56" y="28"/>
                            <a:pt x="33" y="28"/>
                          </a:cubicBezTo>
                          <a:close/>
                          <a:moveTo>
                            <a:pt x="2" y="2"/>
                          </a:moveTo>
                          <a:cubicBezTo>
                            <a:pt x="4" y="11"/>
                            <a:pt x="12" y="25"/>
                            <a:pt x="32" y="25"/>
                          </a:cubicBezTo>
                          <a:cubicBezTo>
                            <a:pt x="33" y="25"/>
                            <a:pt x="33" y="25"/>
                            <a:pt x="33" y="25"/>
                          </a:cubicBezTo>
                          <a:cubicBezTo>
                            <a:pt x="54" y="25"/>
                            <a:pt x="62" y="9"/>
                            <a:pt x="63" y="3"/>
                          </a:cubicBezTo>
                          <a:lnTo>
                            <a:pt x="2" y="2"/>
                          </a:lnTo>
                          <a:close/>
                        </a:path>
                      </a:pathLst>
                    </a:custGeom>
                    <a:solidFill>
                      <a:srgbClr val="64001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98" name="Freeform 1207"/>
                    <p:cNvSpPr>
                      <a:spLocks/>
                    </p:cNvSpPr>
                    <p:nvPr/>
                  </p:nvSpPr>
                  <p:spPr bwMode="auto">
                    <a:xfrm>
                      <a:off x="4801" y="2514"/>
                      <a:ext cx="123" cy="52"/>
                    </a:xfrm>
                    <a:custGeom>
                      <a:avLst/>
                      <a:gdLst>
                        <a:gd name="T0" fmla="*/ 0 w 52"/>
                        <a:gd name="T1" fmla="*/ 0 h 22"/>
                        <a:gd name="T2" fmla="*/ 11 w 52"/>
                        <a:gd name="T3" fmla="*/ 10 h 22"/>
                        <a:gd name="T4" fmla="*/ 24 w 52"/>
                        <a:gd name="T5" fmla="*/ 16 h 22"/>
                        <a:gd name="T6" fmla="*/ 38 w 52"/>
                        <a:gd name="T7" fmla="*/ 20 h 22"/>
                        <a:gd name="T8" fmla="*/ 52 w 52"/>
                        <a:gd name="T9" fmla="*/ 22 h 22"/>
                        <a:gd name="T10" fmla="*/ 38 w 52"/>
                        <a:gd name="T11" fmla="*/ 21 h 22"/>
                        <a:gd name="T12" fmla="*/ 23 w 52"/>
                        <a:gd name="T13" fmla="*/ 17 h 22"/>
                        <a:gd name="T14" fmla="*/ 10 w 52"/>
                        <a:gd name="T15" fmla="*/ 10 h 22"/>
                        <a:gd name="T16" fmla="*/ 0 w 52"/>
                        <a:gd name="T17" fmla="*/ 0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52" h="22">
                          <a:moveTo>
                            <a:pt x="0" y="0"/>
                          </a:moveTo>
                          <a:cubicBezTo>
                            <a:pt x="3" y="4"/>
                            <a:pt x="7" y="7"/>
                            <a:pt x="11" y="10"/>
                          </a:cubicBezTo>
                          <a:cubicBezTo>
                            <a:pt x="15" y="12"/>
                            <a:pt x="19" y="15"/>
                            <a:pt x="24" y="16"/>
                          </a:cubicBezTo>
                          <a:cubicBezTo>
                            <a:pt x="28" y="18"/>
                            <a:pt x="33" y="19"/>
                            <a:pt x="38" y="20"/>
                          </a:cubicBezTo>
                          <a:cubicBezTo>
                            <a:pt x="43" y="21"/>
                            <a:pt x="48" y="21"/>
                            <a:pt x="52" y="22"/>
                          </a:cubicBezTo>
                          <a:cubicBezTo>
                            <a:pt x="48" y="22"/>
                            <a:pt x="43" y="22"/>
                            <a:pt x="38" y="21"/>
                          </a:cubicBezTo>
                          <a:cubicBezTo>
                            <a:pt x="33" y="20"/>
                            <a:pt x="28" y="19"/>
                            <a:pt x="23" y="17"/>
                          </a:cubicBezTo>
                          <a:cubicBezTo>
                            <a:pt x="19" y="16"/>
                            <a:pt x="14" y="13"/>
                            <a:pt x="10" y="10"/>
                          </a:cubicBezTo>
                          <a:cubicBezTo>
                            <a:pt x="6" y="8"/>
                            <a:pt x="3" y="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64001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399" name="Freeform 1208"/>
                    <p:cNvSpPr>
                      <a:spLocks/>
                    </p:cNvSpPr>
                    <p:nvPr/>
                  </p:nvSpPr>
                  <p:spPr bwMode="auto">
                    <a:xfrm>
                      <a:off x="4782" y="2547"/>
                      <a:ext cx="142" cy="28"/>
                    </a:xfrm>
                    <a:custGeom>
                      <a:avLst/>
                      <a:gdLst>
                        <a:gd name="T0" fmla="*/ 0 w 60"/>
                        <a:gd name="T1" fmla="*/ 0 h 12"/>
                        <a:gd name="T2" fmla="*/ 6 w 60"/>
                        <a:gd name="T3" fmla="*/ 4 h 12"/>
                        <a:gd name="T4" fmla="*/ 14 w 60"/>
                        <a:gd name="T5" fmla="*/ 7 h 12"/>
                        <a:gd name="T6" fmla="*/ 29 w 60"/>
                        <a:gd name="T7" fmla="*/ 10 h 12"/>
                        <a:gd name="T8" fmla="*/ 44 w 60"/>
                        <a:gd name="T9" fmla="*/ 11 h 12"/>
                        <a:gd name="T10" fmla="*/ 60 w 60"/>
                        <a:gd name="T11" fmla="*/ 9 h 12"/>
                        <a:gd name="T12" fmla="*/ 45 w 60"/>
                        <a:gd name="T13" fmla="*/ 12 h 12"/>
                        <a:gd name="T14" fmla="*/ 29 w 60"/>
                        <a:gd name="T15" fmla="*/ 12 h 12"/>
                        <a:gd name="T16" fmla="*/ 13 w 60"/>
                        <a:gd name="T17" fmla="*/ 8 h 12"/>
                        <a:gd name="T18" fmla="*/ 0 w 60"/>
                        <a:gd name="T19" fmla="*/ 0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60" h="12">
                          <a:moveTo>
                            <a:pt x="0" y="0"/>
                          </a:moveTo>
                          <a:cubicBezTo>
                            <a:pt x="2" y="2"/>
                            <a:pt x="4" y="3"/>
                            <a:pt x="6" y="4"/>
                          </a:cubicBezTo>
                          <a:cubicBezTo>
                            <a:pt x="9" y="6"/>
                            <a:pt x="11" y="7"/>
                            <a:pt x="14" y="7"/>
                          </a:cubicBezTo>
                          <a:cubicBezTo>
                            <a:pt x="19" y="9"/>
                            <a:pt x="24" y="10"/>
                            <a:pt x="29" y="10"/>
                          </a:cubicBezTo>
                          <a:cubicBezTo>
                            <a:pt x="34" y="11"/>
                            <a:pt x="39" y="11"/>
                            <a:pt x="44" y="11"/>
                          </a:cubicBezTo>
                          <a:cubicBezTo>
                            <a:pt x="50" y="10"/>
                            <a:pt x="55" y="10"/>
                            <a:pt x="60" y="9"/>
                          </a:cubicBezTo>
                          <a:cubicBezTo>
                            <a:pt x="55" y="10"/>
                            <a:pt x="50" y="11"/>
                            <a:pt x="45" y="12"/>
                          </a:cubicBezTo>
                          <a:cubicBezTo>
                            <a:pt x="39" y="12"/>
                            <a:pt x="34" y="12"/>
                            <a:pt x="29" y="12"/>
                          </a:cubicBezTo>
                          <a:cubicBezTo>
                            <a:pt x="24" y="11"/>
                            <a:pt x="18" y="10"/>
                            <a:pt x="13" y="8"/>
                          </a:cubicBezTo>
                          <a:cubicBezTo>
                            <a:pt x="8" y="6"/>
                            <a:pt x="4" y="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64001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00" name="Freeform 1209"/>
                    <p:cNvSpPr>
                      <a:spLocks/>
                    </p:cNvSpPr>
                    <p:nvPr/>
                  </p:nvSpPr>
                  <p:spPr bwMode="auto">
                    <a:xfrm>
                      <a:off x="4744" y="2630"/>
                      <a:ext cx="145" cy="33"/>
                    </a:xfrm>
                    <a:custGeom>
                      <a:avLst/>
                      <a:gdLst>
                        <a:gd name="T0" fmla="*/ 0 w 61"/>
                        <a:gd name="T1" fmla="*/ 0 h 14"/>
                        <a:gd name="T2" fmla="*/ 14 w 61"/>
                        <a:gd name="T3" fmla="*/ 6 h 14"/>
                        <a:gd name="T4" fmla="*/ 30 w 61"/>
                        <a:gd name="T5" fmla="*/ 10 h 14"/>
                        <a:gd name="T6" fmla="*/ 45 w 61"/>
                        <a:gd name="T7" fmla="*/ 13 h 14"/>
                        <a:gd name="T8" fmla="*/ 61 w 61"/>
                        <a:gd name="T9" fmla="*/ 13 h 14"/>
                        <a:gd name="T10" fmla="*/ 45 w 61"/>
                        <a:gd name="T11" fmla="*/ 14 h 14"/>
                        <a:gd name="T12" fmla="*/ 29 w 61"/>
                        <a:gd name="T13" fmla="*/ 12 h 14"/>
                        <a:gd name="T14" fmla="*/ 14 w 61"/>
                        <a:gd name="T15" fmla="*/ 7 h 14"/>
                        <a:gd name="T16" fmla="*/ 0 w 61"/>
                        <a:gd name="T17" fmla="*/ 0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61" h="14">
                          <a:moveTo>
                            <a:pt x="0" y="0"/>
                          </a:moveTo>
                          <a:cubicBezTo>
                            <a:pt x="4" y="3"/>
                            <a:pt x="9" y="5"/>
                            <a:pt x="14" y="6"/>
                          </a:cubicBezTo>
                          <a:cubicBezTo>
                            <a:pt x="19" y="8"/>
                            <a:pt x="24" y="9"/>
                            <a:pt x="30" y="10"/>
                          </a:cubicBezTo>
                          <a:cubicBezTo>
                            <a:pt x="35" y="12"/>
                            <a:pt x="40" y="12"/>
                            <a:pt x="45" y="13"/>
                          </a:cubicBezTo>
                          <a:cubicBezTo>
                            <a:pt x="51" y="13"/>
                            <a:pt x="56" y="13"/>
                            <a:pt x="61" y="13"/>
                          </a:cubicBezTo>
                          <a:cubicBezTo>
                            <a:pt x="56" y="14"/>
                            <a:pt x="51" y="14"/>
                            <a:pt x="45" y="14"/>
                          </a:cubicBezTo>
                          <a:cubicBezTo>
                            <a:pt x="40" y="13"/>
                            <a:pt x="35" y="13"/>
                            <a:pt x="29" y="12"/>
                          </a:cubicBezTo>
                          <a:cubicBezTo>
                            <a:pt x="24" y="11"/>
                            <a:pt x="19" y="9"/>
                            <a:pt x="14" y="7"/>
                          </a:cubicBezTo>
                          <a:cubicBezTo>
                            <a:pt x="9" y="5"/>
                            <a:pt x="4" y="3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64001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01" name="Freeform 1210"/>
                    <p:cNvSpPr>
                      <a:spLocks/>
                    </p:cNvSpPr>
                    <p:nvPr/>
                  </p:nvSpPr>
                  <p:spPr bwMode="auto">
                    <a:xfrm>
                      <a:off x="4976" y="2606"/>
                      <a:ext cx="267" cy="69"/>
                    </a:xfrm>
                    <a:custGeom>
                      <a:avLst/>
                      <a:gdLst>
                        <a:gd name="T0" fmla="*/ 0 w 113"/>
                        <a:gd name="T1" fmla="*/ 29 h 29"/>
                        <a:gd name="T2" fmla="*/ 28 w 113"/>
                        <a:gd name="T3" fmla="*/ 20 h 29"/>
                        <a:gd name="T4" fmla="*/ 56 w 113"/>
                        <a:gd name="T5" fmla="*/ 11 h 29"/>
                        <a:gd name="T6" fmla="*/ 84 w 113"/>
                        <a:gd name="T7" fmla="*/ 2 h 29"/>
                        <a:gd name="T8" fmla="*/ 99 w 113"/>
                        <a:gd name="T9" fmla="*/ 0 h 29"/>
                        <a:gd name="T10" fmla="*/ 113 w 113"/>
                        <a:gd name="T11" fmla="*/ 1 h 29"/>
                        <a:gd name="T12" fmla="*/ 84 w 113"/>
                        <a:gd name="T13" fmla="*/ 3 h 29"/>
                        <a:gd name="T14" fmla="*/ 56 w 113"/>
                        <a:gd name="T15" fmla="*/ 12 h 29"/>
                        <a:gd name="T16" fmla="*/ 29 w 113"/>
                        <a:gd name="T17" fmla="*/ 21 h 29"/>
                        <a:gd name="T18" fmla="*/ 15 w 113"/>
                        <a:gd name="T19" fmla="*/ 25 h 29"/>
                        <a:gd name="T20" fmla="*/ 0 w 113"/>
                        <a:gd name="T21" fmla="*/ 29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13" h="29">
                          <a:moveTo>
                            <a:pt x="0" y="29"/>
                          </a:moveTo>
                          <a:cubicBezTo>
                            <a:pt x="10" y="26"/>
                            <a:pt x="19" y="23"/>
                            <a:pt x="28" y="20"/>
                          </a:cubicBezTo>
                          <a:cubicBezTo>
                            <a:pt x="56" y="11"/>
                            <a:pt x="56" y="11"/>
                            <a:pt x="56" y="11"/>
                          </a:cubicBezTo>
                          <a:cubicBezTo>
                            <a:pt x="65" y="7"/>
                            <a:pt x="75" y="4"/>
                            <a:pt x="84" y="2"/>
                          </a:cubicBezTo>
                          <a:cubicBezTo>
                            <a:pt x="89" y="1"/>
                            <a:pt x="94" y="1"/>
                            <a:pt x="99" y="0"/>
                          </a:cubicBezTo>
                          <a:cubicBezTo>
                            <a:pt x="104" y="0"/>
                            <a:pt x="108" y="0"/>
                            <a:pt x="113" y="1"/>
                          </a:cubicBezTo>
                          <a:cubicBezTo>
                            <a:pt x="104" y="0"/>
                            <a:pt x="94" y="1"/>
                            <a:pt x="84" y="3"/>
                          </a:cubicBezTo>
                          <a:cubicBezTo>
                            <a:pt x="75" y="5"/>
                            <a:pt x="66" y="8"/>
                            <a:pt x="56" y="12"/>
                          </a:cubicBezTo>
                          <a:cubicBezTo>
                            <a:pt x="47" y="15"/>
                            <a:pt x="38" y="18"/>
                            <a:pt x="29" y="21"/>
                          </a:cubicBezTo>
                          <a:cubicBezTo>
                            <a:pt x="24" y="23"/>
                            <a:pt x="19" y="24"/>
                            <a:pt x="15" y="25"/>
                          </a:cubicBezTo>
                          <a:cubicBezTo>
                            <a:pt x="10" y="27"/>
                            <a:pt x="5" y="28"/>
                            <a:pt x="0" y="29"/>
                          </a:cubicBezTo>
                          <a:close/>
                        </a:path>
                      </a:pathLst>
                    </a:custGeom>
                    <a:solidFill>
                      <a:srgbClr val="64001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02" name="Freeform 1211"/>
                    <p:cNvSpPr>
                      <a:spLocks/>
                    </p:cNvSpPr>
                    <p:nvPr/>
                  </p:nvSpPr>
                  <p:spPr bwMode="auto">
                    <a:xfrm>
                      <a:off x="1886" y="2837"/>
                      <a:ext cx="139" cy="78"/>
                    </a:xfrm>
                    <a:custGeom>
                      <a:avLst/>
                      <a:gdLst>
                        <a:gd name="T0" fmla="*/ 0 w 59"/>
                        <a:gd name="T1" fmla="*/ 0 h 33"/>
                        <a:gd name="T2" fmla="*/ 18 w 59"/>
                        <a:gd name="T3" fmla="*/ 32 h 33"/>
                        <a:gd name="T4" fmla="*/ 59 w 59"/>
                        <a:gd name="T5" fmla="*/ 20 h 33"/>
                        <a:gd name="T6" fmla="*/ 0 w 59"/>
                        <a:gd name="T7" fmla="*/ 0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9" h="33">
                          <a:moveTo>
                            <a:pt x="0" y="0"/>
                          </a:moveTo>
                          <a:cubicBezTo>
                            <a:pt x="1" y="11"/>
                            <a:pt x="8" y="26"/>
                            <a:pt x="18" y="32"/>
                          </a:cubicBezTo>
                          <a:cubicBezTo>
                            <a:pt x="31" y="33"/>
                            <a:pt x="52" y="28"/>
                            <a:pt x="59" y="2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9EC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03" name="Freeform 1212"/>
                    <p:cNvSpPr>
                      <a:spLocks/>
                    </p:cNvSpPr>
                    <p:nvPr/>
                  </p:nvSpPr>
                  <p:spPr bwMode="auto">
                    <a:xfrm>
                      <a:off x="1893" y="2837"/>
                      <a:ext cx="132" cy="76"/>
                    </a:xfrm>
                    <a:custGeom>
                      <a:avLst/>
                      <a:gdLst>
                        <a:gd name="T0" fmla="*/ 16 w 56"/>
                        <a:gd name="T1" fmla="*/ 31 h 32"/>
                        <a:gd name="T2" fmla="*/ 20 w 56"/>
                        <a:gd name="T3" fmla="*/ 31 h 32"/>
                        <a:gd name="T4" fmla="*/ 39 w 56"/>
                        <a:gd name="T5" fmla="*/ 28 h 32"/>
                        <a:gd name="T6" fmla="*/ 56 w 56"/>
                        <a:gd name="T7" fmla="*/ 20 h 32"/>
                        <a:gd name="T8" fmla="*/ 0 w 56"/>
                        <a:gd name="T9" fmla="*/ 0 h 32"/>
                        <a:gd name="T10" fmla="*/ 16 w 56"/>
                        <a:gd name="T11" fmla="*/ 31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6" h="32">
                          <a:moveTo>
                            <a:pt x="16" y="31"/>
                          </a:moveTo>
                          <a:cubicBezTo>
                            <a:pt x="17" y="32"/>
                            <a:pt x="18" y="31"/>
                            <a:pt x="20" y="31"/>
                          </a:cubicBezTo>
                          <a:cubicBezTo>
                            <a:pt x="15" y="26"/>
                            <a:pt x="19" y="20"/>
                            <a:pt x="39" y="28"/>
                          </a:cubicBezTo>
                          <a:cubicBezTo>
                            <a:pt x="47" y="26"/>
                            <a:pt x="52" y="24"/>
                            <a:pt x="56" y="2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12"/>
                            <a:pt x="8" y="26"/>
                            <a:pt x="16" y="31"/>
                          </a:cubicBezTo>
                          <a:close/>
                        </a:path>
                      </a:pathLst>
                    </a:custGeom>
                    <a:solidFill>
                      <a:srgbClr val="7DB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04" name="Freeform 121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883" y="2832"/>
                      <a:ext cx="145" cy="83"/>
                    </a:xfrm>
                    <a:custGeom>
                      <a:avLst/>
                      <a:gdLst>
                        <a:gd name="T0" fmla="*/ 24 w 61"/>
                        <a:gd name="T1" fmla="*/ 35 h 35"/>
                        <a:gd name="T2" fmla="*/ 24 w 61"/>
                        <a:gd name="T3" fmla="*/ 35 h 35"/>
                        <a:gd name="T4" fmla="*/ 19 w 61"/>
                        <a:gd name="T5" fmla="*/ 35 h 35"/>
                        <a:gd name="T6" fmla="*/ 19 w 61"/>
                        <a:gd name="T7" fmla="*/ 35 h 35"/>
                        <a:gd name="T8" fmla="*/ 0 w 61"/>
                        <a:gd name="T9" fmla="*/ 2 h 35"/>
                        <a:gd name="T10" fmla="*/ 0 w 61"/>
                        <a:gd name="T11" fmla="*/ 0 h 35"/>
                        <a:gd name="T12" fmla="*/ 61 w 61"/>
                        <a:gd name="T13" fmla="*/ 22 h 35"/>
                        <a:gd name="T14" fmla="*/ 60 w 61"/>
                        <a:gd name="T15" fmla="*/ 23 h 35"/>
                        <a:gd name="T16" fmla="*/ 24 w 61"/>
                        <a:gd name="T17" fmla="*/ 35 h 35"/>
                        <a:gd name="T18" fmla="*/ 19 w 61"/>
                        <a:gd name="T19" fmla="*/ 32 h 35"/>
                        <a:gd name="T20" fmla="*/ 24 w 61"/>
                        <a:gd name="T21" fmla="*/ 33 h 35"/>
                        <a:gd name="T22" fmla="*/ 24 w 61"/>
                        <a:gd name="T23" fmla="*/ 33 h 35"/>
                        <a:gd name="T24" fmla="*/ 57 w 61"/>
                        <a:gd name="T25" fmla="*/ 23 h 35"/>
                        <a:gd name="T26" fmla="*/ 3 w 61"/>
                        <a:gd name="T27" fmla="*/ 3 h 35"/>
                        <a:gd name="T28" fmla="*/ 19 w 61"/>
                        <a:gd name="T29" fmla="*/ 32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61" h="35">
                          <a:moveTo>
                            <a:pt x="24" y="35"/>
                          </a:moveTo>
                          <a:cubicBezTo>
                            <a:pt x="24" y="35"/>
                            <a:pt x="24" y="35"/>
                            <a:pt x="24" y="35"/>
                          </a:cubicBezTo>
                          <a:cubicBezTo>
                            <a:pt x="22" y="35"/>
                            <a:pt x="20" y="35"/>
                            <a:pt x="19" y="35"/>
                          </a:cubicBezTo>
                          <a:cubicBezTo>
                            <a:pt x="19" y="35"/>
                            <a:pt x="19" y="35"/>
                            <a:pt x="19" y="35"/>
                          </a:cubicBezTo>
                          <a:cubicBezTo>
                            <a:pt x="8" y="29"/>
                            <a:pt x="1" y="13"/>
                            <a:pt x="0" y="2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61" y="22"/>
                            <a:pt x="61" y="22"/>
                            <a:pt x="61" y="22"/>
                          </a:cubicBezTo>
                          <a:cubicBezTo>
                            <a:pt x="60" y="23"/>
                            <a:pt x="60" y="23"/>
                            <a:pt x="60" y="23"/>
                          </a:cubicBezTo>
                          <a:cubicBezTo>
                            <a:pt x="54" y="30"/>
                            <a:pt x="37" y="35"/>
                            <a:pt x="24" y="35"/>
                          </a:cubicBezTo>
                          <a:close/>
                          <a:moveTo>
                            <a:pt x="19" y="32"/>
                          </a:moveTo>
                          <a:cubicBezTo>
                            <a:pt x="21" y="33"/>
                            <a:pt x="22" y="33"/>
                            <a:pt x="24" y="33"/>
                          </a:cubicBezTo>
                          <a:cubicBezTo>
                            <a:pt x="24" y="33"/>
                            <a:pt x="24" y="33"/>
                            <a:pt x="24" y="33"/>
                          </a:cubicBezTo>
                          <a:cubicBezTo>
                            <a:pt x="36" y="33"/>
                            <a:pt x="51" y="28"/>
                            <a:pt x="57" y="23"/>
                          </a:cubicBezTo>
                          <a:cubicBezTo>
                            <a:pt x="3" y="3"/>
                            <a:pt x="3" y="3"/>
                            <a:pt x="3" y="3"/>
                          </a:cubicBezTo>
                          <a:cubicBezTo>
                            <a:pt x="4" y="14"/>
                            <a:pt x="10" y="28"/>
                            <a:pt x="19" y="32"/>
                          </a:cubicBezTo>
                          <a:close/>
                        </a:path>
                      </a:pathLst>
                    </a:custGeom>
                    <a:solidFill>
                      <a:srgbClr val="264F0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05" name="Freeform 1214"/>
                    <p:cNvSpPr>
                      <a:spLocks/>
                    </p:cNvSpPr>
                    <p:nvPr/>
                  </p:nvSpPr>
                  <p:spPr bwMode="auto">
                    <a:xfrm>
                      <a:off x="2683" y="1920"/>
                      <a:ext cx="362" cy="679"/>
                    </a:xfrm>
                    <a:custGeom>
                      <a:avLst/>
                      <a:gdLst>
                        <a:gd name="T0" fmla="*/ 6 w 153"/>
                        <a:gd name="T1" fmla="*/ 91 h 286"/>
                        <a:gd name="T2" fmla="*/ 34 w 153"/>
                        <a:gd name="T3" fmla="*/ 190 h 286"/>
                        <a:gd name="T4" fmla="*/ 30 w 153"/>
                        <a:gd name="T5" fmla="*/ 153 h 286"/>
                        <a:gd name="T6" fmla="*/ 47 w 153"/>
                        <a:gd name="T7" fmla="*/ 201 h 286"/>
                        <a:gd name="T8" fmla="*/ 73 w 153"/>
                        <a:gd name="T9" fmla="*/ 274 h 286"/>
                        <a:gd name="T10" fmla="*/ 103 w 153"/>
                        <a:gd name="T11" fmla="*/ 246 h 286"/>
                        <a:gd name="T12" fmla="*/ 128 w 153"/>
                        <a:gd name="T13" fmla="*/ 71 h 286"/>
                        <a:gd name="T14" fmla="*/ 48 w 153"/>
                        <a:gd name="T15" fmla="*/ 0 h 286"/>
                        <a:gd name="T16" fmla="*/ 6 w 153"/>
                        <a:gd name="T17" fmla="*/ 91 h 2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53" h="286">
                          <a:moveTo>
                            <a:pt x="6" y="91"/>
                          </a:moveTo>
                          <a:cubicBezTo>
                            <a:pt x="0" y="124"/>
                            <a:pt x="11" y="166"/>
                            <a:pt x="34" y="190"/>
                          </a:cubicBezTo>
                          <a:cubicBezTo>
                            <a:pt x="34" y="190"/>
                            <a:pt x="25" y="170"/>
                            <a:pt x="30" y="153"/>
                          </a:cubicBezTo>
                          <a:cubicBezTo>
                            <a:pt x="30" y="153"/>
                            <a:pt x="29" y="174"/>
                            <a:pt x="47" y="201"/>
                          </a:cubicBezTo>
                          <a:cubicBezTo>
                            <a:pt x="65" y="228"/>
                            <a:pt x="75" y="258"/>
                            <a:pt x="73" y="274"/>
                          </a:cubicBezTo>
                          <a:cubicBezTo>
                            <a:pt x="72" y="286"/>
                            <a:pt x="84" y="278"/>
                            <a:pt x="103" y="246"/>
                          </a:cubicBezTo>
                          <a:cubicBezTo>
                            <a:pt x="123" y="214"/>
                            <a:pt x="153" y="139"/>
                            <a:pt x="128" y="71"/>
                          </a:cubicBezTo>
                          <a:cubicBezTo>
                            <a:pt x="102" y="3"/>
                            <a:pt x="48" y="0"/>
                            <a:pt x="48" y="0"/>
                          </a:cubicBezTo>
                          <a:lnTo>
                            <a:pt x="6" y="91"/>
                          </a:lnTo>
                          <a:close/>
                        </a:path>
                      </a:pathLst>
                    </a:custGeom>
                    <a:solidFill>
                      <a:srgbClr val="B04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06" name="Freeform 1215"/>
                    <p:cNvSpPr>
                      <a:spLocks/>
                    </p:cNvSpPr>
                    <p:nvPr/>
                  </p:nvSpPr>
                  <p:spPr bwMode="auto">
                    <a:xfrm>
                      <a:off x="2875" y="1953"/>
                      <a:ext cx="154" cy="416"/>
                    </a:xfrm>
                    <a:custGeom>
                      <a:avLst/>
                      <a:gdLst>
                        <a:gd name="T0" fmla="*/ 47 w 65"/>
                        <a:gd name="T1" fmla="*/ 57 h 175"/>
                        <a:gd name="T2" fmla="*/ 9 w 65"/>
                        <a:gd name="T3" fmla="*/ 3 h 175"/>
                        <a:gd name="T4" fmla="*/ 0 w 65"/>
                        <a:gd name="T5" fmla="*/ 12 h 175"/>
                        <a:gd name="T6" fmla="*/ 45 w 65"/>
                        <a:gd name="T7" fmla="*/ 81 h 175"/>
                        <a:gd name="T8" fmla="*/ 46 w 65"/>
                        <a:gd name="T9" fmla="*/ 175 h 175"/>
                        <a:gd name="T10" fmla="*/ 47 w 65"/>
                        <a:gd name="T11" fmla="*/ 57 h 1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5" h="175">
                          <a:moveTo>
                            <a:pt x="47" y="57"/>
                          </a:moveTo>
                          <a:cubicBezTo>
                            <a:pt x="37" y="31"/>
                            <a:pt x="18" y="10"/>
                            <a:pt x="9" y="3"/>
                          </a:cubicBezTo>
                          <a:cubicBezTo>
                            <a:pt x="3" y="0"/>
                            <a:pt x="2" y="7"/>
                            <a:pt x="0" y="12"/>
                          </a:cubicBezTo>
                          <a:cubicBezTo>
                            <a:pt x="14" y="24"/>
                            <a:pt x="35" y="41"/>
                            <a:pt x="45" y="81"/>
                          </a:cubicBezTo>
                          <a:cubicBezTo>
                            <a:pt x="53" y="114"/>
                            <a:pt x="53" y="136"/>
                            <a:pt x="46" y="175"/>
                          </a:cubicBezTo>
                          <a:cubicBezTo>
                            <a:pt x="52" y="150"/>
                            <a:pt x="65" y="109"/>
                            <a:pt x="47" y="57"/>
                          </a:cubicBezTo>
                          <a:close/>
                        </a:path>
                      </a:pathLst>
                    </a:custGeom>
                    <a:solidFill>
                      <a:srgbClr val="BF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07" name="Freeform 1216"/>
                    <p:cNvSpPr>
                      <a:spLocks/>
                    </p:cNvSpPr>
                    <p:nvPr/>
                  </p:nvSpPr>
                  <p:spPr bwMode="auto">
                    <a:xfrm>
                      <a:off x="2683" y="1920"/>
                      <a:ext cx="324" cy="679"/>
                    </a:xfrm>
                    <a:custGeom>
                      <a:avLst/>
                      <a:gdLst>
                        <a:gd name="T0" fmla="*/ 137 w 137"/>
                        <a:gd name="T1" fmla="*/ 136 h 286"/>
                        <a:gd name="T2" fmla="*/ 102 w 137"/>
                        <a:gd name="T3" fmla="*/ 191 h 286"/>
                        <a:gd name="T4" fmla="*/ 95 w 137"/>
                        <a:gd name="T5" fmla="*/ 145 h 286"/>
                        <a:gd name="T6" fmla="*/ 78 w 137"/>
                        <a:gd name="T7" fmla="*/ 218 h 286"/>
                        <a:gd name="T8" fmla="*/ 62 w 137"/>
                        <a:gd name="T9" fmla="*/ 146 h 286"/>
                        <a:gd name="T10" fmla="*/ 91 w 137"/>
                        <a:gd name="T11" fmla="*/ 19 h 286"/>
                        <a:gd name="T12" fmla="*/ 48 w 137"/>
                        <a:gd name="T13" fmla="*/ 0 h 286"/>
                        <a:gd name="T14" fmla="*/ 6 w 137"/>
                        <a:gd name="T15" fmla="*/ 91 h 286"/>
                        <a:gd name="T16" fmla="*/ 34 w 137"/>
                        <a:gd name="T17" fmla="*/ 190 h 286"/>
                        <a:gd name="T18" fmla="*/ 30 w 137"/>
                        <a:gd name="T19" fmla="*/ 153 h 286"/>
                        <a:gd name="T20" fmla="*/ 47 w 137"/>
                        <a:gd name="T21" fmla="*/ 201 h 286"/>
                        <a:gd name="T22" fmla="*/ 73 w 137"/>
                        <a:gd name="T23" fmla="*/ 274 h 286"/>
                        <a:gd name="T24" fmla="*/ 103 w 137"/>
                        <a:gd name="T25" fmla="*/ 246 h 286"/>
                        <a:gd name="T26" fmla="*/ 137 w 137"/>
                        <a:gd name="T27" fmla="*/ 136 h 2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37" h="286">
                          <a:moveTo>
                            <a:pt x="137" y="136"/>
                          </a:moveTo>
                          <a:cubicBezTo>
                            <a:pt x="130" y="179"/>
                            <a:pt x="101" y="222"/>
                            <a:pt x="102" y="191"/>
                          </a:cubicBezTo>
                          <a:cubicBezTo>
                            <a:pt x="105" y="154"/>
                            <a:pt x="92" y="101"/>
                            <a:pt x="95" y="145"/>
                          </a:cubicBezTo>
                          <a:cubicBezTo>
                            <a:pt x="98" y="188"/>
                            <a:pt x="78" y="224"/>
                            <a:pt x="78" y="218"/>
                          </a:cubicBezTo>
                          <a:cubicBezTo>
                            <a:pt x="79" y="196"/>
                            <a:pt x="69" y="179"/>
                            <a:pt x="62" y="146"/>
                          </a:cubicBezTo>
                          <a:cubicBezTo>
                            <a:pt x="48" y="80"/>
                            <a:pt x="77" y="37"/>
                            <a:pt x="91" y="19"/>
                          </a:cubicBezTo>
                          <a:cubicBezTo>
                            <a:pt x="69" y="1"/>
                            <a:pt x="48" y="0"/>
                            <a:pt x="48" y="0"/>
                          </a:cubicBezTo>
                          <a:cubicBezTo>
                            <a:pt x="6" y="91"/>
                            <a:pt x="6" y="91"/>
                            <a:pt x="6" y="91"/>
                          </a:cubicBezTo>
                          <a:cubicBezTo>
                            <a:pt x="0" y="124"/>
                            <a:pt x="11" y="166"/>
                            <a:pt x="34" y="190"/>
                          </a:cubicBezTo>
                          <a:cubicBezTo>
                            <a:pt x="34" y="190"/>
                            <a:pt x="25" y="170"/>
                            <a:pt x="30" y="153"/>
                          </a:cubicBezTo>
                          <a:cubicBezTo>
                            <a:pt x="30" y="153"/>
                            <a:pt x="29" y="174"/>
                            <a:pt x="47" y="201"/>
                          </a:cubicBezTo>
                          <a:cubicBezTo>
                            <a:pt x="65" y="228"/>
                            <a:pt x="75" y="258"/>
                            <a:pt x="73" y="274"/>
                          </a:cubicBezTo>
                          <a:cubicBezTo>
                            <a:pt x="72" y="286"/>
                            <a:pt x="84" y="278"/>
                            <a:pt x="103" y="246"/>
                          </a:cubicBezTo>
                          <a:cubicBezTo>
                            <a:pt x="117" y="224"/>
                            <a:pt x="135" y="182"/>
                            <a:pt x="137" y="136"/>
                          </a:cubicBezTo>
                          <a:close/>
                        </a:path>
                      </a:pathLst>
                    </a:custGeom>
                    <a:solidFill>
                      <a:srgbClr val="9E3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08" name="Freeform 1217"/>
                    <p:cNvSpPr>
                      <a:spLocks/>
                    </p:cNvSpPr>
                    <p:nvPr/>
                  </p:nvSpPr>
                  <p:spPr bwMode="auto">
                    <a:xfrm>
                      <a:off x="2683" y="1958"/>
                      <a:ext cx="305" cy="636"/>
                    </a:xfrm>
                    <a:custGeom>
                      <a:avLst/>
                      <a:gdLst>
                        <a:gd name="T0" fmla="*/ 72 w 129"/>
                        <a:gd name="T1" fmla="*/ 222 h 268"/>
                        <a:gd name="T2" fmla="*/ 39 w 129"/>
                        <a:gd name="T3" fmla="*/ 137 h 268"/>
                        <a:gd name="T4" fmla="*/ 38 w 129"/>
                        <a:gd name="T5" fmla="*/ 103 h 268"/>
                        <a:gd name="T6" fmla="*/ 53 w 129"/>
                        <a:gd name="T7" fmla="*/ 54 h 268"/>
                        <a:gd name="T8" fmla="*/ 70 w 129"/>
                        <a:gd name="T9" fmla="*/ 21 h 268"/>
                        <a:gd name="T10" fmla="*/ 65 w 129"/>
                        <a:gd name="T11" fmla="*/ 0 h 268"/>
                        <a:gd name="T12" fmla="*/ 6 w 129"/>
                        <a:gd name="T13" fmla="*/ 75 h 268"/>
                        <a:gd name="T14" fmla="*/ 34 w 129"/>
                        <a:gd name="T15" fmla="*/ 174 h 268"/>
                        <a:gd name="T16" fmla="*/ 30 w 129"/>
                        <a:gd name="T17" fmla="*/ 137 h 268"/>
                        <a:gd name="T18" fmla="*/ 47 w 129"/>
                        <a:gd name="T19" fmla="*/ 185 h 268"/>
                        <a:gd name="T20" fmla="*/ 73 w 129"/>
                        <a:gd name="T21" fmla="*/ 258 h 268"/>
                        <a:gd name="T22" fmla="*/ 103 w 129"/>
                        <a:gd name="T23" fmla="*/ 230 h 268"/>
                        <a:gd name="T24" fmla="*/ 129 w 129"/>
                        <a:gd name="T25" fmla="*/ 165 h 268"/>
                        <a:gd name="T26" fmla="*/ 72 w 129"/>
                        <a:gd name="T27" fmla="*/ 222 h 2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29" h="268">
                          <a:moveTo>
                            <a:pt x="72" y="222"/>
                          </a:moveTo>
                          <a:cubicBezTo>
                            <a:pt x="64" y="188"/>
                            <a:pt x="48" y="177"/>
                            <a:pt x="39" y="137"/>
                          </a:cubicBezTo>
                          <a:cubicBezTo>
                            <a:pt x="34" y="117"/>
                            <a:pt x="38" y="103"/>
                            <a:pt x="38" y="103"/>
                          </a:cubicBezTo>
                          <a:cubicBezTo>
                            <a:pt x="60" y="80"/>
                            <a:pt x="47" y="60"/>
                            <a:pt x="53" y="54"/>
                          </a:cubicBezTo>
                          <a:cubicBezTo>
                            <a:pt x="59" y="48"/>
                            <a:pt x="64" y="40"/>
                            <a:pt x="70" y="21"/>
                          </a:cubicBezTo>
                          <a:cubicBezTo>
                            <a:pt x="65" y="0"/>
                            <a:pt x="65" y="0"/>
                            <a:pt x="65" y="0"/>
                          </a:cubicBezTo>
                          <a:cubicBezTo>
                            <a:pt x="6" y="75"/>
                            <a:pt x="6" y="75"/>
                            <a:pt x="6" y="75"/>
                          </a:cubicBezTo>
                          <a:cubicBezTo>
                            <a:pt x="0" y="108"/>
                            <a:pt x="11" y="150"/>
                            <a:pt x="34" y="174"/>
                          </a:cubicBezTo>
                          <a:cubicBezTo>
                            <a:pt x="34" y="174"/>
                            <a:pt x="25" y="154"/>
                            <a:pt x="30" y="137"/>
                          </a:cubicBezTo>
                          <a:cubicBezTo>
                            <a:pt x="30" y="137"/>
                            <a:pt x="29" y="158"/>
                            <a:pt x="47" y="185"/>
                          </a:cubicBezTo>
                          <a:cubicBezTo>
                            <a:pt x="65" y="212"/>
                            <a:pt x="75" y="242"/>
                            <a:pt x="73" y="258"/>
                          </a:cubicBezTo>
                          <a:cubicBezTo>
                            <a:pt x="72" y="268"/>
                            <a:pt x="81" y="264"/>
                            <a:pt x="103" y="230"/>
                          </a:cubicBezTo>
                          <a:cubicBezTo>
                            <a:pt x="112" y="216"/>
                            <a:pt x="122" y="194"/>
                            <a:pt x="129" y="165"/>
                          </a:cubicBezTo>
                          <a:cubicBezTo>
                            <a:pt x="109" y="220"/>
                            <a:pt x="77" y="243"/>
                            <a:pt x="72" y="222"/>
                          </a:cubicBezTo>
                          <a:close/>
                        </a:path>
                      </a:pathLst>
                    </a:custGeom>
                    <a:solidFill>
                      <a:srgbClr val="872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09" name="Freeform 121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145" y="2048"/>
                      <a:ext cx="384" cy="672"/>
                    </a:xfrm>
                    <a:custGeom>
                      <a:avLst/>
                      <a:gdLst>
                        <a:gd name="T0" fmla="*/ 77 w 162"/>
                        <a:gd name="T1" fmla="*/ 283 h 283"/>
                        <a:gd name="T2" fmla="*/ 75 w 162"/>
                        <a:gd name="T3" fmla="*/ 282 h 283"/>
                        <a:gd name="T4" fmla="*/ 74 w 162"/>
                        <a:gd name="T5" fmla="*/ 276 h 283"/>
                        <a:gd name="T6" fmla="*/ 48 w 162"/>
                        <a:gd name="T7" fmla="*/ 204 h 283"/>
                        <a:gd name="T8" fmla="*/ 32 w 162"/>
                        <a:gd name="T9" fmla="*/ 166 h 283"/>
                        <a:gd name="T10" fmla="*/ 37 w 162"/>
                        <a:gd name="T11" fmla="*/ 191 h 283"/>
                        <a:gd name="T12" fmla="*/ 41 w 162"/>
                        <a:gd name="T13" fmla="*/ 199 h 283"/>
                        <a:gd name="T14" fmla="*/ 35 w 162"/>
                        <a:gd name="T15" fmla="*/ 193 h 283"/>
                        <a:gd name="T16" fmla="*/ 7 w 162"/>
                        <a:gd name="T17" fmla="*/ 93 h 283"/>
                        <a:gd name="T18" fmla="*/ 7 w 162"/>
                        <a:gd name="T19" fmla="*/ 93 h 283"/>
                        <a:gd name="T20" fmla="*/ 49 w 162"/>
                        <a:gd name="T21" fmla="*/ 0 h 283"/>
                        <a:gd name="T22" fmla="*/ 50 w 162"/>
                        <a:gd name="T23" fmla="*/ 0 h 283"/>
                        <a:gd name="T24" fmla="*/ 131 w 162"/>
                        <a:gd name="T25" fmla="*/ 72 h 283"/>
                        <a:gd name="T26" fmla="*/ 106 w 162"/>
                        <a:gd name="T27" fmla="*/ 249 h 283"/>
                        <a:gd name="T28" fmla="*/ 77 w 162"/>
                        <a:gd name="T29" fmla="*/ 283 h 283"/>
                        <a:gd name="T30" fmla="*/ 33 w 162"/>
                        <a:gd name="T31" fmla="*/ 145 h 283"/>
                        <a:gd name="T32" fmla="*/ 33 w 162"/>
                        <a:gd name="T33" fmla="*/ 155 h 283"/>
                        <a:gd name="T34" fmla="*/ 50 w 162"/>
                        <a:gd name="T35" fmla="*/ 202 h 283"/>
                        <a:gd name="T36" fmla="*/ 77 w 162"/>
                        <a:gd name="T37" fmla="*/ 277 h 283"/>
                        <a:gd name="T38" fmla="*/ 77 w 162"/>
                        <a:gd name="T39" fmla="*/ 280 h 283"/>
                        <a:gd name="T40" fmla="*/ 77 w 162"/>
                        <a:gd name="T41" fmla="*/ 280 h 283"/>
                        <a:gd name="T42" fmla="*/ 104 w 162"/>
                        <a:gd name="T43" fmla="*/ 247 h 283"/>
                        <a:gd name="T44" fmla="*/ 128 w 162"/>
                        <a:gd name="T45" fmla="*/ 73 h 283"/>
                        <a:gd name="T46" fmla="*/ 51 w 162"/>
                        <a:gd name="T47" fmla="*/ 3 h 283"/>
                        <a:gd name="T48" fmla="*/ 10 w 162"/>
                        <a:gd name="T49" fmla="*/ 94 h 283"/>
                        <a:gd name="T50" fmla="*/ 32 w 162"/>
                        <a:gd name="T51" fmla="*/ 185 h 283"/>
                        <a:gd name="T52" fmla="*/ 30 w 162"/>
                        <a:gd name="T53" fmla="*/ 155 h 283"/>
                        <a:gd name="T54" fmla="*/ 33 w 162"/>
                        <a:gd name="T55" fmla="*/ 145 h 2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162" h="283">
                          <a:moveTo>
                            <a:pt x="77" y="283"/>
                          </a:moveTo>
                          <a:cubicBezTo>
                            <a:pt x="76" y="283"/>
                            <a:pt x="75" y="282"/>
                            <a:pt x="75" y="282"/>
                          </a:cubicBezTo>
                          <a:cubicBezTo>
                            <a:pt x="74" y="281"/>
                            <a:pt x="73" y="279"/>
                            <a:pt x="74" y="276"/>
                          </a:cubicBezTo>
                          <a:cubicBezTo>
                            <a:pt x="76" y="260"/>
                            <a:pt x="65" y="231"/>
                            <a:pt x="48" y="204"/>
                          </a:cubicBezTo>
                          <a:cubicBezTo>
                            <a:pt x="38" y="188"/>
                            <a:pt x="33" y="175"/>
                            <a:pt x="32" y="166"/>
                          </a:cubicBezTo>
                          <a:cubicBezTo>
                            <a:pt x="32" y="179"/>
                            <a:pt x="37" y="191"/>
                            <a:pt x="37" y="191"/>
                          </a:cubicBezTo>
                          <a:cubicBezTo>
                            <a:pt x="41" y="199"/>
                            <a:pt x="41" y="199"/>
                            <a:pt x="41" y="199"/>
                          </a:cubicBezTo>
                          <a:cubicBezTo>
                            <a:pt x="35" y="193"/>
                            <a:pt x="35" y="193"/>
                            <a:pt x="35" y="193"/>
                          </a:cubicBezTo>
                          <a:cubicBezTo>
                            <a:pt x="12" y="169"/>
                            <a:pt x="0" y="128"/>
                            <a:pt x="7" y="93"/>
                          </a:cubicBezTo>
                          <a:cubicBezTo>
                            <a:pt x="7" y="93"/>
                            <a:pt x="7" y="93"/>
                            <a:pt x="7" y="93"/>
                          </a:cubicBezTo>
                          <a:cubicBezTo>
                            <a:pt x="49" y="0"/>
                            <a:pt x="49" y="0"/>
                            <a:pt x="49" y="0"/>
                          </a:cubicBezTo>
                          <a:cubicBezTo>
                            <a:pt x="50" y="0"/>
                            <a:pt x="50" y="0"/>
                            <a:pt x="50" y="0"/>
                          </a:cubicBezTo>
                          <a:cubicBezTo>
                            <a:pt x="50" y="0"/>
                            <a:pt x="105" y="5"/>
                            <a:pt x="131" y="72"/>
                          </a:cubicBezTo>
                          <a:cubicBezTo>
                            <a:pt x="162" y="154"/>
                            <a:pt x="112" y="239"/>
                            <a:pt x="106" y="249"/>
                          </a:cubicBezTo>
                          <a:cubicBezTo>
                            <a:pt x="93" y="270"/>
                            <a:pt x="83" y="283"/>
                            <a:pt x="77" y="283"/>
                          </a:cubicBezTo>
                          <a:close/>
                          <a:moveTo>
                            <a:pt x="33" y="145"/>
                          </a:moveTo>
                          <a:cubicBezTo>
                            <a:pt x="33" y="155"/>
                            <a:pt x="33" y="155"/>
                            <a:pt x="33" y="155"/>
                          </a:cubicBezTo>
                          <a:cubicBezTo>
                            <a:pt x="33" y="155"/>
                            <a:pt x="33" y="176"/>
                            <a:pt x="50" y="202"/>
                          </a:cubicBezTo>
                          <a:cubicBezTo>
                            <a:pt x="68" y="230"/>
                            <a:pt x="79" y="260"/>
                            <a:pt x="77" y="277"/>
                          </a:cubicBezTo>
                          <a:cubicBezTo>
                            <a:pt x="76" y="279"/>
                            <a:pt x="77" y="280"/>
                            <a:pt x="77" y="280"/>
                          </a:cubicBezTo>
                          <a:cubicBezTo>
                            <a:pt x="77" y="280"/>
                            <a:pt x="77" y="280"/>
                            <a:pt x="77" y="280"/>
                          </a:cubicBezTo>
                          <a:cubicBezTo>
                            <a:pt x="80" y="280"/>
                            <a:pt x="88" y="273"/>
                            <a:pt x="104" y="247"/>
                          </a:cubicBezTo>
                          <a:cubicBezTo>
                            <a:pt x="110" y="238"/>
                            <a:pt x="159" y="154"/>
                            <a:pt x="128" y="73"/>
                          </a:cubicBezTo>
                          <a:cubicBezTo>
                            <a:pt x="105" y="12"/>
                            <a:pt x="58" y="4"/>
                            <a:pt x="51" y="3"/>
                          </a:cubicBezTo>
                          <a:cubicBezTo>
                            <a:pt x="10" y="94"/>
                            <a:pt x="10" y="94"/>
                            <a:pt x="10" y="94"/>
                          </a:cubicBezTo>
                          <a:cubicBezTo>
                            <a:pt x="4" y="125"/>
                            <a:pt x="13" y="161"/>
                            <a:pt x="32" y="185"/>
                          </a:cubicBezTo>
                          <a:cubicBezTo>
                            <a:pt x="30" y="178"/>
                            <a:pt x="27" y="166"/>
                            <a:pt x="30" y="155"/>
                          </a:cubicBezTo>
                          <a:lnTo>
                            <a:pt x="33" y="145"/>
                          </a:lnTo>
                          <a:close/>
                        </a:path>
                      </a:pathLst>
                    </a:custGeom>
                    <a:solidFill>
                      <a:srgbClr val="5A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10" name="Freeform 1219"/>
                    <p:cNvSpPr>
                      <a:spLocks/>
                    </p:cNvSpPr>
                    <p:nvPr/>
                  </p:nvSpPr>
                  <p:spPr bwMode="auto">
                    <a:xfrm>
                      <a:off x="1682" y="1949"/>
                      <a:ext cx="369" cy="731"/>
                    </a:xfrm>
                    <a:custGeom>
                      <a:avLst/>
                      <a:gdLst>
                        <a:gd name="T0" fmla="*/ 74 w 156"/>
                        <a:gd name="T1" fmla="*/ 0 h 308"/>
                        <a:gd name="T2" fmla="*/ 4 w 156"/>
                        <a:gd name="T3" fmla="*/ 128 h 308"/>
                        <a:gd name="T4" fmla="*/ 66 w 156"/>
                        <a:gd name="T5" fmla="*/ 285 h 308"/>
                        <a:gd name="T6" fmla="*/ 114 w 156"/>
                        <a:gd name="T7" fmla="*/ 219 h 308"/>
                        <a:gd name="T8" fmla="*/ 125 w 156"/>
                        <a:gd name="T9" fmla="*/ 136 h 308"/>
                        <a:gd name="T10" fmla="*/ 132 w 156"/>
                        <a:gd name="T11" fmla="*/ 179 h 308"/>
                        <a:gd name="T12" fmla="*/ 126 w 156"/>
                        <a:gd name="T13" fmla="*/ 69 h 308"/>
                        <a:gd name="T14" fmla="*/ 74 w 156"/>
                        <a:gd name="T15" fmla="*/ 0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56" h="308">
                          <a:moveTo>
                            <a:pt x="74" y="0"/>
                          </a:moveTo>
                          <a:cubicBezTo>
                            <a:pt x="53" y="13"/>
                            <a:pt x="0" y="56"/>
                            <a:pt x="4" y="128"/>
                          </a:cubicBezTo>
                          <a:cubicBezTo>
                            <a:pt x="8" y="201"/>
                            <a:pt x="73" y="260"/>
                            <a:pt x="66" y="285"/>
                          </a:cubicBezTo>
                          <a:cubicBezTo>
                            <a:pt x="60" y="308"/>
                            <a:pt x="96" y="262"/>
                            <a:pt x="114" y="219"/>
                          </a:cubicBezTo>
                          <a:cubicBezTo>
                            <a:pt x="132" y="174"/>
                            <a:pt x="125" y="136"/>
                            <a:pt x="125" y="136"/>
                          </a:cubicBezTo>
                          <a:cubicBezTo>
                            <a:pt x="125" y="136"/>
                            <a:pt x="136" y="153"/>
                            <a:pt x="132" y="179"/>
                          </a:cubicBezTo>
                          <a:cubicBezTo>
                            <a:pt x="132" y="179"/>
                            <a:pt x="156" y="122"/>
                            <a:pt x="126" y="69"/>
                          </a:cubicBezTo>
                          <a:lnTo>
                            <a:pt x="74" y="0"/>
                          </a:lnTo>
                          <a:close/>
                        </a:path>
                      </a:pathLst>
                    </a:custGeom>
                    <a:solidFill>
                      <a:srgbClr val="B04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11" name="Freeform 1220"/>
                    <p:cNvSpPr>
                      <a:spLocks/>
                    </p:cNvSpPr>
                    <p:nvPr/>
                  </p:nvSpPr>
                  <p:spPr bwMode="auto">
                    <a:xfrm>
                      <a:off x="1682" y="1949"/>
                      <a:ext cx="332" cy="731"/>
                    </a:xfrm>
                    <a:custGeom>
                      <a:avLst/>
                      <a:gdLst>
                        <a:gd name="T0" fmla="*/ 140 w 140"/>
                        <a:gd name="T1" fmla="*/ 145 h 308"/>
                        <a:gd name="T2" fmla="*/ 122 w 140"/>
                        <a:gd name="T3" fmla="*/ 130 h 308"/>
                        <a:gd name="T4" fmla="*/ 87 w 140"/>
                        <a:gd name="T5" fmla="*/ 222 h 308"/>
                        <a:gd name="T6" fmla="*/ 105 w 140"/>
                        <a:gd name="T7" fmla="*/ 152 h 308"/>
                        <a:gd name="T8" fmla="*/ 99 w 140"/>
                        <a:gd name="T9" fmla="*/ 144 h 308"/>
                        <a:gd name="T10" fmla="*/ 45 w 140"/>
                        <a:gd name="T11" fmla="*/ 107 h 308"/>
                        <a:gd name="T12" fmla="*/ 84 w 140"/>
                        <a:gd name="T13" fmla="*/ 24 h 308"/>
                        <a:gd name="T14" fmla="*/ 74 w 140"/>
                        <a:gd name="T15" fmla="*/ 0 h 308"/>
                        <a:gd name="T16" fmla="*/ 4 w 140"/>
                        <a:gd name="T17" fmla="*/ 128 h 308"/>
                        <a:gd name="T18" fmla="*/ 66 w 140"/>
                        <a:gd name="T19" fmla="*/ 285 h 308"/>
                        <a:gd name="T20" fmla="*/ 114 w 140"/>
                        <a:gd name="T21" fmla="*/ 219 h 308"/>
                        <a:gd name="T22" fmla="*/ 125 w 140"/>
                        <a:gd name="T23" fmla="*/ 136 h 308"/>
                        <a:gd name="T24" fmla="*/ 132 w 140"/>
                        <a:gd name="T25" fmla="*/ 179 h 308"/>
                        <a:gd name="T26" fmla="*/ 140 w 140"/>
                        <a:gd name="T27" fmla="*/ 145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40" h="308">
                          <a:moveTo>
                            <a:pt x="140" y="145"/>
                          </a:moveTo>
                          <a:cubicBezTo>
                            <a:pt x="133" y="131"/>
                            <a:pt x="121" y="126"/>
                            <a:pt x="122" y="130"/>
                          </a:cubicBezTo>
                          <a:cubicBezTo>
                            <a:pt x="123" y="157"/>
                            <a:pt x="112" y="198"/>
                            <a:pt x="87" y="222"/>
                          </a:cubicBezTo>
                          <a:cubicBezTo>
                            <a:pt x="70" y="238"/>
                            <a:pt x="104" y="208"/>
                            <a:pt x="105" y="152"/>
                          </a:cubicBezTo>
                          <a:cubicBezTo>
                            <a:pt x="105" y="141"/>
                            <a:pt x="103" y="140"/>
                            <a:pt x="99" y="144"/>
                          </a:cubicBezTo>
                          <a:cubicBezTo>
                            <a:pt x="83" y="166"/>
                            <a:pt x="51" y="151"/>
                            <a:pt x="45" y="107"/>
                          </a:cubicBezTo>
                          <a:cubicBezTo>
                            <a:pt x="38" y="53"/>
                            <a:pt x="84" y="24"/>
                            <a:pt x="84" y="24"/>
                          </a:cubicBezTo>
                          <a:cubicBezTo>
                            <a:pt x="74" y="0"/>
                            <a:pt x="74" y="0"/>
                            <a:pt x="74" y="0"/>
                          </a:cubicBezTo>
                          <a:cubicBezTo>
                            <a:pt x="53" y="13"/>
                            <a:pt x="0" y="56"/>
                            <a:pt x="4" y="128"/>
                          </a:cubicBezTo>
                          <a:cubicBezTo>
                            <a:pt x="8" y="201"/>
                            <a:pt x="73" y="260"/>
                            <a:pt x="66" y="285"/>
                          </a:cubicBezTo>
                          <a:cubicBezTo>
                            <a:pt x="60" y="308"/>
                            <a:pt x="96" y="262"/>
                            <a:pt x="114" y="219"/>
                          </a:cubicBezTo>
                          <a:cubicBezTo>
                            <a:pt x="132" y="174"/>
                            <a:pt x="125" y="136"/>
                            <a:pt x="125" y="136"/>
                          </a:cubicBezTo>
                          <a:cubicBezTo>
                            <a:pt x="125" y="136"/>
                            <a:pt x="136" y="153"/>
                            <a:pt x="132" y="179"/>
                          </a:cubicBezTo>
                          <a:cubicBezTo>
                            <a:pt x="132" y="179"/>
                            <a:pt x="137" y="165"/>
                            <a:pt x="140" y="145"/>
                          </a:cubicBezTo>
                          <a:close/>
                        </a:path>
                      </a:pathLst>
                    </a:custGeom>
                    <a:solidFill>
                      <a:srgbClr val="9E3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12" name="Freeform 1221"/>
                    <p:cNvSpPr>
                      <a:spLocks/>
                    </p:cNvSpPr>
                    <p:nvPr/>
                  </p:nvSpPr>
                  <p:spPr bwMode="auto">
                    <a:xfrm>
                      <a:off x="1682" y="1953"/>
                      <a:ext cx="291" cy="727"/>
                    </a:xfrm>
                    <a:custGeom>
                      <a:avLst/>
                      <a:gdLst>
                        <a:gd name="T0" fmla="*/ 123 w 123"/>
                        <a:gd name="T1" fmla="*/ 181 h 306"/>
                        <a:gd name="T2" fmla="*/ 81 w 123"/>
                        <a:gd name="T3" fmla="*/ 251 h 306"/>
                        <a:gd name="T4" fmla="*/ 51 w 123"/>
                        <a:gd name="T5" fmla="*/ 202 h 306"/>
                        <a:gd name="T6" fmla="*/ 14 w 123"/>
                        <a:gd name="T7" fmla="*/ 99 h 306"/>
                        <a:gd name="T8" fmla="*/ 83 w 123"/>
                        <a:gd name="T9" fmla="*/ 23 h 306"/>
                        <a:gd name="T10" fmla="*/ 73 w 123"/>
                        <a:gd name="T11" fmla="*/ 0 h 306"/>
                        <a:gd name="T12" fmla="*/ 4 w 123"/>
                        <a:gd name="T13" fmla="*/ 126 h 306"/>
                        <a:gd name="T14" fmla="*/ 66 w 123"/>
                        <a:gd name="T15" fmla="*/ 283 h 306"/>
                        <a:gd name="T16" fmla="*/ 114 w 123"/>
                        <a:gd name="T17" fmla="*/ 217 h 306"/>
                        <a:gd name="T18" fmla="*/ 123 w 123"/>
                        <a:gd name="T19" fmla="*/ 181 h 3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23" h="306">
                          <a:moveTo>
                            <a:pt x="123" y="181"/>
                          </a:moveTo>
                          <a:cubicBezTo>
                            <a:pt x="115" y="212"/>
                            <a:pt x="93" y="244"/>
                            <a:pt x="81" y="251"/>
                          </a:cubicBezTo>
                          <a:cubicBezTo>
                            <a:pt x="73" y="256"/>
                            <a:pt x="79" y="244"/>
                            <a:pt x="51" y="202"/>
                          </a:cubicBezTo>
                          <a:cubicBezTo>
                            <a:pt x="36" y="180"/>
                            <a:pt x="9" y="142"/>
                            <a:pt x="14" y="99"/>
                          </a:cubicBezTo>
                          <a:cubicBezTo>
                            <a:pt x="20" y="44"/>
                            <a:pt x="66" y="22"/>
                            <a:pt x="83" y="23"/>
                          </a:cubicBezTo>
                          <a:cubicBezTo>
                            <a:pt x="77" y="12"/>
                            <a:pt x="73" y="0"/>
                            <a:pt x="73" y="0"/>
                          </a:cubicBezTo>
                          <a:cubicBezTo>
                            <a:pt x="53" y="11"/>
                            <a:pt x="0" y="54"/>
                            <a:pt x="4" y="126"/>
                          </a:cubicBezTo>
                          <a:cubicBezTo>
                            <a:pt x="8" y="199"/>
                            <a:pt x="73" y="258"/>
                            <a:pt x="66" y="283"/>
                          </a:cubicBezTo>
                          <a:cubicBezTo>
                            <a:pt x="60" y="306"/>
                            <a:pt x="96" y="260"/>
                            <a:pt x="114" y="217"/>
                          </a:cubicBezTo>
                          <a:cubicBezTo>
                            <a:pt x="118" y="206"/>
                            <a:pt x="121" y="195"/>
                            <a:pt x="123" y="181"/>
                          </a:cubicBezTo>
                          <a:close/>
                        </a:path>
                      </a:pathLst>
                    </a:custGeom>
                    <a:solidFill>
                      <a:srgbClr val="872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13" name="Freeform 122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78" y="1946"/>
                      <a:ext cx="378" cy="698"/>
                    </a:xfrm>
                    <a:custGeom>
                      <a:avLst/>
                      <a:gdLst>
                        <a:gd name="T0" fmla="*/ 69 w 160"/>
                        <a:gd name="T1" fmla="*/ 294 h 294"/>
                        <a:gd name="T2" fmla="*/ 67 w 160"/>
                        <a:gd name="T3" fmla="*/ 293 h 294"/>
                        <a:gd name="T4" fmla="*/ 67 w 160"/>
                        <a:gd name="T5" fmla="*/ 286 h 294"/>
                        <a:gd name="T6" fmla="*/ 47 w 160"/>
                        <a:gd name="T7" fmla="*/ 237 h 294"/>
                        <a:gd name="T8" fmla="*/ 4 w 160"/>
                        <a:gd name="T9" fmla="*/ 129 h 294"/>
                        <a:gd name="T10" fmla="*/ 75 w 160"/>
                        <a:gd name="T11" fmla="*/ 0 h 294"/>
                        <a:gd name="T12" fmla="*/ 76 w 160"/>
                        <a:gd name="T13" fmla="*/ 0 h 294"/>
                        <a:gd name="T14" fmla="*/ 129 w 160"/>
                        <a:gd name="T15" fmla="*/ 69 h 294"/>
                        <a:gd name="T16" fmla="*/ 135 w 160"/>
                        <a:gd name="T17" fmla="*/ 181 h 294"/>
                        <a:gd name="T18" fmla="*/ 130 w 160"/>
                        <a:gd name="T19" fmla="*/ 192 h 294"/>
                        <a:gd name="T20" fmla="*/ 132 w 160"/>
                        <a:gd name="T21" fmla="*/ 180 h 294"/>
                        <a:gd name="T22" fmla="*/ 129 w 160"/>
                        <a:gd name="T23" fmla="*/ 145 h 294"/>
                        <a:gd name="T24" fmla="*/ 117 w 160"/>
                        <a:gd name="T25" fmla="*/ 221 h 294"/>
                        <a:gd name="T26" fmla="*/ 69 w 160"/>
                        <a:gd name="T27" fmla="*/ 294 h 294"/>
                        <a:gd name="T28" fmla="*/ 76 w 160"/>
                        <a:gd name="T29" fmla="*/ 3 h 294"/>
                        <a:gd name="T30" fmla="*/ 7 w 160"/>
                        <a:gd name="T31" fmla="*/ 129 h 294"/>
                        <a:gd name="T32" fmla="*/ 49 w 160"/>
                        <a:gd name="T33" fmla="*/ 236 h 294"/>
                        <a:gd name="T34" fmla="*/ 70 w 160"/>
                        <a:gd name="T35" fmla="*/ 287 h 294"/>
                        <a:gd name="T36" fmla="*/ 69 w 160"/>
                        <a:gd name="T37" fmla="*/ 291 h 294"/>
                        <a:gd name="T38" fmla="*/ 114 w 160"/>
                        <a:gd name="T39" fmla="*/ 220 h 294"/>
                        <a:gd name="T40" fmla="*/ 125 w 160"/>
                        <a:gd name="T41" fmla="*/ 137 h 294"/>
                        <a:gd name="T42" fmla="*/ 124 w 160"/>
                        <a:gd name="T43" fmla="*/ 130 h 294"/>
                        <a:gd name="T44" fmla="*/ 128 w 160"/>
                        <a:gd name="T45" fmla="*/ 136 h 294"/>
                        <a:gd name="T46" fmla="*/ 136 w 160"/>
                        <a:gd name="T47" fmla="*/ 167 h 294"/>
                        <a:gd name="T48" fmla="*/ 126 w 160"/>
                        <a:gd name="T49" fmla="*/ 71 h 294"/>
                        <a:gd name="T50" fmla="*/ 76 w 160"/>
                        <a:gd name="T51" fmla="*/ 3 h 2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160" h="294">
                          <a:moveTo>
                            <a:pt x="69" y="294"/>
                          </a:moveTo>
                          <a:cubicBezTo>
                            <a:pt x="68" y="294"/>
                            <a:pt x="67" y="293"/>
                            <a:pt x="67" y="293"/>
                          </a:cubicBezTo>
                          <a:cubicBezTo>
                            <a:pt x="66" y="291"/>
                            <a:pt x="66" y="289"/>
                            <a:pt x="67" y="286"/>
                          </a:cubicBezTo>
                          <a:cubicBezTo>
                            <a:pt x="70" y="276"/>
                            <a:pt x="60" y="259"/>
                            <a:pt x="47" y="237"/>
                          </a:cubicBezTo>
                          <a:cubicBezTo>
                            <a:pt x="29" y="208"/>
                            <a:pt x="7" y="171"/>
                            <a:pt x="4" y="129"/>
                          </a:cubicBezTo>
                          <a:cubicBezTo>
                            <a:pt x="0" y="47"/>
                            <a:pt x="68" y="5"/>
                            <a:pt x="75" y="0"/>
                          </a:cubicBezTo>
                          <a:cubicBezTo>
                            <a:pt x="76" y="0"/>
                            <a:pt x="76" y="0"/>
                            <a:pt x="76" y="0"/>
                          </a:cubicBezTo>
                          <a:cubicBezTo>
                            <a:pt x="129" y="69"/>
                            <a:pt x="129" y="69"/>
                            <a:pt x="129" y="69"/>
                          </a:cubicBezTo>
                          <a:cubicBezTo>
                            <a:pt x="160" y="122"/>
                            <a:pt x="135" y="180"/>
                            <a:pt x="135" y="181"/>
                          </a:cubicBezTo>
                          <a:cubicBezTo>
                            <a:pt x="130" y="192"/>
                            <a:pt x="130" y="192"/>
                            <a:pt x="130" y="192"/>
                          </a:cubicBezTo>
                          <a:cubicBezTo>
                            <a:pt x="132" y="180"/>
                            <a:pt x="132" y="180"/>
                            <a:pt x="132" y="180"/>
                          </a:cubicBezTo>
                          <a:cubicBezTo>
                            <a:pt x="135" y="164"/>
                            <a:pt x="132" y="152"/>
                            <a:pt x="129" y="145"/>
                          </a:cubicBezTo>
                          <a:cubicBezTo>
                            <a:pt x="130" y="159"/>
                            <a:pt x="130" y="188"/>
                            <a:pt x="117" y="221"/>
                          </a:cubicBezTo>
                          <a:cubicBezTo>
                            <a:pt x="103" y="255"/>
                            <a:pt x="76" y="294"/>
                            <a:pt x="69" y="294"/>
                          </a:cubicBezTo>
                          <a:close/>
                          <a:moveTo>
                            <a:pt x="76" y="3"/>
                          </a:moveTo>
                          <a:cubicBezTo>
                            <a:pt x="64" y="10"/>
                            <a:pt x="3" y="52"/>
                            <a:pt x="7" y="129"/>
                          </a:cubicBezTo>
                          <a:cubicBezTo>
                            <a:pt x="10" y="170"/>
                            <a:pt x="32" y="207"/>
                            <a:pt x="49" y="236"/>
                          </a:cubicBezTo>
                          <a:cubicBezTo>
                            <a:pt x="62" y="258"/>
                            <a:pt x="73" y="275"/>
                            <a:pt x="70" y="287"/>
                          </a:cubicBezTo>
                          <a:cubicBezTo>
                            <a:pt x="69" y="289"/>
                            <a:pt x="69" y="290"/>
                            <a:pt x="69" y="291"/>
                          </a:cubicBezTo>
                          <a:cubicBezTo>
                            <a:pt x="74" y="289"/>
                            <a:pt x="100" y="255"/>
                            <a:pt x="114" y="220"/>
                          </a:cubicBezTo>
                          <a:cubicBezTo>
                            <a:pt x="132" y="176"/>
                            <a:pt x="125" y="138"/>
                            <a:pt x="125" y="137"/>
                          </a:cubicBezTo>
                          <a:cubicBezTo>
                            <a:pt x="124" y="130"/>
                            <a:pt x="124" y="130"/>
                            <a:pt x="124" y="130"/>
                          </a:cubicBezTo>
                          <a:cubicBezTo>
                            <a:pt x="128" y="136"/>
                            <a:pt x="128" y="136"/>
                            <a:pt x="128" y="136"/>
                          </a:cubicBezTo>
                          <a:cubicBezTo>
                            <a:pt x="128" y="137"/>
                            <a:pt x="136" y="148"/>
                            <a:pt x="136" y="167"/>
                          </a:cubicBezTo>
                          <a:cubicBezTo>
                            <a:pt x="142" y="148"/>
                            <a:pt x="148" y="108"/>
                            <a:pt x="126" y="71"/>
                          </a:cubicBezTo>
                          <a:lnTo>
                            <a:pt x="76" y="3"/>
                          </a:lnTo>
                          <a:close/>
                        </a:path>
                      </a:pathLst>
                    </a:custGeom>
                    <a:solidFill>
                      <a:srgbClr val="5A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14" name="Freeform 1223"/>
                    <p:cNvSpPr>
                      <a:spLocks/>
                    </p:cNvSpPr>
                    <p:nvPr/>
                  </p:nvSpPr>
                  <p:spPr bwMode="auto">
                    <a:xfrm>
                      <a:off x="1744" y="2222"/>
                      <a:ext cx="1169" cy="691"/>
                    </a:xfrm>
                    <a:custGeom>
                      <a:avLst/>
                      <a:gdLst>
                        <a:gd name="T0" fmla="*/ 194 w 494"/>
                        <a:gd name="T1" fmla="*/ 9 h 291"/>
                        <a:gd name="T2" fmla="*/ 117 w 494"/>
                        <a:gd name="T3" fmla="*/ 147 h 291"/>
                        <a:gd name="T4" fmla="*/ 28 w 494"/>
                        <a:gd name="T5" fmla="*/ 160 h 291"/>
                        <a:gd name="T6" fmla="*/ 78 w 494"/>
                        <a:gd name="T7" fmla="*/ 291 h 291"/>
                        <a:gd name="T8" fmla="*/ 73 w 494"/>
                        <a:gd name="T9" fmla="*/ 213 h 291"/>
                        <a:gd name="T10" fmla="*/ 120 w 494"/>
                        <a:gd name="T11" fmla="*/ 182 h 291"/>
                        <a:gd name="T12" fmla="*/ 221 w 494"/>
                        <a:gd name="T13" fmla="*/ 223 h 291"/>
                        <a:gd name="T14" fmla="*/ 312 w 494"/>
                        <a:gd name="T15" fmla="*/ 202 h 291"/>
                        <a:gd name="T16" fmla="*/ 420 w 494"/>
                        <a:gd name="T17" fmla="*/ 174 h 291"/>
                        <a:gd name="T18" fmla="*/ 430 w 494"/>
                        <a:gd name="T19" fmla="*/ 261 h 291"/>
                        <a:gd name="T20" fmla="*/ 480 w 494"/>
                        <a:gd name="T21" fmla="*/ 210 h 291"/>
                        <a:gd name="T22" fmla="*/ 411 w 494"/>
                        <a:gd name="T23" fmla="*/ 137 h 291"/>
                        <a:gd name="T24" fmla="*/ 314 w 494"/>
                        <a:gd name="T25" fmla="*/ 0 h 291"/>
                        <a:gd name="T26" fmla="*/ 194 w 494"/>
                        <a:gd name="T27" fmla="*/ 9 h 2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494" h="291">
                          <a:moveTo>
                            <a:pt x="194" y="9"/>
                          </a:moveTo>
                          <a:cubicBezTo>
                            <a:pt x="117" y="147"/>
                            <a:pt x="117" y="147"/>
                            <a:pt x="117" y="147"/>
                          </a:cubicBezTo>
                          <a:cubicBezTo>
                            <a:pt x="117" y="147"/>
                            <a:pt x="56" y="117"/>
                            <a:pt x="28" y="160"/>
                          </a:cubicBezTo>
                          <a:cubicBezTo>
                            <a:pt x="0" y="203"/>
                            <a:pt x="23" y="285"/>
                            <a:pt x="78" y="291"/>
                          </a:cubicBezTo>
                          <a:cubicBezTo>
                            <a:pt x="78" y="291"/>
                            <a:pt x="45" y="266"/>
                            <a:pt x="73" y="213"/>
                          </a:cubicBezTo>
                          <a:cubicBezTo>
                            <a:pt x="92" y="176"/>
                            <a:pt x="120" y="182"/>
                            <a:pt x="120" y="182"/>
                          </a:cubicBezTo>
                          <a:cubicBezTo>
                            <a:pt x="120" y="182"/>
                            <a:pt x="154" y="214"/>
                            <a:pt x="221" y="223"/>
                          </a:cubicBezTo>
                          <a:cubicBezTo>
                            <a:pt x="258" y="228"/>
                            <a:pt x="253" y="224"/>
                            <a:pt x="312" y="202"/>
                          </a:cubicBezTo>
                          <a:cubicBezTo>
                            <a:pt x="343" y="191"/>
                            <a:pt x="389" y="171"/>
                            <a:pt x="420" y="174"/>
                          </a:cubicBezTo>
                          <a:cubicBezTo>
                            <a:pt x="474" y="178"/>
                            <a:pt x="473" y="239"/>
                            <a:pt x="430" y="261"/>
                          </a:cubicBezTo>
                          <a:cubicBezTo>
                            <a:pt x="430" y="261"/>
                            <a:pt x="466" y="254"/>
                            <a:pt x="480" y="210"/>
                          </a:cubicBezTo>
                          <a:cubicBezTo>
                            <a:pt x="494" y="164"/>
                            <a:pt x="466" y="124"/>
                            <a:pt x="411" y="137"/>
                          </a:cubicBezTo>
                          <a:cubicBezTo>
                            <a:pt x="314" y="0"/>
                            <a:pt x="314" y="0"/>
                            <a:pt x="314" y="0"/>
                          </a:cubicBezTo>
                          <a:lnTo>
                            <a:pt x="194" y="9"/>
                          </a:lnTo>
                          <a:close/>
                        </a:path>
                      </a:pathLst>
                    </a:custGeom>
                    <a:solidFill>
                      <a:srgbClr val="B8D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15" name="Freeform 1224"/>
                    <p:cNvSpPr>
                      <a:spLocks/>
                    </p:cNvSpPr>
                    <p:nvPr/>
                  </p:nvSpPr>
                  <p:spPr bwMode="auto">
                    <a:xfrm>
                      <a:off x="2757" y="2537"/>
                      <a:ext cx="153" cy="304"/>
                    </a:xfrm>
                    <a:custGeom>
                      <a:avLst/>
                      <a:gdLst>
                        <a:gd name="T0" fmla="*/ 0 w 65"/>
                        <a:gd name="T1" fmla="*/ 1 h 128"/>
                        <a:gd name="T2" fmla="*/ 0 w 65"/>
                        <a:gd name="T3" fmla="*/ 3 h 128"/>
                        <a:gd name="T4" fmla="*/ 44 w 65"/>
                        <a:gd name="T5" fmla="*/ 35 h 128"/>
                        <a:gd name="T6" fmla="*/ 33 w 65"/>
                        <a:gd name="T7" fmla="*/ 86 h 128"/>
                        <a:gd name="T8" fmla="*/ 2 w 65"/>
                        <a:gd name="T9" fmla="*/ 128 h 128"/>
                        <a:gd name="T10" fmla="*/ 52 w 65"/>
                        <a:gd name="T11" fmla="*/ 77 h 128"/>
                        <a:gd name="T12" fmla="*/ 0 w 65"/>
                        <a:gd name="T13" fmla="*/ 1 h 1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65" h="128">
                          <a:moveTo>
                            <a:pt x="0" y="1"/>
                          </a:moveTo>
                          <a:cubicBezTo>
                            <a:pt x="0" y="3"/>
                            <a:pt x="0" y="3"/>
                            <a:pt x="0" y="3"/>
                          </a:cubicBezTo>
                          <a:cubicBezTo>
                            <a:pt x="14" y="4"/>
                            <a:pt x="37" y="9"/>
                            <a:pt x="44" y="35"/>
                          </a:cubicBezTo>
                          <a:cubicBezTo>
                            <a:pt x="49" y="53"/>
                            <a:pt x="43" y="74"/>
                            <a:pt x="33" y="86"/>
                          </a:cubicBezTo>
                          <a:cubicBezTo>
                            <a:pt x="31" y="102"/>
                            <a:pt x="20" y="119"/>
                            <a:pt x="2" y="128"/>
                          </a:cubicBezTo>
                          <a:cubicBezTo>
                            <a:pt x="2" y="128"/>
                            <a:pt x="38" y="121"/>
                            <a:pt x="52" y="77"/>
                          </a:cubicBezTo>
                          <a:cubicBezTo>
                            <a:pt x="65" y="36"/>
                            <a:pt x="44" y="0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CCE8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16" name="Freeform 1225"/>
                    <p:cNvSpPr>
                      <a:spLocks/>
                    </p:cNvSpPr>
                    <p:nvPr/>
                  </p:nvSpPr>
                  <p:spPr bwMode="auto">
                    <a:xfrm>
                      <a:off x="1744" y="2267"/>
                      <a:ext cx="1036" cy="646"/>
                    </a:xfrm>
                    <a:custGeom>
                      <a:avLst/>
                      <a:gdLst>
                        <a:gd name="T0" fmla="*/ 429 w 438"/>
                        <a:gd name="T1" fmla="*/ 115 h 272"/>
                        <a:gd name="T2" fmla="*/ 414 w 438"/>
                        <a:gd name="T3" fmla="*/ 117 h 272"/>
                        <a:gd name="T4" fmla="*/ 291 w 438"/>
                        <a:gd name="T5" fmla="*/ 122 h 272"/>
                        <a:gd name="T6" fmla="*/ 265 w 438"/>
                        <a:gd name="T7" fmla="*/ 97 h 272"/>
                        <a:gd name="T8" fmla="*/ 267 w 438"/>
                        <a:gd name="T9" fmla="*/ 56 h 272"/>
                        <a:gd name="T10" fmla="*/ 255 w 438"/>
                        <a:gd name="T11" fmla="*/ 1 h 272"/>
                        <a:gd name="T12" fmla="*/ 207 w 438"/>
                        <a:gd name="T13" fmla="*/ 0 h 272"/>
                        <a:gd name="T14" fmla="*/ 124 w 438"/>
                        <a:gd name="T15" fmla="*/ 140 h 272"/>
                        <a:gd name="T16" fmla="*/ 117 w 438"/>
                        <a:gd name="T17" fmla="*/ 128 h 272"/>
                        <a:gd name="T18" fmla="*/ 28 w 438"/>
                        <a:gd name="T19" fmla="*/ 141 h 272"/>
                        <a:gd name="T20" fmla="*/ 78 w 438"/>
                        <a:gd name="T21" fmla="*/ 272 h 272"/>
                        <a:gd name="T22" fmla="*/ 67 w 438"/>
                        <a:gd name="T23" fmla="*/ 205 h 272"/>
                        <a:gd name="T24" fmla="*/ 43 w 438"/>
                        <a:gd name="T25" fmla="*/ 151 h 272"/>
                        <a:gd name="T26" fmla="*/ 102 w 438"/>
                        <a:gd name="T27" fmla="*/ 137 h 272"/>
                        <a:gd name="T28" fmla="*/ 118 w 438"/>
                        <a:gd name="T29" fmla="*/ 162 h 272"/>
                        <a:gd name="T30" fmla="*/ 221 w 438"/>
                        <a:gd name="T31" fmla="*/ 204 h 272"/>
                        <a:gd name="T32" fmla="*/ 312 w 438"/>
                        <a:gd name="T33" fmla="*/ 183 h 272"/>
                        <a:gd name="T34" fmla="*/ 420 w 438"/>
                        <a:gd name="T35" fmla="*/ 155 h 272"/>
                        <a:gd name="T36" fmla="*/ 432 w 438"/>
                        <a:gd name="T37" fmla="*/ 157 h 272"/>
                        <a:gd name="T38" fmla="*/ 429 w 438"/>
                        <a:gd name="T39" fmla="*/ 115 h 2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438" h="272">
                          <a:moveTo>
                            <a:pt x="429" y="115"/>
                          </a:moveTo>
                          <a:cubicBezTo>
                            <a:pt x="424" y="115"/>
                            <a:pt x="420" y="116"/>
                            <a:pt x="414" y="117"/>
                          </a:cubicBezTo>
                          <a:cubicBezTo>
                            <a:pt x="411" y="125"/>
                            <a:pt x="313" y="116"/>
                            <a:pt x="291" y="122"/>
                          </a:cubicBezTo>
                          <a:cubicBezTo>
                            <a:pt x="276" y="126"/>
                            <a:pt x="261" y="117"/>
                            <a:pt x="265" y="97"/>
                          </a:cubicBezTo>
                          <a:cubicBezTo>
                            <a:pt x="268" y="85"/>
                            <a:pt x="276" y="69"/>
                            <a:pt x="267" y="56"/>
                          </a:cubicBezTo>
                          <a:cubicBezTo>
                            <a:pt x="255" y="1"/>
                            <a:pt x="255" y="1"/>
                            <a:pt x="255" y="1"/>
                          </a:cubicBezTo>
                          <a:cubicBezTo>
                            <a:pt x="207" y="0"/>
                            <a:pt x="207" y="0"/>
                            <a:pt x="207" y="0"/>
                          </a:cubicBezTo>
                          <a:cubicBezTo>
                            <a:pt x="207" y="0"/>
                            <a:pt x="130" y="105"/>
                            <a:pt x="124" y="140"/>
                          </a:cubicBezTo>
                          <a:cubicBezTo>
                            <a:pt x="121" y="136"/>
                            <a:pt x="119" y="132"/>
                            <a:pt x="117" y="128"/>
                          </a:cubicBezTo>
                          <a:cubicBezTo>
                            <a:pt x="113" y="126"/>
                            <a:pt x="55" y="100"/>
                            <a:pt x="28" y="141"/>
                          </a:cubicBezTo>
                          <a:cubicBezTo>
                            <a:pt x="0" y="184"/>
                            <a:pt x="23" y="266"/>
                            <a:pt x="78" y="272"/>
                          </a:cubicBezTo>
                          <a:cubicBezTo>
                            <a:pt x="78" y="272"/>
                            <a:pt x="51" y="250"/>
                            <a:pt x="67" y="205"/>
                          </a:cubicBezTo>
                          <a:cubicBezTo>
                            <a:pt x="43" y="200"/>
                            <a:pt x="34" y="172"/>
                            <a:pt x="43" y="151"/>
                          </a:cubicBezTo>
                          <a:cubicBezTo>
                            <a:pt x="56" y="120"/>
                            <a:pt x="99" y="126"/>
                            <a:pt x="102" y="137"/>
                          </a:cubicBezTo>
                          <a:cubicBezTo>
                            <a:pt x="107" y="151"/>
                            <a:pt x="114" y="159"/>
                            <a:pt x="118" y="162"/>
                          </a:cubicBezTo>
                          <a:cubicBezTo>
                            <a:pt x="118" y="162"/>
                            <a:pt x="149" y="195"/>
                            <a:pt x="221" y="204"/>
                          </a:cubicBezTo>
                          <a:cubicBezTo>
                            <a:pt x="258" y="209"/>
                            <a:pt x="253" y="205"/>
                            <a:pt x="312" y="183"/>
                          </a:cubicBezTo>
                          <a:cubicBezTo>
                            <a:pt x="343" y="172"/>
                            <a:pt x="389" y="152"/>
                            <a:pt x="420" y="155"/>
                          </a:cubicBezTo>
                          <a:cubicBezTo>
                            <a:pt x="424" y="155"/>
                            <a:pt x="429" y="156"/>
                            <a:pt x="432" y="157"/>
                          </a:cubicBezTo>
                          <a:cubicBezTo>
                            <a:pt x="438" y="144"/>
                            <a:pt x="434" y="126"/>
                            <a:pt x="429" y="115"/>
                          </a:cubicBezTo>
                          <a:close/>
                        </a:path>
                      </a:pathLst>
                    </a:custGeom>
                    <a:solidFill>
                      <a:srgbClr val="9EC7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17" name="Freeform 1226"/>
                    <p:cNvSpPr>
                      <a:spLocks/>
                    </p:cNvSpPr>
                    <p:nvPr/>
                  </p:nvSpPr>
                  <p:spPr bwMode="auto">
                    <a:xfrm>
                      <a:off x="2224" y="2628"/>
                      <a:ext cx="237" cy="38"/>
                    </a:xfrm>
                    <a:custGeom>
                      <a:avLst/>
                      <a:gdLst>
                        <a:gd name="T0" fmla="*/ 0 w 100"/>
                        <a:gd name="T1" fmla="*/ 0 h 16"/>
                        <a:gd name="T2" fmla="*/ 11 w 100"/>
                        <a:gd name="T3" fmla="*/ 5 h 16"/>
                        <a:gd name="T4" fmla="*/ 24 w 100"/>
                        <a:gd name="T5" fmla="*/ 9 h 16"/>
                        <a:gd name="T6" fmla="*/ 49 w 100"/>
                        <a:gd name="T7" fmla="*/ 14 h 16"/>
                        <a:gd name="T8" fmla="*/ 74 w 100"/>
                        <a:gd name="T9" fmla="*/ 14 h 16"/>
                        <a:gd name="T10" fmla="*/ 87 w 100"/>
                        <a:gd name="T11" fmla="*/ 12 h 16"/>
                        <a:gd name="T12" fmla="*/ 100 w 100"/>
                        <a:gd name="T13" fmla="*/ 10 h 16"/>
                        <a:gd name="T14" fmla="*/ 87 w 100"/>
                        <a:gd name="T15" fmla="*/ 13 h 16"/>
                        <a:gd name="T16" fmla="*/ 75 w 100"/>
                        <a:gd name="T17" fmla="*/ 15 h 16"/>
                        <a:gd name="T18" fmla="*/ 49 w 100"/>
                        <a:gd name="T19" fmla="*/ 15 h 16"/>
                        <a:gd name="T20" fmla="*/ 23 w 100"/>
                        <a:gd name="T21" fmla="*/ 10 h 16"/>
                        <a:gd name="T22" fmla="*/ 11 w 100"/>
                        <a:gd name="T23" fmla="*/ 6 h 16"/>
                        <a:gd name="T24" fmla="*/ 0 w 100"/>
                        <a:gd name="T25" fmla="*/ 0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00" h="16">
                          <a:moveTo>
                            <a:pt x="0" y="0"/>
                          </a:moveTo>
                          <a:cubicBezTo>
                            <a:pt x="4" y="2"/>
                            <a:pt x="7" y="4"/>
                            <a:pt x="11" y="5"/>
                          </a:cubicBezTo>
                          <a:cubicBezTo>
                            <a:pt x="15" y="7"/>
                            <a:pt x="20" y="8"/>
                            <a:pt x="24" y="9"/>
                          </a:cubicBezTo>
                          <a:cubicBezTo>
                            <a:pt x="32" y="12"/>
                            <a:pt x="40" y="13"/>
                            <a:pt x="49" y="14"/>
                          </a:cubicBezTo>
                          <a:cubicBezTo>
                            <a:pt x="57" y="15"/>
                            <a:pt x="66" y="15"/>
                            <a:pt x="74" y="14"/>
                          </a:cubicBezTo>
                          <a:cubicBezTo>
                            <a:pt x="79" y="14"/>
                            <a:pt x="83" y="13"/>
                            <a:pt x="87" y="12"/>
                          </a:cubicBezTo>
                          <a:cubicBezTo>
                            <a:pt x="91" y="12"/>
                            <a:pt x="96" y="11"/>
                            <a:pt x="100" y="10"/>
                          </a:cubicBezTo>
                          <a:cubicBezTo>
                            <a:pt x="96" y="11"/>
                            <a:pt x="91" y="12"/>
                            <a:pt x="87" y="13"/>
                          </a:cubicBezTo>
                          <a:cubicBezTo>
                            <a:pt x="83" y="14"/>
                            <a:pt x="79" y="15"/>
                            <a:pt x="75" y="15"/>
                          </a:cubicBezTo>
                          <a:cubicBezTo>
                            <a:pt x="66" y="16"/>
                            <a:pt x="57" y="16"/>
                            <a:pt x="49" y="15"/>
                          </a:cubicBezTo>
                          <a:cubicBezTo>
                            <a:pt x="40" y="14"/>
                            <a:pt x="32" y="13"/>
                            <a:pt x="23" y="10"/>
                          </a:cubicBezTo>
                          <a:cubicBezTo>
                            <a:pt x="19" y="9"/>
                            <a:pt x="15" y="8"/>
                            <a:pt x="11" y="6"/>
                          </a:cubicBezTo>
                          <a:cubicBezTo>
                            <a:pt x="7" y="4"/>
                            <a:pt x="3" y="2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5C8F0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18" name="Freeform 1227"/>
                    <p:cNvSpPr>
                      <a:spLocks/>
                    </p:cNvSpPr>
                    <p:nvPr/>
                  </p:nvSpPr>
                  <p:spPr bwMode="auto">
                    <a:xfrm>
                      <a:off x="2335" y="2592"/>
                      <a:ext cx="142" cy="31"/>
                    </a:xfrm>
                    <a:custGeom>
                      <a:avLst/>
                      <a:gdLst>
                        <a:gd name="T0" fmla="*/ 60 w 60"/>
                        <a:gd name="T1" fmla="*/ 0 h 13"/>
                        <a:gd name="T2" fmla="*/ 46 w 60"/>
                        <a:gd name="T3" fmla="*/ 8 h 13"/>
                        <a:gd name="T4" fmla="*/ 31 w 60"/>
                        <a:gd name="T5" fmla="*/ 11 h 13"/>
                        <a:gd name="T6" fmla="*/ 16 w 60"/>
                        <a:gd name="T7" fmla="*/ 13 h 13"/>
                        <a:gd name="T8" fmla="*/ 0 w 60"/>
                        <a:gd name="T9" fmla="*/ 11 h 13"/>
                        <a:gd name="T10" fmla="*/ 16 w 60"/>
                        <a:gd name="T11" fmla="*/ 12 h 13"/>
                        <a:gd name="T12" fmla="*/ 31 w 60"/>
                        <a:gd name="T13" fmla="*/ 10 h 13"/>
                        <a:gd name="T14" fmla="*/ 46 w 60"/>
                        <a:gd name="T15" fmla="*/ 7 h 13"/>
                        <a:gd name="T16" fmla="*/ 53 w 60"/>
                        <a:gd name="T17" fmla="*/ 4 h 13"/>
                        <a:gd name="T18" fmla="*/ 60 w 60"/>
                        <a:gd name="T19" fmla="*/ 0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60" h="13">
                          <a:moveTo>
                            <a:pt x="60" y="0"/>
                          </a:moveTo>
                          <a:cubicBezTo>
                            <a:pt x="56" y="4"/>
                            <a:pt x="51" y="6"/>
                            <a:pt x="46" y="8"/>
                          </a:cubicBezTo>
                          <a:cubicBezTo>
                            <a:pt x="41" y="9"/>
                            <a:pt x="36" y="11"/>
                            <a:pt x="31" y="11"/>
                          </a:cubicBezTo>
                          <a:cubicBezTo>
                            <a:pt x="26" y="12"/>
                            <a:pt x="21" y="13"/>
                            <a:pt x="16" y="13"/>
                          </a:cubicBezTo>
                          <a:cubicBezTo>
                            <a:pt x="10" y="13"/>
                            <a:pt x="5" y="12"/>
                            <a:pt x="0" y="11"/>
                          </a:cubicBezTo>
                          <a:cubicBezTo>
                            <a:pt x="5" y="12"/>
                            <a:pt x="10" y="12"/>
                            <a:pt x="16" y="12"/>
                          </a:cubicBezTo>
                          <a:cubicBezTo>
                            <a:pt x="21" y="11"/>
                            <a:pt x="26" y="11"/>
                            <a:pt x="31" y="10"/>
                          </a:cubicBezTo>
                          <a:cubicBezTo>
                            <a:pt x="36" y="9"/>
                            <a:pt x="41" y="8"/>
                            <a:pt x="46" y="7"/>
                          </a:cubicBezTo>
                          <a:cubicBezTo>
                            <a:pt x="48" y="6"/>
                            <a:pt x="51" y="5"/>
                            <a:pt x="53" y="4"/>
                          </a:cubicBezTo>
                          <a:cubicBezTo>
                            <a:pt x="56" y="3"/>
                            <a:pt x="58" y="2"/>
                            <a:pt x="60" y="0"/>
                          </a:cubicBezTo>
                          <a:close/>
                        </a:path>
                      </a:pathLst>
                    </a:custGeom>
                    <a:solidFill>
                      <a:srgbClr val="5C8F0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19" name="Freeform 1228"/>
                    <p:cNvSpPr>
                      <a:spLocks/>
                    </p:cNvSpPr>
                    <p:nvPr/>
                  </p:nvSpPr>
                  <p:spPr bwMode="auto">
                    <a:xfrm>
                      <a:off x="2683" y="2542"/>
                      <a:ext cx="74" cy="95"/>
                    </a:xfrm>
                    <a:custGeom>
                      <a:avLst/>
                      <a:gdLst>
                        <a:gd name="T0" fmla="*/ 0 w 31"/>
                        <a:gd name="T1" fmla="*/ 40 h 40"/>
                        <a:gd name="T2" fmla="*/ 26 w 31"/>
                        <a:gd name="T3" fmla="*/ 39 h 40"/>
                        <a:gd name="T4" fmla="*/ 27 w 31"/>
                        <a:gd name="T5" fmla="*/ 0 h 40"/>
                        <a:gd name="T6" fmla="*/ 22 w 31"/>
                        <a:gd name="T7" fmla="*/ 0 h 40"/>
                        <a:gd name="T8" fmla="*/ 0 w 31"/>
                        <a:gd name="T9" fmla="*/ 40 h 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1" h="40">
                          <a:moveTo>
                            <a:pt x="0" y="40"/>
                          </a:moveTo>
                          <a:cubicBezTo>
                            <a:pt x="8" y="39"/>
                            <a:pt x="16" y="38"/>
                            <a:pt x="26" y="39"/>
                          </a:cubicBezTo>
                          <a:cubicBezTo>
                            <a:pt x="31" y="27"/>
                            <a:pt x="30" y="8"/>
                            <a:pt x="27" y="0"/>
                          </a:cubicBezTo>
                          <a:cubicBezTo>
                            <a:pt x="25" y="0"/>
                            <a:pt x="24" y="0"/>
                            <a:pt x="22" y="0"/>
                          </a:cubicBezTo>
                          <a:cubicBezTo>
                            <a:pt x="22" y="0"/>
                            <a:pt x="13" y="18"/>
                            <a:pt x="0" y="40"/>
                          </a:cubicBezTo>
                          <a:close/>
                        </a:path>
                      </a:pathLst>
                    </a:custGeom>
                    <a:solidFill>
                      <a:srgbClr val="7DB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20" name="Freeform 1229"/>
                    <p:cNvSpPr>
                      <a:spLocks/>
                    </p:cNvSpPr>
                    <p:nvPr/>
                  </p:nvSpPr>
                  <p:spPr bwMode="auto">
                    <a:xfrm>
                      <a:off x="1744" y="2222"/>
                      <a:ext cx="866" cy="691"/>
                    </a:xfrm>
                    <a:custGeom>
                      <a:avLst/>
                      <a:gdLst>
                        <a:gd name="T0" fmla="*/ 359 w 366"/>
                        <a:gd name="T1" fmla="*/ 180 h 291"/>
                        <a:gd name="T2" fmla="*/ 298 w 366"/>
                        <a:gd name="T3" fmla="*/ 199 h 291"/>
                        <a:gd name="T4" fmla="*/ 211 w 366"/>
                        <a:gd name="T5" fmla="*/ 186 h 291"/>
                        <a:gd name="T6" fmla="*/ 209 w 366"/>
                        <a:gd name="T7" fmla="*/ 171 h 291"/>
                        <a:gd name="T8" fmla="*/ 247 w 366"/>
                        <a:gd name="T9" fmla="*/ 170 h 291"/>
                        <a:gd name="T10" fmla="*/ 230 w 366"/>
                        <a:gd name="T11" fmla="*/ 151 h 291"/>
                        <a:gd name="T12" fmla="*/ 246 w 366"/>
                        <a:gd name="T13" fmla="*/ 92 h 291"/>
                        <a:gd name="T14" fmla="*/ 244 w 366"/>
                        <a:gd name="T15" fmla="*/ 53 h 291"/>
                        <a:gd name="T16" fmla="*/ 231 w 366"/>
                        <a:gd name="T17" fmla="*/ 0 h 291"/>
                        <a:gd name="T18" fmla="*/ 124 w 366"/>
                        <a:gd name="T19" fmla="*/ 159 h 291"/>
                        <a:gd name="T20" fmla="*/ 117 w 366"/>
                        <a:gd name="T21" fmla="*/ 147 h 291"/>
                        <a:gd name="T22" fmla="*/ 28 w 366"/>
                        <a:gd name="T23" fmla="*/ 160 h 291"/>
                        <a:gd name="T24" fmla="*/ 78 w 366"/>
                        <a:gd name="T25" fmla="*/ 291 h 291"/>
                        <a:gd name="T26" fmla="*/ 62 w 366"/>
                        <a:gd name="T27" fmla="*/ 247 h 291"/>
                        <a:gd name="T28" fmla="*/ 30 w 366"/>
                        <a:gd name="T29" fmla="*/ 181 h 291"/>
                        <a:gd name="T30" fmla="*/ 87 w 366"/>
                        <a:gd name="T31" fmla="*/ 143 h 291"/>
                        <a:gd name="T32" fmla="*/ 111 w 366"/>
                        <a:gd name="T33" fmla="*/ 165 h 291"/>
                        <a:gd name="T34" fmla="*/ 236 w 366"/>
                        <a:gd name="T35" fmla="*/ 220 h 291"/>
                        <a:gd name="T36" fmla="*/ 312 w 366"/>
                        <a:gd name="T37" fmla="*/ 202 h 291"/>
                        <a:gd name="T38" fmla="*/ 366 w 366"/>
                        <a:gd name="T39" fmla="*/ 183 h 291"/>
                        <a:gd name="T40" fmla="*/ 359 w 366"/>
                        <a:gd name="T41" fmla="*/ 180 h 2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366" h="291">
                          <a:moveTo>
                            <a:pt x="359" y="180"/>
                          </a:moveTo>
                          <a:cubicBezTo>
                            <a:pt x="359" y="180"/>
                            <a:pt x="322" y="193"/>
                            <a:pt x="298" y="199"/>
                          </a:cubicBezTo>
                          <a:cubicBezTo>
                            <a:pt x="279" y="203"/>
                            <a:pt x="236" y="203"/>
                            <a:pt x="211" y="186"/>
                          </a:cubicBezTo>
                          <a:cubicBezTo>
                            <a:pt x="188" y="171"/>
                            <a:pt x="197" y="168"/>
                            <a:pt x="209" y="171"/>
                          </a:cubicBezTo>
                          <a:cubicBezTo>
                            <a:pt x="220" y="173"/>
                            <a:pt x="258" y="176"/>
                            <a:pt x="247" y="170"/>
                          </a:cubicBezTo>
                          <a:cubicBezTo>
                            <a:pt x="236" y="165"/>
                            <a:pt x="228" y="162"/>
                            <a:pt x="230" y="151"/>
                          </a:cubicBezTo>
                          <a:cubicBezTo>
                            <a:pt x="235" y="132"/>
                            <a:pt x="242" y="112"/>
                            <a:pt x="246" y="92"/>
                          </a:cubicBezTo>
                          <a:cubicBezTo>
                            <a:pt x="250" y="70"/>
                            <a:pt x="248" y="60"/>
                            <a:pt x="244" y="53"/>
                          </a:cubicBezTo>
                          <a:cubicBezTo>
                            <a:pt x="231" y="0"/>
                            <a:pt x="231" y="0"/>
                            <a:pt x="231" y="0"/>
                          </a:cubicBezTo>
                          <a:cubicBezTo>
                            <a:pt x="231" y="0"/>
                            <a:pt x="125" y="154"/>
                            <a:pt x="124" y="159"/>
                          </a:cubicBezTo>
                          <a:cubicBezTo>
                            <a:pt x="121" y="155"/>
                            <a:pt x="119" y="151"/>
                            <a:pt x="117" y="147"/>
                          </a:cubicBezTo>
                          <a:cubicBezTo>
                            <a:pt x="113" y="145"/>
                            <a:pt x="55" y="119"/>
                            <a:pt x="28" y="160"/>
                          </a:cubicBezTo>
                          <a:cubicBezTo>
                            <a:pt x="0" y="203"/>
                            <a:pt x="23" y="285"/>
                            <a:pt x="78" y="291"/>
                          </a:cubicBezTo>
                          <a:cubicBezTo>
                            <a:pt x="78" y="291"/>
                            <a:pt x="60" y="276"/>
                            <a:pt x="62" y="247"/>
                          </a:cubicBezTo>
                          <a:cubicBezTo>
                            <a:pt x="45" y="256"/>
                            <a:pt x="23" y="222"/>
                            <a:pt x="30" y="181"/>
                          </a:cubicBezTo>
                          <a:cubicBezTo>
                            <a:pt x="35" y="151"/>
                            <a:pt x="64" y="139"/>
                            <a:pt x="87" y="143"/>
                          </a:cubicBezTo>
                          <a:cubicBezTo>
                            <a:pt x="104" y="146"/>
                            <a:pt x="105" y="152"/>
                            <a:pt x="111" y="165"/>
                          </a:cubicBezTo>
                          <a:cubicBezTo>
                            <a:pt x="119" y="187"/>
                            <a:pt x="147" y="214"/>
                            <a:pt x="236" y="220"/>
                          </a:cubicBezTo>
                          <a:cubicBezTo>
                            <a:pt x="236" y="220"/>
                            <a:pt x="259" y="228"/>
                            <a:pt x="312" y="202"/>
                          </a:cubicBezTo>
                          <a:cubicBezTo>
                            <a:pt x="327" y="195"/>
                            <a:pt x="347" y="189"/>
                            <a:pt x="366" y="183"/>
                          </a:cubicBezTo>
                          <a:lnTo>
                            <a:pt x="359" y="180"/>
                          </a:lnTo>
                          <a:close/>
                        </a:path>
                      </a:pathLst>
                    </a:custGeom>
                    <a:solidFill>
                      <a:srgbClr val="7DB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21" name="Freeform 1230"/>
                    <p:cNvSpPr>
                      <a:spLocks/>
                    </p:cNvSpPr>
                    <p:nvPr/>
                  </p:nvSpPr>
                  <p:spPr bwMode="auto">
                    <a:xfrm>
                      <a:off x="1770" y="2219"/>
                      <a:ext cx="1128" cy="696"/>
                    </a:xfrm>
                    <a:custGeom>
                      <a:avLst/>
                      <a:gdLst>
                        <a:gd name="T0" fmla="*/ 67 w 477"/>
                        <a:gd name="T1" fmla="*/ 293 h 293"/>
                        <a:gd name="T2" fmla="*/ 15 w 477"/>
                        <a:gd name="T3" fmla="*/ 252 h 293"/>
                        <a:gd name="T4" fmla="*/ 16 w 477"/>
                        <a:gd name="T5" fmla="*/ 160 h 293"/>
                        <a:gd name="T6" fmla="*/ 105 w 477"/>
                        <a:gd name="T7" fmla="*/ 146 h 293"/>
                        <a:gd name="T8" fmla="*/ 182 w 477"/>
                        <a:gd name="T9" fmla="*/ 8 h 293"/>
                        <a:gd name="T10" fmla="*/ 303 w 477"/>
                        <a:gd name="T11" fmla="*/ 0 h 293"/>
                        <a:gd name="T12" fmla="*/ 400 w 477"/>
                        <a:gd name="T13" fmla="*/ 136 h 293"/>
                        <a:gd name="T14" fmla="*/ 460 w 477"/>
                        <a:gd name="T15" fmla="*/ 150 h 293"/>
                        <a:gd name="T16" fmla="*/ 470 w 477"/>
                        <a:gd name="T17" fmla="*/ 211 h 293"/>
                        <a:gd name="T18" fmla="*/ 419 w 477"/>
                        <a:gd name="T19" fmla="*/ 263 h 293"/>
                        <a:gd name="T20" fmla="*/ 411 w 477"/>
                        <a:gd name="T21" fmla="*/ 265 h 293"/>
                        <a:gd name="T22" fmla="*/ 419 w 477"/>
                        <a:gd name="T23" fmla="*/ 261 h 293"/>
                        <a:gd name="T24" fmla="*/ 449 w 477"/>
                        <a:gd name="T25" fmla="*/ 207 h 293"/>
                        <a:gd name="T26" fmla="*/ 409 w 477"/>
                        <a:gd name="T27" fmla="*/ 176 h 293"/>
                        <a:gd name="T28" fmla="*/ 314 w 477"/>
                        <a:gd name="T29" fmla="*/ 200 h 293"/>
                        <a:gd name="T30" fmla="*/ 302 w 477"/>
                        <a:gd name="T31" fmla="*/ 204 h 293"/>
                        <a:gd name="T32" fmla="*/ 268 w 477"/>
                        <a:gd name="T33" fmla="*/ 217 h 293"/>
                        <a:gd name="T34" fmla="*/ 209 w 477"/>
                        <a:gd name="T35" fmla="*/ 225 h 293"/>
                        <a:gd name="T36" fmla="*/ 210 w 477"/>
                        <a:gd name="T37" fmla="*/ 223 h 293"/>
                        <a:gd name="T38" fmla="*/ 267 w 477"/>
                        <a:gd name="T39" fmla="*/ 215 h 293"/>
                        <a:gd name="T40" fmla="*/ 301 w 477"/>
                        <a:gd name="T41" fmla="*/ 202 h 293"/>
                        <a:gd name="T42" fmla="*/ 313 w 477"/>
                        <a:gd name="T43" fmla="*/ 197 h 293"/>
                        <a:gd name="T44" fmla="*/ 409 w 477"/>
                        <a:gd name="T45" fmla="*/ 174 h 293"/>
                        <a:gd name="T46" fmla="*/ 451 w 477"/>
                        <a:gd name="T47" fmla="*/ 206 h 293"/>
                        <a:gd name="T48" fmla="*/ 429 w 477"/>
                        <a:gd name="T49" fmla="*/ 257 h 293"/>
                        <a:gd name="T50" fmla="*/ 468 w 477"/>
                        <a:gd name="T51" fmla="*/ 211 h 293"/>
                        <a:gd name="T52" fmla="*/ 458 w 477"/>
                        <a:gd name="T53" fmla="*/ 152 h 293"/>
                        <a:gd name="T54" fmla="*/ 400 w 477"/>
                        <a:gd name="T55" fmla="*/ 139 h 293"/>
                        <a:gd name="T56" fmla="*/ 399 w 477"/>
                        <a:gd name="T57" fmla="*/ 139 h 293"/>
                        <a:gd name="T58" fmla="*/ 302 w 477"/>
                        <a:gd name="T59" fmla="*/ 2 h 293"/>
                        <a:gd name="T60" fmla="*/ 184 w 477"/>
                        <a:gd name="T61" fmla="*/ 11 h 293"/>
                        <a:gd name="T62" fmla="*/ 106 w 477"/>
                        <a:gd name="T63" fmla="*/ 149 h 293"/>
                        <a:gd name="T64" fmla="*/ 105 w 477"/>
                        <a:gd name="T65" fmla="*/ 149 h 293"/>
                        <a:gd name="T66" fmla="*/ 18 w 477"/>
                        <a:gd name="T67" fmla="*/ 162 h 293"/>
                        <a:gd name="T68" fmla="*/ 17 w 477"/>
                        <a:gd name="T69" fmla="*/ 251 h 293"/>
                        <a:gd name="T70" fmla="*/ 67 w 477"/>
                        <a:gd name="T71" fmla="*/ 290 h 293"/>
                        <a:gd name="T72" fmla="*/ 67 w 477"/>
                        <a:gd name="T73" fmla="*/ 293 h 2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477" h="293">
                          <a:moveTo>
                            <a:pt x="67" y="293"/>
                          </a:moveTo>
                          <a:cubicBezTo>
                            <a:pt x="45" y="291"/>
                            <a:pt x="26" y="276"/>
                            <a:pt x="15" y="252"/>
                          </a:cubicBezTo>
                          <a:cubicBezTo>
                            <a:pt x="0" y="222"/>
                            <a:pt x="1" y="184"/>
                            <a:pt x="16" y="160"/>
                          </a:cubicBezTo>
                          <a:cubicBezTo>
                            <a:pt x="42" y="120"/>
                            <a:pt x="97" y="143"/>
                            <a:pt x="105" y="146"/>
                          </a:cubicBezTo>
                          <a:cubicBezTo>
                            <a:pt x="182" y="8"/>
                            <a:pt x="182" y="8"/>
                            <a:pt x="182" y="8"/>
                          </a:cubicBezTo>
                          <a:cubicBezTo>
                            <a:pt x="303" y="0"/>
                            <a:pt x="303" y="0"/>
                            <a:pt x="303" y="0"/>
                          </a:cubicBezTo>
                          <a:cubicBezTo>
                            <a:pt x="400" y="136"/>
                            <a:pt x="400" y="136"/>
                            <a:pt x="400" y="136"/>
                          </a:cubicBezTo>
                          <a:cubicBezTo>
                            <a:pt x="425" y="131"/>
                            <a:pt x="447" y="136"/>
                            <a:pt x="460" y="150"/>
                          </a:cubicBezTo>
                          <a:cubicBezTo>
                            <a:pt x="474" y="165"/>
                            <a:pt x="477" y="188"/>
                            <a:pt x="470" y="211"/>
                          </a:cubicBezTo>
                          <a:cubicBezTo>
                            <a:pt x="456" y="255"/>
                            <a:pt x="420" y="263"/>
                            <a:pt x="419" y="263"/>
                          </a:cubicBezTo>
                          <a:cubicBezTo>
                            <a:pt x="411" y="265"/>
                            <a:pt x="411" y="265"/>
                            <a:pt x="411" y="265"/>
                          </a:cubicBezTo>
                          <a:cubicBezTo>
                            <a:pt x="419" y="261"/>
                            <a:pt x="419" y="261"/>
                            <a:pt x="419" y="261"/>
                          </a:cubicBezTo>
                          <a:cubicBezTo>
                            <a:pt x="440" y="250"/>
                            <a:pt x="453" y="228"/>
                            <a:pt x="449" y="207"/>
                          </a:cubicBezTo>
                          <a:cubicBezTo>
                            <a:pt x="445" y="189"/>
                            <a:pt x="431" y="178"/>
                            <a:pt x="409" y="176"/>
                          </a:cubicBezTo>
                          <a:cubicBezTo>
                            <a:pt x="382" y="174"/>
                            <a:pt x="344" y="188"/>
                            <a:pt x="314" y="200"/>
                          </a:cubicBezTo>
                          <a:cubicBezTo>
                            <a:pt x="310" y="201"/>
                            <a:pt x="306" y="203"/>
                            <a:pt x="302" y="204"/>
                          </a:cubicBezTo>
                          <a:cubicBezTo>
                            <a:pt x="287" y="210"/>
                            <a:pt x="276" y="214"/>
                            <a:pt x="268" y="217"/>
                          </a:cubicBezTo>
                          <a:cubicBezTo>
                            <a:pt x="242" y="228"/>
                            <a:pt x="238" y="229"/>
                            <a:pt x="209" y="225"/>
                          </a:cubicBezTo>
                          <a:cubicBezTo>
                            <a:pt x="210" y="223"/>
                            <a:pt x="210" y="223"/>
                            <a:pt x="210" y="223"/>
                          </a:cubicBezTo>
                          <a:cubicBezTo>
                            <a:pt x="238" y="227"/>
                            <a:pt x="242" y="225"/>
                            <a:pt x="267" y="215"/>
                          </a:cubicBezTo>
                          <a:cubicBezTo>
                            <a:pt x="275" y="212"/>
                            <a:pt x="286" y="207"/>
                            <a:pt x="301" y="202"/>
                          </a:cubicBezTo>
                          <a:cubicBezTo>
                            <a:pt x="305" y="201"/>
                            <a:pt x="309" y="199"/>
                            <a:pt x="313" y="197"/>
                          </a:cubicBezTo>
                          <a:cubicBezTo>
                            <a:pt x="344" y="186"/>
                            <a:pt x="382" y="172"/>
                            <a:pt x="409" y="174"/>
                          </a:cubicBezTo>
                          <a:cubicBezTo>
                            <a:pt x="432" y="176"/>
                            <a:pt x="447" y="188"/>
                            <a:pt x="451" y="206"/>
                          </a:cubicBezTo>
                          <a:cubicBezTo>
                            <a:pt x="455" y="225"/>
                            <a:pt x="446" y="244"/>
                            <a:pt x="429" y="257"/>
                          </a:cubicBezTo>
                          <a:cubicBezTo>
                            <a:pt x="441" y="251"/>
                            <a:pt x="459" y="238"/>
                            <a:pt x="468" y="211"/>
                          </a:cubicBezTo>
                          <a:cubicBezTo>
                            <a:pt x="475" y="188"/>
                            <a:pt x="471" y="166"/>
                            <a:pt x="458" y="152"/>
                          </a:cubicBezTo>
                          <a:cubicBezTo>
                            <a:pt x="445" y="138"/>
                            <a:pt x="425" y="133"/>
                            <a:pt x="400" y="139"/>
                          </a:cubicBezTo>
                          <a:cubicBezTo>
                            <a:pt x="399" y="139"/>
                            <a:pt x="399" y="139"/>
                            <a:pt x="399" y="139"/>
                          </a:cubicBezTo>
                          <a:cubicBezTo>
                            <a:pt x="302" y="2"/>
                            <a:pt x="302" y="2"/>
                            <a:pt x="302" y="2"/>
                          </a:cubicBezTo>
                          <a:cubicBezTo>
                            <a:pt x="184" y="11"/>
                            <a:pt x="184" y="11"/>
                            <a:pt x="184" y="11"/>
                          </a:cubicBezTo>
                          <a:cubicBezTo>
                            <a:pt x="106" y="149"/>
                            <a:pt x="106" y="149"/>
                            <a:pt x="106" y="149"/>
                          </a:cubicBezTo>
                          <a:cubicBezTo>
                            <a:pt x="105" y="149"/>
                            <a:pt x="105" y="149"/>
                            <a:pt x="105" y="149"/>
                          </a:cubicBezTo>
                          <a:cubicBezTo>
                            <a:pt x="105" y="148"/>
                            <a:pt x="45" y="120"/>
                            <a:pt x="18" y="162"/>
                          </a:cubicBezTo>
                          <a:cubicBezTo>
                            <a:pt x="3" y="185"/>
                            <a:pt x="2" y="222"/>
                            <a:pt x="17" y="251"/>
                          </a:cubicBezTo>
                          <a:cubicBezTo>
                            <a:pt x="28" y="274"/>
                            <a:pt x="46" y="288"/>
                            <a:pt x="67" y="290"/>
                          </a:cubicBezTo>
                          <a:lnTo>
                            <a:pt x="67" y="293"/>
                          </a:lnTo>
                          <a:close/>
                        </a:path>
                      </a:pathLst>
                    </a:custGeom>
                    <a:solidFill>
                      <a:srgbClr val="264F0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22" name="Freeform 1231"/>
                    <p:cNvSpPr>
                      <a:spLocks/>
                    </p:cNvSpPr>
                    <p:nvPr/>
                  </p:nvSpPr>
                  <p:spPr bwMode="auto">
                    <a:xfrm>
                      <a:off x="2283" y="2291"/>
                      <a:ext cx="190" cy="121"/>
                    </a:xfrm>
                    <a:custGeom>
                      <a:avLst/>
                      <a:gdLst>
                        <a:gd name="T0" fmla="*/ 9 w 80"/>
                        <a:gd name="T1" fmla="*/ 0 h 51"/>
                        <a:gd name="T2" fmla="*/ 42 w 80"/>
                        <a:gd name="T3" fmla="*/ 51 h 51"/>
                        <a:gd name="T4" fmla="*/ 74 w 80"/>
                        <a:gd name="T5" fmla="*/ 0 h 51"/>
                        <a:gd name="T6" fmla="*/ 9 w 80"/>
                        <a:gd name="T7" fmla="*/ 0 h 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0" h="51">
                          <a:moveTo>
                            <a:pt x="9" y="0"/>
                          </a:moveTo>
                          <a:cubicBezTo>
                            <a:pt x="0" y="21"/>
                            <a:pt x="32" y="30"/>
                            <a:pt x="42" y="51"/>
                          </a:cubicBezTo>
                          <a:cubicBezTo>
                            <a:pt x="50" y="29"/>
                            <a:pt x="80" y="19"/>
                            <a:pt x="74" y="0"/>
                          </a:cubicBez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FFE0B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23" name="Freeform 1232"/>
                    <p:cNvSpPr>
                      <a:spLocks/>
                    </p:cNvSpPr>
                    <p:nvPr/>
                  </p:nvSpPr>
                  <p:spPr bwMode="auto">
                    <a:xfrm>
                      <a:off x="2283" y="2291"/>
                      <a:ext cx="178" cy="121"/>
                    </a:xfrm>
                    <a:custGeom>
                      <a:avLst/>
                      <a:gdLst>
                        <a:gd name="T0" fmla="*/ 9 w 75"/>
                        <a:gd name="T1" fmla="*/ 0 h 51"/>
                        <a:gd name="T2" fmla="*/ 42 w 75"/>
                        <a:gd name="T3" fmla="*/ 51 h 51"/>
                        <a:gd name="T4" fmla="*/ 49 w 75"/>
                        <a:gd name="T5" fmla="*/ 39 h 51"/>
                        <a:gd name="T6" fmla="*/ 39 w 75"/>
                        <a:gd name="T7" fmla="*/ 13 h 51"/>
                        <a:gd name="T8" fmla="*/ 74 w 75"/>
                        <a:gd name="T9" fmla="*/ 8 h 51"/>
                        <a:gd name="T10" fmla="*/ 74 w 75"/>
                        <a:gd name="T11" fmla="*/ 0 h 51"/>
                        <a:gd name="T12" fmla="*/ 9 w 75"/>
                        <a:gd name="T13" fmla="*/ 0 h 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5" h="51">
                          <a:moveTo>
                            <a:pt x="9" y="0"/>
                          </a:moveTo>
                          <a:cubicBezTo>
                            <a:pt x="0" y="21"/>
                            <a:pt x="32" y="30"/>
                            <a:pt x="42" y="51"/>
                          </a:cubicBezTo>
                          <a:cubicBezTo>
                            <a:pt x="44" y="46"/>
                            <a:pt x="46" y="42"/>
                            <a:pt x="49" y="39"/>
                          </a:cubicBezTo>
                          <a:cubicBezTo>
                            <a:pt x="31" y="24"/>
                            <a:pt x="29" y="13"/>
                            <a:pt x="39" y="13"/>
                          </a:cubicBezTo>
                          <a:cubicBezTo>
                            <a:pt x="53" y="13"/>
                            <a:pt x="67" y="11"/>
                            <a:pt x="74" y="8"/>
                          </a:cubicBezTo>
                          <a:cubicBezTo>
                            <a:pt x="75" y="5"/>
                            <a:pt x="75" y="3"/>
                            <a:pt x="74" y="0"/>
                          </a:cubicBez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F7CC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24" name="Freeform 1233"/>
                    <p:cNvSpPr>
                      <a:spLocks/>
                    </p:cNvSpPr>
                    <p:nvPr/>
                  </p:nvSpPr>
                  <p:spPr bwMode="auto">
                    <a:xfrm>
                      <a:off x="2283" y="2291"/>
                      <a:ext cx="178" cy="121"/>
                    </a:xfrm>
                    <a:custGeom>
                      <a:avLst/>
                      <a:gdLst>
                        <a:gd name="T0" fmla="*/ 74 w 75"/>
                        <a:gd name="T1" fmla="*/ 0 h 51"/>
                        <a:gd name="T2" fmla="*/ 9 w 75"/>
                        <a:gd name="T3" fmla="*/ 0 h 51"/>
                        <a:gd name="T4" fmla="*/ 42 w 75"/>
                        <a:gd name="T5" fmla="*/ 51 h 51"/>
                        <a:gd name="T6" fmla="*/ 46 w 75"/>
                        <a:gd name="T7" fmla="*/ 43 h 51"/>
                        <a:gd name="T8" fmla="*/ 26 w 75"/>
                        <a:gd name="T9" fmla="*/ 24 h 51"/>
                        <a:gd name="T10" fmla="*/ 32 w 75"/>
                        <a:gd name="T11" fmla="*/ 9 h 51"/>
                        <a:gd name="T12" fmla="*/ 75 w 75"/>
                        <a:gd name="T13" fmla="*/ 5 h 51"/>
                        <a:gd name="T14" fmla="*/ 74 w 75"/>
                        <a:gd name="T15" fmla="*/ 0 h 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5" h="51">
                          <a:moveTo>
                            <a:pt x="74" y="0"/>
                          </a:moveTo>
                          <a:cubicBezTo>
                            <a:pt x="9" y="0"/>
                            <a:pt x="9" y="0"/>
                            <a:pt x="9" y="0"/>
                          </a:cubicBezTo>
                          <a:cubicBezTo>
                            <a:pt x="0" y="21"/>
                            <a:pt x="32" y="30"/>
                            <a:pt x="42" y="51"/>
                          </a:cubicBezTo>
                          <a:cubicBezTo>
                            <a:pt x="43" y="48"/>
                            <a:pt x="45" y="45"/>
                            <a:pt x="46" y="43"/>
                          </a:cubicBezTo>
                          <a:cubicBezTo>
                            <a:pt x="39" y="38"/>
                            <a:pt x="30" y="29"/>
                            <a:pt x="26" y="24"/>
                          </a:cubicBezTo>
                          <a:cubicBezTo>
                            <a:pt x="20" y="17"/>
                            <a:pt x="18" y="9"/>
                            <a:pt x="32" y="9"/>
                          </a:cubicBezTo>
                          <a:cubicBezTo>
                            <a:pt x="52" y="9"/>
                            <a:pt x="65" y="7"/>
                            <a:pt x="75" y="5"/>
                          </a:cubicBezTo>
                          <a:cubicBezTo>
                            <a:pt x="75" y="3"/>
                            <a:pt x="75" y="2"/>
                            <a:pt x="74" y="0"/>
                          </a:cubicBezTo>
                          <a:close/>
                        </a:path>
                      </a:pathLst>
                    </a:custGeom>
                    <a:solidFill>
                      <a:srgbClr val="EAB28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25" name="Freeform 123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288" y="2288"/>
                      <a:ext cx="182" cy="128"/>
                    </a:xfrm>
                    <a:custGeom>
                      <a:avLst/>
                      <a:gdLst>
                        <a:gd name="T0" fmla="*/ 40 w 77"/>
                        <a:gd name="T1" fmla="*/ 54 h 54"/>
                        <a:gd name="T2" fmla="*/ 39 w 77"/>
                        <a:gd name="T3" fmla="*/ 52 h 54"/>
                        <a:gd name="T4" fmla="*/ 21 w 77"/>
                        <a:gd name="T5" fmla="*/ 32 h 54"/>
                        <a:gd name="T6" fmla="*/ 6 w 77"/>
                        <a:gd name="T7" fmla="*/ 0 h 54"/>
                        <a:gd name="T8" fmla="*/ 6 w 77"/>
                        <a:gd name="T9" fmla="*/ 0 h 54"/>
                        <a:gd name="T10" fmla="*/ 73 w 77"/>
                        <a:gd name="T11" fmla="*/ 0 h 54"/>
                        <a:gd name="T12" fmla="*/ 73 w 77"/>
                        <a:gd name="T13" fmla="*/ 0 h 54"/>
                        <a:gd name="T14" fmla="*/ 59 w 77"/>
                        <a:gd name="T15" fmla="*/ 30 h 54"/>
                        <a:gd name="T16" fmla="*/ 41 w 77"/>
                        <a:gd name="T17" fmla="*/ 52 h 54"/>
                        <a:gd name="T18" fmla="*/ 40 w 77"/>
                        <a:gd name="T19" fmla="*/ 54 h 54"/>
                        <a:gd name="T20" fmla="*/ 8 w 77"/>
                        <a:gd name="T21" fmla="*/ 2 h 54"/>
                        <a:gd name="T22" fmla="*/ 23 w 77"/>
                        <a:gd name="T23" fmla="*/ 31 h 54"/>
                        <a:gd name="T24" fmla="*/ 40 w 77"/>
                        <a:gd name="T25" fmla="*/ 49 h 54"/>
                        <a:gd name="T26" fmla="*/ 57 w 77"/>
                        <a:gd name="T27" fmla="*/ 28 h 54"/>
                        <a:gd name="T28" fmla="*/ 71 w 77"/>
                        <a:gd name="T29" fmla="*/ 2 h 54"/>
                        <a:gd name="T30" fmla="*/ 8 w 77"/>
                        <a:gd name="T31" fmla="*/ 2 h 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77" h="54">
                          <a:moveTo>
                            <a:pt x="40" y="54"/>
                          </a:moveTo>
                          <a:cubicBezTo>
                            <a:pt x="39" y="52"/>
                            <a:pt x="39" y="52"/>
                            <a:pt x="39" y="52"/>
                          </a:cubicBezTo>
                          <a:cubicBezTo>
                            <a:pt x="35" y="44"/>
                            <a:pt x="28" y="38"/>
                            <a:pt x="21" y="32"/>
                          </a:cubicBezTo>
                          <a:cubicBezTo>
                            <a:pt x="10" y="23"/>
                            <a:pt x="0" y="14"/>
                            <a:pt x="6" y="0"/>
                          </a:cubicBezTo>
                          <a:cubicBezTo>
                            <a:pt x="6" y="0"/>
                            <a:pt x="6" y="0"/>
                            <a:pt x="6" y="0"/>
                          </a:cubicBezTo>
                          <a:cubicBezTo>
                            <a:pt x="73" y="0"/>
                            <a:pt x="73" y="0"/>
                            <a:pt x="73" y="0"/>
                          </a:cubicBezTo>
                          <a:cubicBezTo>
                            <a:pt x="73" y="0"/>
                            <a:pt x="73" y="0"/>
                            <a:pt x="73" y="0"/>
                          </a:cubicBezTo>
                          <a:cubicBezTo>
                            <a:pt x="77" y="12"/>
                            <a:pt x="68" y="21"/>
                            <a:pt x="59" y="30"/>
                          </a:cubicBezTo>
                          <a:cubicBezTo>
                            <a:pt x="52" y="36"/>
                            <a:pt x="45" y="43"/>
                            <a:pt x="41" y="52"/>
                          </a:cubicBezTo>
                          <a:lnTo>
                            <a:pt x="40" y="54"/>
                          </a:lnTo>
                          <a:close/>
                          <a:moveTo>
                            <a:pt x="8" y="2"/>
                          </a:moveTo>
                          <a:cubicBezTo>
                            <a:pt x="3" y="14"/>
                            <a:pt x="12" y="22"/>
                            <a:pt x="23" y="31"/>
                          </a:cubicBezTo>
                          <a:cubicBezTo>
                            <a:pt x="29" y="36"/>
                            <a:pt x="36" y="42"/>
                            <a:pt x="40" y="49"/>
                          </a:cubicBezTo>
                          <a:cubicBezTo>
                            <a:pt x="44" y="41"/>
                            <a:pt x="51" y="34"/>
                            <a:pt x="57" y="28"/>
                          </a:cubicBezTo>
                          <a:cubicBezTo>
                            <a:pt x="66" y="19"/>
                            <a:pt x="74" y="12"/>
                            <a:pt x="71" y="2"/>
                          </a:cubicBezTo>
                          <a:lnTo>
                            <a:pt x="8" y="2"/>
                          </a:lnTo>
                          <a:close/>
                        </a:path>
                      </a:pathLst>
                    </a:custGeom>
                    <a:solidFill>
                      <a:srgbClr val="264F0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26" name="Freeform 1235"/>
                    <p:cNvSpPr>
                      <a:spLocks/>
                    </p:cNvSpPr>
                    <p:nvPr/>
                  </p:nvSpPr>
                  <p:spPr bwMode="auto">
                    <a:xfrm>
                      <a:off x="1848" y="1521"/>
                      <a:ext cx="1010" cy="793"/>
                    </a:xfrm>
                    <a:custGeom>
                      <a:avLst/>
                      <a:gdLst>
                        <a:gd name="T0" fmla="*/ 19 w 427"/>
                        <a:gd name="T1" fmla="*/ 208 h 334"/>
                        <a:gd name="T2" fmla="*/ 3 w 427"/>
                        <a:gd name="T3" fmla="*/ 228 h 334"/>
                        <a:gd name="T4" fmla="*/ 46 w 427"/>
                        <a:gd name="T5" fmla="*/ 239 h 334"/>
                        <a:gd name="T6" fmla="*/ 231 w 427"/>
                        <a:gd name="T7" fmla="*/ 327 h 334"/>
                        <a:gd name="T8" fmla="*/ 385 w 427"/>
                        <a:gd name="T9" fmla="*/ 226 h 334"/>
                        <a:gd name="T10" fmla="*/ 416 w 427"/>
                        <a:gd name="T11" fmla="*/ 216 h 334"/>
                        <a:gd name="T12" fmla="*/ 395 w 427"/>
                        <a:gd name="T13" fmla="*/ 189 h 334"/>
                        <a:gd name="T14" fmla="*/ 227 w 427"/>
                        <a:gd name="T15" fmla="*/ 0 h 334"/>
                        <a:gd name="T16" fmla="*/ 19 w 427"/>
                        <a:gd name="T17" fmla="*/ 208 h 3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427" h="334">
                          <a:moveTo>
                            <a:pt x="19" y="208"/>
                          </a:moveTo>
                          <a:cubicBezTo>
                            <a:pt x="11" y="207"/>
                            <a:pt x="0" y="213"/>
                            <a:pt x="3" y="228"/>
                          </a:cubicBezTo>
                          <a:cubicBezTo>
                            <a:pt x="6" y="245"/>
                            <a:pt x="28" y="256"/>
                            <a:pt x="46" y="239"/>
                          </a:cubicBezTo>
                          <a:cubicBezTo>
                            <a:pt x="46" y="239"/>
                            <a:pt x="95" y="334"/>
                            <a:pt x="231" y="327"/>
                          </a:cubicBezTo>
                          <a:cubicBezTo>
                            <a:pt x="348" y="322"/>
                            <a:pt x="385" y="226"/>
                            <a:pt x="385" y="226"/>
                          </a:cubicBezTo>
                          <a:cubicBezTo>
                            <a:pt x="385" y="226"/>
                            <a:pt x="404" y="241"/>
                            <a:pt x="416" y="216"/>
                          </a:cubicBezTo>
                          <a:cubicBezTo>
                            <a:pt x="427" y="191"/>
                            <a:pt x="406" y="182"/>
                            <a:pt x="395" y="189"/>
                          </a:cubicBezTo>
                          <a:cubicBezTo>
                            <a:pt x="395" y="189"/>
                            <a:pt x="392" y="0"/>
                            <a:pt x="227" y="0"/>
                          </a:cubicBezTo>
                          <a:cubicBezTo>
                            <a:pt x="13" y="1"/>
                            <a:pt x="19" y="208"/>
                            <a:pt x="19" y="208"/>
                          </a:cubicBezTo>
                          <a:close/>
                        </a:path>
                      </a:pathLst>
                    </a:custGeom>
                    <a:solidFill>
                      <a:srgbClr val="FFE0B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27" name="Freeform 1236"/>
                    <p:cNvSpPr>
                      <a:spLocks/>
                    </p:cNvSpPr>
                    <p:nvPr/>
                  </p:nvSpPr>
                  <p:spPr bwMode="auto">
                    <a:xfrm>
                      <a:off x="2378" y="2115"/>
                      <a:ext cx="343" cy="183"/>
                    </a:xfrm>
                    <a:custGeom>
                      <a:avLst/>
                      <a:gdLst>
                        <a:gd name="T0" fmla="*/ 44 w 145"/>
                        <a:gd name="T1" fmla="*/ 62 h 77"/>
                        <a:gd name="T2" fmla="*/ 0 w 145"/>
                        <a:gd name="T3" fmla="*/ 75 h 77"/>
                        <a:gd name="T4" fmla="*/ 12 w 145"/>
                        <a:gd name="T5" fmla="*/ 77 h 77"/>
                        <a:gd name="T6" fmla="*/ 145 w 145"/>
                        <a:gd name="T7" fmla="*/ 4 h 77"/>
                        <a:gd name="T8" fmla="*/ 139 w 145"/>
                        <a:gd name="T9" fmla="*/ 2 h 77"/>
                        <a:gd name="T10" fmla="*/ 82 w 145"/>
                        <a:gd name="T11" fmla="*/ 19 h 77"/>
                        <a:gd name="T12" fmla="*/ 75 w 145"/>
                        <a:gd name="T13" fmla="*/ 42 h 77"/>
                        <a:gd name="T14" fmla="*/ 44 w 145"/>
                        <a:gd name="T15" fmla="*/ 62 h 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45" h="77">
                          <a:moveTo>
                            <a:pt x="44" y="62"/>
                          </a:moveTo>
                          <a:cubicBezTo>
                            <a:pt x="35" y="70"/>
                            <a:pt x="17" y="76"/>
                            <a:pt x="0" y="75"/>
                          </a:cubicBezTo>
                          <a:cubicBezTo>
                            <a:pt x="0" y="75"/>
                            <a:pt x="7" y="76"/>
                            <a:pt x="12" y="77"/>
                          </a:cubicBezTo>
                          <a:cubicBezTo>
                            <a:pt x="84" y="72"/>
                            <a:pt x="125" y="32"/>
                            <a:pt x="145" y="4"/>
                          </a:cubicBezTo>
                          <a:cubicBezTo>
                            <a:pt x="139" y="2"/>
                            <a:pt x="139" y="2"/>
                            <a:pt x="139" y="2"/>
                          </a:cubicBezTo>
                          <a:cubicBezTo>
                            <a:pt x="127" y="0"/>
                            <a:pt x="114" y="1"/>
                            <a:pt x="82" y="19"/>
                          </a:cubicBezTo>
                          <a:cubicBezTo>
                            <a:pt x="59" y="31"/>
                            <a:pt x="65" y="44"/>
                            <a:pt x="75" y="42"/>
                          </a:cubicBezTo>
                          <a:cubicBezTo>
                            <a:pt x="83" y="41"/>
                            <a:pt x="56" y="50"/>
                            <a:pt x="44" y="62"/>
                          </a:cubicBezTo>
                          <a:close/>
                        </a:path>
                      </a:pathLst>
                    </a:custGeom>
                    <a:solidFill>
                      <a:srgbClr val="F7CC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28" name="Freeform 1237"/>
                    <p:cNvSpPr>
                      <a:spLocks/>
                    </p:cNvSpPr>
                    <p:nvPr/>
                  </p:nvSpPr>
                  <p:spPr bwMode="auto">
                    <a:xfrm>
                      <a:off x="2425" y="2153"/>
                      <a:ext cx="230" cy="140"/>
                    </a:xfrm>
                    <a:custGeom>
                      <a:avLst/>
                      <a:gdLst>
                        <a:gd name="T0" fmla="*/ 73 w 97"/>
                        <a:gd name="T1" fmla="*/ 27 h 59"/>
                        <a:gd name="T2" fmla="*/ 79 w 97"/>
                        <a:gd name="T3" fmla="*/ 0 h 59"/>
                        <a:gd name="T4" fmla="*/ 53 w 97"/>
                        <a:gd name="T5" fmla="*/ 19 h 59"/>
                        <a:gd name="T6" fmla="*/ 62 w 97"/>
                        <a:gd name="T7" fmla="*/ 26 h 59"/>
                        <a:gd name="T8" fmla="*/ 48 w 97"/>
                        <a:gd name="T9" fmla="*/ 36 h 59"/>
                        <a:gd name="T10" fmla="*/ 24 w 97"/>
                        <a:gd name="T11" fmla="*/ 50 h 59"/>
                        <a:gd name="T12" fmla="*/ 0 w 97"/>
                        <a:gd name="T13" fmla="*/ 59 h 59"/>
                        <a:gd name="T14" fmla="*/ 73 w 97"/>
                        <a:gd name="T15" fmla="*/ 27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7" h="59">
                          <a:moveTo>
                            <a:pt x="73" y="27"/>
                          </a:moveTo>
                          <a:cubicBezTo>
                            <a:pt x="97" y="11"/>
                            <a:pt x="79" y="0"/>
                            <a:pt x="79" y="0"/>
                          </a:cubicBezTo>
                          <a:cubicBezTo>
                            <a:pt x="62" y="5"/>
                            <a:pt x="53" y="13"/>
                            <a:pt x="53" y="19"/>
                          </a:cubicBezTo>
                          <a:cubicBezTo>
                            <a:pt x="54" y="24"/>
                            <a:pt x="60" y="25"/>
                            <a:pt x="62" y="26"/>
                          </a:cubicBezTo>
                          <a:cubicBezTo>
                            <a:pt x="65" y="26"/>
                            <a:pt x="57" y="31"/>
                            <a:pt x="48" y="36"/>
                          </a:cubicBezTo>
                          <a:cubicBezTo>
                            <a:pt x="38" y="40"/>
                            <a:pt x="29" y="42"/>
                            <a:pt x="24" y="50"/>
                          </a:cubicBezTo>
                          <a:cubicBezTo>
                            <a:pt x="22" y="53"/>
                            <a:pt x="15" y="56"/>
                            <a:pt x="0" y="59"/>
                          </a:cubicBezTo>
                          <a:cubicBezTo>
                            <a:pt x="42" y="56"/>
                            <a:pt x="53" y="40"/>
                            <a:pt x="73" y="27"/>
                          </a:cubicBezTo>
                          <a:close/>
                        </a:path>
                      </a:pathLst>
                    </a:custGeom>
                    <a:solidFill>
                      <a:srgbClr val="EAB28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29" name="Freeform 1238"/>
                    <p:cNvSpPr>
                      <a:spLocks/>
                    </p:cNvSpPr>
                    <p:nvPr/>
                  </p:nvSpPr>
                  <p:spPr bwMode="auto">
                    <a:xfrm>
                      <a:off x="1848" y="1519"/>
                      <a:ext cx="1010" cy="807"/>
                    </a:xfrm>
                    <a:custGeom>
                      <a:avLst/>
                      <a:gdLst>
                        <a:gd name="T0" fmla="*/ 395 w 427"/>
                        <a:gd name="T1" fmla="*/ 190 h 340"/>
                        <a:gd name="T2" fmla="*/ 227 w 427"/>
                        <a:gd name="T3" fmla="*/ 1 h 340"/>
                        <a:gd name="T4" fmla="*/ 19 w 427"/>
                        <a:gd name="T5" fmla="*/ 209 h 340"/>
                        <a:gd name="T6" fmla="*/ 3 w 427"/>
                        <a:gd name="T7" fmla="*/ 229 h 340"/>
                        <a:gd name="T8" fmla="*/ 46 w 427"/>
                        <a:gd name="T9" fmla="*/ 240 h 340"/>
                        <a:gd name="T10" fmla="*/ 237 w 427"/>
                        <a:gd name="T11" fmla="*/ 327 h 340"/>
                        <a:gd name="T12" fmla="*/ 180 w 427"/>
                        <a:gd name="T13" fmla="*/ 308 h 340"/>
                        <a:gd name="T14" fmla="*/ 130 w 427"/>
                        <a:gd name="T15" fmla="*/ 270 h 340"/>
                        <a:gd name="T16" fmla="*/ 82 w 427"/>
                        <a:gd name="T17" fmla="*/ 190 h 340"/>
                        <a:gd name="T18" fmla="*/ 164 w 427"/>
                        <a:gd name="T19" fmla="*/ 85 h 340"/>
                        <a:gd name="T20" fmla="*/ 161 w 427"/>
                        <a:gd name="T21" fmla="*/ 109 h 340"/>
                        <a:gd name="T22" fmla="*/ 233 w 427"/>
                        <a:gd name="T23" fmla="*/ 108 h 340"/>
                        <a:gd name="T24" fmla="*/ 322 w 427"/>
                        <a:gd name="T25" fmla="*/ 82 h 340"/>
                        <a:gd name="T26" fmla="*/ 364 w 427"/>
                        <a:gd name="T27" fmla="*/ 187 h 340"/>
                        <a:gd name="T28" fmla="*/ 364 w 427"/>
                        <a:gd name="T29" fmla="*/ 261 h 340"/>
                        <a:gd name="T30" fmla="*/ 385 w 427"/>
                        <a:gd name="T31" fmla="*/ 227 h 340"/>
                        <a:gd name="T32" fmla="*/ 416 w 427"/>
                        <a:gd name="T33" fmla="*/ 217 h 340"/>
                        <a:gd name="T34" fmla="*/ 395 w 427"/>
                        <a:gd name="T35" fmla="*/ 190 h 3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427" h="340">
                          <a:moveTo>
                            <a:pt x="395" y="190"/>
                          </a:moveTo>
                          <a:cubicBezTo>
                            <a:pt x="395" y="190"/>
                            <a:pt x="392" y="0"/>
                            <a:pt x="227" y="1"/>
                          </a:cubicBezTo>
                          <a:cubicBezTo>
                            <a:pt x="24" y="2"/>
                            <a:pt x="19" y="209"/>
                            <a:pt x="19" y="209"/>
                          </a:cubicBezTo>
                          <a:cubicBezTo>
                            <a:pt x="11" y="208"/>
                            <a:pt x="0" y="214"/>
                            <a:pt x="3" y="229"/>
                          </a:cubicBezTo>
                          <a:cubicBezTo>
                            <a:pt x="6" y="246"/>
                            <a:pt x="28" y="257"/>
                            <a:pt x="46" y="240"/>
                          </a:cubicBezTo>
                          <a:cubicBezTo>
                            <a:pt x="46" y="240"/>
                            <a:pt x="99" y="340"/>
                            <a:pt x="237" y="327"/>
                          </a:cubicBezTo>
                          <a:cubicBezTo>
                            <a:pt x="196" y="327"/>
                            <a:pt x="180" y="315"/>
                            <a:pt x="180" y="308"/>
                          </a:cubicBezTo>
                          <a:cubicBezTo>
                            <a:pt x="179" y="295"/>
                            <a:pt x="157" y="283"/>
                            <a:pt x="130" y="270"/>
                          </a:cubicBezTo>
                          <a:cubicBezTo>
                            <a:pt x="103" y="258"/>
                            <a:pt x="78" y="228"/>
                            <a:pt x="82" y="190"/>
                          </a:cubicBezTo>
                          <a:cubicBezTo>
                            <a:pt x="90" y="122"/>
                            <a:pt x="147" y="92"/>
                            <a:pt x="164" y="85"/>
                          </a:cubicBezTo>
                          <a:cubicBezTo>
                            <a:pt x="186" y="76"/>
                            <a:pt x="167" y="102"/>
                            <a:pt x="161" y="109"/>
                          </a:cubicBezTo>
                          <a:cubicBezTo>
                            <a:pt x="156" y="115"/>
                            <a:pt x="176" y="121"/>
                            <a:pt x="233" y="108"/>
                          </a:cubicBezTo>
                          <a:cubicBezTo>
                            <a:pt x="310" y="90"/>
                            <a:pt x="313" y="56"/>
                            <a:pt x="322" y="82"/>
                          </a:cubicBezTo>
                          <a:cubicBezTo>
                            <a:pt x="337" y="127"/>
                            <a:pt x="372" y="158"/>
                            <a:pt x="364" y="187"/>
                          </a:cubicBezTo>
                          <a:cubicBezTo>
                            <a:pt x="355" y="225"/>
                            <a:pt x="358" y="249"/>
                            <a:pt x="364" y="261"/>
                          </a:cubicBezTo>
                          <a:cubicBezTo>
                            <a:pt x="376" y="245"/>
                            <a:pt x="385" y="227"/>
                            <a:pt x="385" y="227"/>
                          </a:cubicBezTo>
                          <a:cubicBezTo>
                            <a:pt x="385" y="227"/>
                            <a:pt x="404" y="242"/>
                            <a:pt x="416" y="217"/>
                          </a:cubicBezTo>
                          <a:cubicBezTo>
                            <a:pt x="427" y="192"/>
                            <a:pt x="406" y="183"/>
                            <a:pt x="395" y="190"/>
                          </a:cubicBezTo>
                          <a:close/>
                        </a:path>
                      </a:pathLst>
                    </a:custGeom>
                    <a:solidFill>
                      <a:srgbClr val="F7CC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30" name="Freeform 1239"/>
                    <p:cNvSpPr>
                      <a:spLocks/>
                    </p:cNvSpPr>
                    <p:nvPr/>
                  </p:nvSpPr>
                  <p:spPr bwMode="auto">
                    <a:xfrm>
                      <a:off x="1850" y="1381"/>
                      <a:ext cx="689" cy="917"/>
                    </a:xfrm>
                    <a:custGeom>
                      <a:avLst/>
                      <a:gdLst>
                        <a:gd name="T0" fmla="*/ 134 w 291"/>
                        <a:gd name="T1" fmla="*/ 120 h 386"/>
                        <a:gd name="T2" fmla="*/ 18 w 291"/>
                        <a:gd name="T3" fmla="*/ 267 h 386"/>
                        <a:gd name="T4" fmla="*/ 1 w 291"/>
                        <a:gd name="T5" fmla="*/ 285 h 386"/>
                        <a:gd name="T6" fmla="*/ 33 w 291"/>
                        <a:gd name="T7" fmla="*/ 306 h 386"/>
                        <a:gd name="T8" fmla="*/ 45 w 291"/>
                        <a:gd name="T9" fmla="*/ 298 h 386"/>
                        <a:gd name="T10" fmla="*/ 211 w 291"/>
                        <a:gd name="T11" fmla="*/ 386 h 386"/>
                        <a:gd name="T12" fmla="*/ 211 w 291"/>
                        <a:gd name="T13" fmla="*/ 386 h 386"/>
                        <a:gd name="T14" fmla="*/ 174 w 291"/>
                        <a:gd name="T15" fmla="*/ 369 h 386"/>
                        <a:gd name="T16" fmla="*/ 150 w 291"/>
                        <a:gd name="T17" fmla="*/ 341 h 386"/>
                        <a:gd name="T18" fmla="*/ 100 w 291"/>
                        <a:gd name="T19" fmla="*/ 338 h 386"/>
                        <a:gd name="T20" fmla="*/ 60 w 291"/>
                        <a:gd name="T21" fmla="*/ 269 h 386"/>
                        <a:gd name="T22" fmla="*/ 120 w 291"/>
                        <a:gd name="T23" fmla="*/ 162 h 386"/>
                        <a:gd name="T24" fmla="*/ 180 w 291"/>
                        <a:gd name="T25" fmla="*/ 126 h 386"/>
                        <a:gd name="T26" fmla="*/ 182 w 291"/>
                        <a:gd name="T27" fmla="*/ 145 h 386"/>
                        <a:gd name="T28" fmla="*/ 192 w 291"/>
                        <a:gd name="T29" fmla="*/ 146 h 386"/>
                        <a:gd name="T30" fmla="*/ 134 w 291"/>
                        <a:gd name="T31" fmla="*/ 120 h 3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291" h="386">
                          <a:moveTo>
                            <a:pt x="134" y="120"/>
                          </a:moveTo>
                          <a:cubicBezTo>
                            <a:pt x="42" y="189"/>
                            <a:pt x="18" y="267"/>
                            <a:pt x="18" y="267"/>
                          </a:cubicBezTo>
                          <a:cubicBezTo>
                            <a:pt x="11" y="266"/>
                            <a:pt x="0" y="271"/>
                            <a:pt x="1" y="285"/>
                          </a:cubicBezTo>
                          <a:cubicBezTo>
                            <a:pt x="19" y="282"/>
                            <a:pt x="30" y="296"/>
                            <a:pt x="33" y="306"/>
                          </a:cubicBezTo>
                          <a:cubicBezTo>
                            <a:pt x="37" y="305"/>
                            <a:pt x="41" y="302"/>
                            <a:pt x="45" y="298"/>
                          </a:cubicBezTo>
                          <a:cubicBezTo>
                            <a:pt x="45" y="298"/>
                            <a:pt x="91" y="386"/>
                            <a:pt x="211" y="386"/>
                          </a:cubicBezTo>
                          <a:cubicBezTo>
                            <a:pt x="211" y="386"/>
                            <a:pt x="211" y="386"/>
                            <a:pt x="211" y="386"/>
                          </a:cubicBezTo>
                          <a:cubicBezTo>
                            <a:pt x="178" y="382"/>
                            <a:pt x="175" y="374"/>
                            <a:pt x="174" y="369"/>
                          </a:cubicBezTo>
                          <a:cubicBezTo>
                            <a:pt x="173" y="363"/>
                            <a:pt x="169" y="353"/>
                            <a:pt x="150" y="341"/>
                          </a:cubicBezTo>
                          <a:cubicBezTo>
                            <a:pt x="116" y="321"/>
                            <a:pt x="110" y="344"/>
                            <a:pt x="100" y="338"/>
                          </a:cubicBezTo>
                          <a:cubicBezTo>
                            <a:pt x="87" y="331"/>
                            <a:pt x="61" y="307"/>
                            <a:pt x="60" y="269"/>
                          </a:cubicBezTo>
                          <a:cubicBezTo>
                            <a:pt x="59" y="207"/>
                            <a:pt x="100" y="178"/>
                            <a:pt x="120" y="162"/>
                          </a:cubicBezTo>
                          <a:cubicBezTo>
                            <a:pt x="139" y="146"/>
                            <a:pt x="166" y="130"/>
                            <a:pt x="180" y="126"/>
                          </a:cubicBezTo>
                          <a:cubicBezTo>
                            <a:pt x="193" y="121"/>
                            <a:pt x="188" y="136"/>
                            <a:pt x="182" y="145"/>
                          </a:cubicBezTo>
                          <a:cubicBezTo>
                            <a:pt x="192" y="146"/>
                            <a:pt x="192" y="146"/>
                            <a:pt x="192" y="146"/>
                          </a:cubicBezTo>
                          <a:cubicBezTo>
                            <a:pt x="214" y="136"/>
                            <a:pt x="291" y="0"/>
                            <a:pt x="134" y="120"/>
                          </a:cubicBezTo>
                          <a:close/>
                        </a:path>
                      </a:pathLst>
                    </a:custGeom>
                    <a:solidFill>
                      <a:srgbClr val="EAB28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31" name="Freeform 1240"/>
                    <p:cNvSpPr>
                      <a:spLocks/>
                    </p:cNvSpPr>
                    <p:nvPr/>
                  </p:nvSpPr>
                  <p:spPr bwMode="auto">
                    <a:xfrm>
                      <a:off x="2236" y="1581"/>
                      <a:ext cx="601" cy="534"/>
                    </a:xfrm>
                    <a:custGeom>
                      <a:avLst/>
                      <a:gdLst>
                        <a:gd name="T0" fmla="*/ 254 w 254"/>
                        <a:gd name="T1" fmla="*/ 171 h 225"/>
                        <a:gd name="T2" fmla="*/ 231 w 254"/>
                        <a:gd name="T3" fmla="*/ 164 h 225"/>
                        <a:gd name="T4" fmla="*/ 152 w 254"/>
                        <a:gd name="T5" fmla="*/ 0 h 225"/>
                        <a:gd name="T6" fmla="*/ 0 w 254"/>
                        <a:gd name="T7" fmla="*/ 87 h 225"/>
                        <a:gd name="T8" fmla="*/ 109 w 254"/>
                        <a:gd name="T9" fmla="*/ 64 h 225"/>
                        <a:gd name="T10" fmla="*/ 154 w 254"/>
                        <a:gd name="T11" fmla="*/ 33 h 225"/>
                        <a:gd name="T12" fmla="*/ 196 w 254"/>
                        <a:gd name="T13" fmla="*/ 114 h 225"/>
                        <a:gd name="T14" fmla="*/ 206 w 254"/>
                        <a:gd name="T15" fmla="*/ 185 h 225"/>
                        <a:gd name="T16" fmla="*/ 207 w 254"/>
                        <a:gd name="T17" fmla="*/ 225 h 225"/>
                        <a:gd name="T18" fmla="*/ 229 w 254"/>
                        <a:gd name="T19" fmla="*/ 196 h 225"/>
                        <a:gd name="T20" fmla="*/ 251 w 254"/>
                        <a:gd name="T21" fmla="*/ 187 h 225"/>
                        <a:gd name="T22" fmla="*/ 254 w 254"/>
                        <a:gd name="T23" fmla="*/ 171 h 2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54" h="225">
                          <a:moveTo>
                            <a:pt x="254" y="171"/>
                          </a:moveTo>
                          <a:cubicBezTo>
                            <a:pt x="250" y="162"/>
                            <a:pt x="238" y="159"/>
                            <a:pt x="231" y="164"/>
                          </a:cubicBezTo>
                          <a:cubicBezTo>
                            <a:pt x="231" y="164"/>
                            <a:pt x="229" y="51"/>
                            <a:pt x="152" y="0"/>
                          </a:cubicBezTo>
                          <a:cubicBezTo>
                            <a:pt x="0" y="87"/>
                            <a:pt x="0" y="87"/>
                            <a:pt x="0" y="87"/>
                          </a:cubicBezTo>
                          <a:cubicBezTo>
                            <a:pt x="37" y="90"/>
                            <a:pt x="78" y="79"/>
                            <a:pt x="109" y="64"/>
                          </a:cubicBezTo>
                          <a:cubicBezTo>
                            <a:pt x="137" y="50"/>
                            <a:pt x="154" y="33"/>
                            <a:pt x="154" y="33"/>
                          </a:cubicBezTo>
                          <a:cubicBezTo>
                            <a:pt x="163" y="66"/>
                            <a:pt x="180" y="88"/>
                            <a:pt x="196" y="114"/>
                          </a:cubicBezTo>
                          <a:cubicBezTo>
                            <a:pt x="214" y="142"/>
                            <a:pt x="210" y="157"/>
                            <a:pt x="206" y="185"/>
                          </a:cubicBezTo>
                          <a:cubicBezTo>
                            <a:pt x="203" y="205"/>
                            <a:pt x="206" y="218"/>
                            <a:pt x="207" y="225"/>
                          </a:cubicBezTo>
                          <a:cubicBezTo>
                            <a:pt x="218" y="206"/>
                            <a:pt x="229" y="196"/>
                            <a:pt x="229" y="196"/>
                          </a:cubicBezTo>
                          <a:cubicBezTo>
                            <a:pt x="231" y="174"/>
                            <a:pt x="251" y="175"/>
                            <a:pt x="251" y="187"/>
                          </a:cubicBezTo>
                          <a:cubicBezTo>
                            <a:pt x="251" y="187"/>
                            <a:pt x="252" y="181"/>
                            <a:pt x="254" y="171"/>
                          </a:cubicBezTo>
                          <a:close/>
                        </a:path>
                      </a:pathLst>
                    </a:custGeom>
                    <a:solidFill>
                      <a:srgbClr val="EAB28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32" name="Freeform 124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848" y="1519"/>
                      <a:ext cx="1001" cy="783"/>
                    </a:xfrm>
                    <a:custGeom>
                      <a:avLst/>
                      <a:gdLst>
                        <a:gd name="T0" fmla="*/ 218 w 423"/>
                        <a:gd name="T1" fmla="*/ 330 h 330"/>
                        <a:gd name="T2" fmla="*/ 83 w 423"/>
                        <a:gd name="T3" fmla="*/ 285 h 330"/>
                        <a:gd name="T4" fmla="*/ 46 w 423"/>
                        <a:gd name="T5" fmla="*/ 242 h 330"/>
                        <a:gd name="T6" fmla="*/ 27 w 423"/>
                        <a:gd name="T7" fmla="*/ 250 h 330"/>
                        <a:gd name="T8" fmla="*/ 2 w 423"/>
                        <a:gd name="T9" fmla="*/ 229 h 330"/>
                        <a:gd name="T10" fmla="*/ 4 w 423"/>
                        <a:gd name="T11" fmla="*/ 214 h 330"/>
                        <a:gd name="T12" fmla="*/ 17 w 423"/>
                        <a:gd name="T13" fmla="*/ 208 h 330"/>
                        <a:gd name="T14" fmla="*/ 17 w 423"/>
                        <a:gd name="T15" fmla="*/ 208 h 330"/>
                        <a:gd name="T16" fmla="*/ 75 w 423"/>
                        <a:gd name="T17" fmla="*/ 56 h 330"/>
                        <a:gd name="T18" fmla="*/ 227 w 423"/>
                        <a:gd name="T19" fmla="*/ 0 h 330"/>
                        <a:gd name="T20" fmla="*/ 227 w 423"/>
                        <a:gd name="T21" fmla="*/ 0 h 330"/>
                        <a:gd name="T22" fmla="*/ 374 w 423"/>
                        <a:gd name="T23" fmla="*/ 95 h 330"/>
                        <a:gd name="T24" fmla="*/ 397 w 423"/>
                        <a:gd name="T25" fmla="*/ 188 h 330"/>
                        <a:gd name="T26" fmla="*/ 404 w 423"/>
                        <a:gd name="T27" fmla="*/ 187 h 330"/>
                        <a:gd name="T28" fmla="*/ 418 w 423"/>
                        <a:gd name="T29" fmla="*/ 195 h 330"/>
                        <a:gd name="T30" fmla="*/ 417 w 423"/>
                        <a:gd name="T31" fmla="*/ 218 h 330"/>
                        <a:gd name="T32" fmla="*/ 398 w 423"/>
                        <a:gd name="T33" fmla="*/ 233 h 330"/>
                        <a:gd name="T34" fmla="*/ 386 w 423"/>
                        <a:gd name="T35" fmla="*/ 229 h 330"/>
                        <a:gd name="T36" fmla="*/ 353 w 423"/>
                        <a:gd name="T37" fmla="*/ 277 h 330"/>
                        <a:gd name="T38" fmla="*/ 231 w 423"/>
                        <a:gd name="T39" fmla="*/ 330 h 330"/>
                        <a:gd name="T40" fmla="*/ 218 w 423"/>
                        <a:gd name="T41" fmla="*/ 330 h 330"/>
                        <a:gd name="T42" fmla="*/ 47 w 423"/>
                        <a:gd name="T43" fmla="*/ 238 h 330"/>
                        <a:gd name="T44" fmla="*/ 47 w 423"/>
                        <a:gd name="T45" fmla="*/ 240 h 330"/>
                        <a:gd name="T46" fmla="*/ 85 w 423"/>
                        <a:gd name="T47" fmla="*/ 284 h 330"/>
                        <a:gd name="T48" fmla="*/ 218 w 423"/>
                        <a:gd name="T49" fmla="*/ 327 h 330"/>
                        <a:gd name="T50" fmla="*/ 231 w 423"/>
                        <a:gd name="T51" fmla="*/ 327 h 330"/>
                        <a:gd name="T52" fmla="*/ 384 w 423"/>
                        <a:gd name="T53" fmla="*/ 226 h 330"/>
                        <a:gd name="T54" fmla="*/ 385 w 423"/>
                        <a:gd name="T55" fmla="*/ 225 h 330"/>
                        <a:gd name="T56" fmla="*/ 386 w 423"/>
                        <a:gd name="T57" fmla="*/ 226 h 330"/>
                        <a:gd name="T58" fmla="*/ 398 w 423"/>
                        <a:gd name="T59" fmla="*/ 231 h 330"/>
                        <a:gd name="T60" fmla="*/ 415 w 423"/>
                        <a:gd name="T61" fmla="*/ 217 h 330"/>
                        <a:gd name="T62" fmla="*/ 416 w 423"/>
                        <a:gd name="T63" fmla="*/ 196 h 330"/>
                        <a:gd name="T64" fmla="*/ 404 w 423"/>
                        <a:gd name="T65" fmla="*/ 189 h 330"/>
                        <a:gd name="T66" fmla="*/ 396 w 423"/>
                        <a:gd name="T67" fmla="*/ 191 h 330"/>
                        <a:gd name="T68" fmla="*/ 394 w 423"/>
                        <a:gd name="T69" fmla="*/ 193 h 330"/>
                        <a:gd name="T70" fmla="*/ 394 w 423"/>
                        <a:gd name="T71" fmla="*/ 190 h 330"/>
                        <a:gd name="T72" fmla="*/ 372 w 423"/>
                        <a:gd name="T73" fmla="*/ 96 h 330"/>
                        <a:gd name="T74" fmla="*/ 227 w 423"/>
                        <a:gd name="T75" fmla="*/ 2 h 330"/>
                        <a:gd name="T76" fmla="*/ 227 w 423"/>
                        <a:gd name="T77" fmla="*/ 2 h 330"/>
                        <a:gd name="T78" fmla="*/ 77 w 423"/>
                        <a:gd name="T79" fmla="*/ 58 h 330"/>
                        <a:gd name="T80" fmla="*/ 20 w 423"/>
                        <a:gd name="T81" fmla="*/ 209 h 330"/>
                        <a:gd name="T82" fmla="*/ 20 w 423"/>
                        <a:gd name="T83" fmla="*/ 211 h 330"/>
                        <a:gd name="T84" fmla="*/ 18 w 423"/>
                        <a:gd name="T85" fmla="*/ 211 h 330"/>
                        <a:gd name="T86" fmla="*/ 17 w 423"/>
                        <a:gd name="T87" fmla="*/ 210 h 330"/>
                        <a:gd name="T88" fmla="*/ 6 w 423"/>
                        <a:gd name="T89" fmla="*/ 215 h 330"/>
                        <a:gd name="T90" fmla="*/ 4 w 423"/>
                        <a:gd name="T91" fmla="*/ 229 h 330"/>
                        <a:gd name="T92" fmla="*/ 27 w 423"/>
                        <a:gd name="T93" fmla="*/ 247 h 330"/>
                        <a:gd name="T94" fmla="*/ 45 w 423"/>
                        <a:gd name="T95" fmla="*/ 240 h 330"/>
                        <a:gd name="T96" fmla="*/ 47 w 423"/>
                        <a:gd name="T97" fmla="*/ 238 h 3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423" h="330">
                          <a:moveTo>
                            <a:pt x="218" y="330"/>
                          </a:moveTo>
                          <a:cubicBezTo>
                            <a:pt x="151" y="330"/>
                            <a:pt x="108" y="306"/>
                            <a:pt x="83" y="285"/>
                          </a:cubicBezTo>
                          <a:cubicBezTo>
                            <a:pt x="60" y="267"/>
                            <a:pt x="49" y="248"/>
                            <a:pt x="46" y="242"/>
                          </a:cubicBezTo>
                          <a:cubicBezTo>
                            <a:pt x="40" y="247"/>
                            <a:pt x="34" y="250"/>
                            <a:pt x="27" y="250"/>
                          </a:cubicBezTo>
                          <a:cubicBezTo>
                            <a:pt x="15" y="250"/>
                            <a:pt x="4" y="241"/>
                            <a:pt x="2" y="229"/>
                          </a:cubicBezTo>
                          <a:cubicBezTo>
                            <a:pt x="0" y="221"/>
                            <a:pt x="2" y="216"/>
                            <a:pt x="4" y="214"/>
                          </a:cubicBezTo>
                          <a:cubicBezTo>
                            <a:pt x="8" y="209"/>
                            <a:pt x="13" y="208"/>
                            <a:pt x="17" y="208"/>
                          </a:cubicBezTo>
                          <a:cubicBezTo>
                            <a:pt x="17" y="208"/>
                            <a:pt x="17" y="208"/>
                            <a:pt x="17" y="208"/>
                          </a:cubicBezTo>
                          <a:cubicBezTo>
                            <a:pt x="17" y="196"/>
                            <a:pt x="20" y="113"/>
                            <a:pt x="75" y="56"/>
                          </a:cubicBezTo>
                          <a:cubicBezTo>
                            <a:pt x="111" y="19"/>
                            <a:pt x="162" y="0"/>
                            <a:pt x="227" y="0"/>
                          </a:cubicBezTo>
                          <a:cubicBezTo>
                            <a:pt x="227" y="0"/>
                            <a:pt x="227" y="0"/>
                            <a:pt x="227" y="0"/>
                          </a:cubicBezTo>
                          <a:cubicBezTo>
                            <a:pt x="313" y="0"/>
                            <a:pt x="355" y="52"/>
                            <a:pt x="374" y="95"/>
                          </a:cubicBezTo>
                          <a:cubicBezTo>
                            <a:pt x="393" y="137"/>
                            <a:pt x="396" y="178"/>
                            <a:pt x="397" y="188"/>
                          </a:cubicBezTo>
                          <a:cubicBezTo>
                            <a:pt x="399" y="187"/>
                            <a:pt x="401" y="187"/>
                            <a:pt x="404" y="187"/>
                          </a:cubicBezTo>
                          <a:cubicBezTo>
                            <a:pt x="410" y="187"/>
                            <a:pt x="415" y="190"/>
                            <a:pt x="418" y="195"/>
                          </a:cubicBezTo>
                          <a:cubicBezTo>
                            <a:pt x="421" y="199"/>
                            <a:pt x="423" y="206"/>
                            <a:pt x="417" y="218"/>
                          </a:cubicBezTo>
                          <a:cubicBezTo>
                            <a:pt x="412" y="228"/>
                            <a:pt x="405" y="233"/>
                            <a:pt x="398" y="233"/>
                          </a:cubicBezTo>
                          <a:cubicBezTo>
                            <a:pt x="392" y="233"/>
                            <a:pt x="388" y="231"/>
                            <a:pt x="386" y="229"/>
                          </a:cubicBezTo>
                          <a:cubicBezTo>
                            <a:pt x="383" y="235"/>
                            <a:pt x="373" y="256"/>
                            <a:pt x="353" y="277"/>
                          </a:cubicBezTo>
                          <a:cubicBezTo>
                            <a:pt x="331" y="299"/>
                            <a:pt x="292" y="327"/>
                            <a:pt x="231" y="330"/>
                          </a:cubicBezTo>
                          <a:cubicBezTo>
                            <a:pt x="227" y="330"/>
                            <a:pt x="222" y="330"/>
                            <a:pt x="218" y="330"/>
                          </a:cubicBezTo>
                          <a:close/>
                          <a:moveTo>
                            <a:pt x="47" y="238"/>
                          </a:moveTo>
                          <a:cubicBezTo>
                            <a:pt x="47" y="240"/>
                            <a:pt x="47" y="240"/>
                            <a:pt x="47" y="240"/>
                          </a:cubicBezTo>
                          <a:cubicBezTo>
                            <a:pt x="47" y="240"/>
                            <a:pt x="58" y="262"/>
                            <a:pt x="85" y="284"/>
                          </a:cubicBezTo>
                          <a:cubicBezTo>
                            <a:pt x="109" y="304"/>
                            <a:pt x="152" y="327"/>
                            <a:pt x="218" y="327"/>
                          </a:cubicBezTo>
                          <a:cubicBezTo>
                            <a:pt x="222" y="327"/>
                            <a:pt x="227" y="327"/>
                            <a:pt x="231" y="327"/>
                          </a:cubicBezTo>
                          <a:cubicBezTo>
                            <a:pt x="346" y="322"/>
                            <a:pt x="384" y="227"/>
                            <a:pt x="384" y="226"/>
                          </a:cubicBezTo>
                          <a:cubicBezTo>
                            <a:pt x="385" y="225"/>
                            <a:pt x="385" y="225"/>
                            <a:pt x="385" y="225"/>
                          </a:cubicBezTo>
                          <a:cubicBezTo>
                            <a:pt x="386" y="226"/>
                            <a:pt x="386" y="226"/>
                            <a:pt x="386" y="226"/>
                          </a:cubicBezTo>
                          <a:cubicBezTo>
                            <a:pt x="386" y="226"/>
                            <a:pt x="391" y="231"/>
                            <a:pt x="398" y="231"/>
                          </a:cubicBezTo>
                          <a:cubicBezTo>
                            <a:pt x="404" y="231"/>
                            <a:pt x="410" y="226"/>
                            <a:pt x="415" y="217"/>
                          </a:cubicBezTo>
                          <a:cubicBezTo>
                            <a:pt x="420" y="206"/>
                            <a:pt x="418" y="200"/>
                            <a:pt x="416" y="196"/>
                          </a:cubicBezTo>
                          <a:cubicBezTo>
                            <a:pt x="413" y="192"/>
                            <a:pt x="409" y="189"/>
                            <a:pt x="404" y="189"/>
                          </a:cubicBezTo>
                          <a:cubicBezTo>
                            <a:pt x="401" y="189"/>
                            <a:pt x="398" y="190"/>
                            <a:pt x="396" y="191"/>
                          </a:cubicBezTo>
                          <a:cubicBezTo>
                            <a:pt x="394" y="193"/>
                            <a:pt x="394" y="193"/>
                            <a:pt x="394" y="193"/>
                          </a:cubicBezTo>
                          <a:cubicBezTo>
                            <a:pt x="394" y="190"/>
                            <a:pt x="394" y="190"/>
                            <a:pt x="394" y="190"/>
                          </a:cubicBezTo>
                          <a:cubicBezTo>
                            <a:pt x="394" y="190"/>
                            <a:pt x="393" y="143"/>
                            <a:pt x="372" y="96"/>
                          </a:cubicBezTo>
                          <a:cubicBezTo>
                            <a:pt x="353" y="53"/>
                            <a:pt x="312" y="2"/>
                            <a:pt x="227" y="2"/>
                          </a:cubicBezTo>
                          <a:cubicBezTo>
                            <a:pt x="227" y="2"/>
                            <a:pt x="227" y="2"/>
                            <a:pt x="227" y="2"/>
                          </a:cubicBezTo>
                          <a:cubicBezTo>
                            <a:pt x="163" y="3"/>
                            <a:pt x="113" y="21"/>
                            <a:pt x="77" y="58"/>
                          </a:cubicBezTo>
                          <a:cubicBezTo>
                            <a:pt x="18" y="119"/>
                            <a:pt x="20" y="208"/>
                            <a:pt x="20" y="209"/>
                          </a:cubicBezTo>
                          <a:cubicBezTo>
                            <a:pt x="20" y="211"/>
                            <a:pt x="20" y="211"/>
                            <a:pt x="20" y="211"/>
                          </a:cubicBezTo>
                          <a:cubicBezTo>
                            <a:pt x="18" y="211"/>
                            <a:pt x="18" y="211"/>
                            <a:pt x="18" y="211"/>
                          </a:cubicBezTo>
                          <a:cubicBezTo>
                            <a:pt x="18" y="210"/>
                            <a:pt x="17" y="210"/>
                            <a:pt x="17" y="210"/>
                          </a:cubicBezTo>
                          <a:cubicBezTo>
                            <a:pt x="14" y="210"/>
                            <a:pt x="9" y="212"/>
                            <a:pt x="6" y="215"/>
                          </a:cubicBezTo>
                          <a:cubicBezTo>
                            <a:pt x="4" y="219"/>
                            <a:pt x="3" y="223"/>
                            <a:pt x="4" y="229"/>
                          </a:cubicBezTo>
                          <a:cubicBezTo>
                            <a:pt x="6" y="239"/>
                            <a:pt x="16" y="247"/>
                            <a:pt x="27" y="247"/>
                          </a:cubicBezTo>
                          <a:cubicBezTo>
                            <a:pt x="33" y="247"/>
                            <a:pt x="40" y="245"/>
                            <a:pt x="45" y="240"/>
                          </a:cubicBezTo>
                          <a:lnTo>
                            <a:pt x="47" y="238"/>
                          </a:lnTo>
                          <a:close/>
                        </a:path>
                      </a:pathLst>
                    </a:custGeom>
                    <a:solidFill>
                      <a:srgbClr val="C1654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33" name="Freeform 1242"/>
                    <p:cNvSpPr>
                      <a:spLocks/>
                    </p:cNvSpPr>
                    <p:nvPr/>
                  </p:nvSpPr>
                  <p:spPr bwMode="auto">
                    <a:xfrm>
                      <a:off x="1789" y="1346"/>
                      <a:ext cx="1119" cy="859"/>
                    </a:xfrm>
                    <a:custGeom>
                      <a:avLst/>
                      <a:gdLst>
                        <a:gd name="T0" fmla="*/ 346 w 473"/>
                        <a:gd name="T1" fmla="*/ 112 h 362"/>
                        <a:gd name="T2" fmla="*/ 197 w 473"/>
                        <a:gd name="T3" fmla="*/ 185 h 362"/>
                        <a:gd name="T4" fmla="*/ 216 w 473"/>
                        <a:gd name="T5" fmla="*/ 151 h 362"/>
                        <a:gd name="T6" fmla="*/ 246 w 473"/>
                        <a:gd name="T7" fmla="*/ 91 h 362"/>
                        <a:gd name="T8" fmla="*/ 161 w 473"/>
                        <a:gd name="T9" fmla="*/ 160 h 362"/>
                        <a:gd name="T10" fmla="*/ 73 w 473"/>
                        <a:gd name="T11" fmla="*/ 301 h 362"/>
                        <a:gd name="T12" fmla="*/ 73 w 473"/>
                        <a:gd name="T13" fmla="*/ 362 h 362"/>
                        <a:gd name="T14" fmla="*/ 51 w 473"/>
                        <a:gd name="T15" fmla="*/ 297 h 362"/>
                        <a:gd name="T16" fmla="*/ 34 w 473"/>
                        <a:gd name="T17" fmla="*/ 150 h 362"/>
                        <a:gd name="T18" fmla="*/ 296 w 473"/>
                        <a:gd name="T19" fmla="*/ 35 h 362"/>
                        <a:gd name="T20" fmla="*/ 436 w 473"/>
                        <a:gd name="T21" fmla="*/ 137 h 362"/>
                        <a:gd name="T22" fmla="*/ 432 w 473"/>
                        <a:gd name="T23" fmla="*/ 301 h 362"/>
                        <a:gd name="T24" fmla="*/ 435 w 473"/>
                        <a:gd name="T25" fmla="*/ 269 h 362"/>
                        <a:gd name="T26" fmla="*/ 419 w 473"/>
                        <a:gd name="T27" fmla="*/ 305 h 362"/>
                        <a:gd name="T28" fmla="*/ 421 w 473"/>
                        <a:gd name="T29" fmla="*/ 354 h 362"/>
                        <a:gd name="T30" fmla="*/ 412 w 473"/>
                        <a:gd name="T31" fmla="*/ 317 h 362"/>
                        <a:gd name="T32" fmla="*/ 407 w 473"/>
                        <a:gd name="T33" fmla="*/ 253 h 362"/>
                        <a:gd name="T34" fmla="*/ 365 w 473"/>
                        <a:gd name="T35" fmla="*/ 171 h 362"/>
                        <a:gd name="T36" fmla="*/ 346 w 473"/>
                        <a:gd name="T37" fmla="*/ 112 h 3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473" h="362">
                          <a:moveTo>
                            <a:pt x="346" y="112"/>
                          </a:moveTo>
                          <a:cubicBezTo>
                            <a:pt x="326" y="140"/>
                            <a:pt x="281" y="181"/>
                            <a:pt x="197" y="185"/>
                          </a:cubicBezTo>
                          <a:cubicBezTo>
                            <a:pt x="175" y="186"/>
                            <a:pt x="192" y="181"/>
                            <a:pt x="216" y="151"/>
                          </a:cubicBezTo>
                          <a:cubicBezTo>
                            <a:pt x="240" y="122"/>
                            <a:pt x="238" y="105"/>
                            <a:pt x="246" y="91"/>
                          </a:cubicBezTo>
                          <a:cubicBezTo>
                            <a:pt x="246" y="91"/>
                            <a:pt x="230" y="116"/>
                            <a:pt x="161" y="160"/>
                          </a:cubicBezTo>
                          <a:cubicBezTo>
                            <a:pt x="87" y="206"/>
                            <a:pt x="64" y="249"/>
                            <a:pt x="73" y="301"/>
                          </a:cubicBezTo>
                          <a:cubicBezTo>
                            <a:pt x="81" y="348"/>
                            <a:pt x="73" y="362"/>
                            <a:pt x="73" y="362"/>
                          </a:cubicBezTo>
                          <a:cubicBezTo>
                            <a:pt x="73" y="362"/>
                            <a:pt x="76" y="330"/>
                            <a:pt x="51" y="297"/>
                          </a:cubicBezTo>
                          <a:cubicBezTo>
                            <a:pt x="35" y="275"/>
                            <a:pt x="0" y="228"/>
                            <a:pt x="34" y="150"/>
                          </a:cubicBezTo>
                          <a:cubicBezTo>
                            <a:pt x="70" y="70"/>
                            <a:pt x="172" y="0"/>
                            <a:pt x="296" y="35"/>
                          </a:cubicBezTo>
                          <a:cubicBezTo>
                            <a:pt x="296" y="35"/>
                            <a:pt x="385" y="31"/>
                            <a:pt x="436" y="137"/>
                          </a:cubicBezTo>
                          <a:cubicBezTo>
                            <a:pt x="473" y="214"/>
                            <a:pt x="450" y="290"/>
                            <a:pt x="432" y="301"/>
                          </a:cubicBezTo>
                          <a:cubicBezTo>
                            <a:pt x="440" y="291"/>
                            <a:pt x="445" y="270"/>
                            <a:pt x="435" y="269"/>
                          </a:cubicBezTo>
                          <a:cubicBezTo>
                            <a:pt x="421" y="266"/>
                            <a:pt x="412" y="286"/>
                            <a:pt x="419" y="305"/>
                          </a:cubicBezTo>
                          <a:cubicBezTo>
                            <a:pt x="425" y="321"/>
                            <a:pt x="432" y="341"/>
                            <a:pt x="421" y="354"/>
                          </a:cubicBezTo>
                          <a:cubicBezTo>
                            <a:pt x="421" y="354"/>
                            <a:pt x="427" y="340"/>
                            <a:pt x="412" y="317"/>
                          </a:cubicBezTo>
                          <a:cubicBezTo>
                            <a:pt x="397" y="294"/>
                            <a:pt x="408" y="273"/>
                            <a:pt x="407" y="253"/>
                          </a:cubicBezTo>
                          <a:cubicBezTo>
                            <a:pt x="406" y="222"/>
                            <a:pt x="382" y="199"/>
                            <a:pt x="365" y="171"/>
                          </a:cubicBezTo>
                          <a:cubicBezTo>
                            <a:pt x="352" y="150"/>
                            <a:pt x="346" y="125"/>
                            <a:pt x="346" y="112"/>
                          </a:cubicBezTo>
                          <a:close/>
                        </a:path>
                      </a:pathLst>
                    </a:custGeom>
                    <a:solidFill>
                      <a:srgbClr val="B04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34" name="Freeform 1243"/>
                    <p:cNvSpPr>
                      <a:spLocks/>
                    </p:cNvSpPr>
                    <p:nvPr/>
                  </p:nvSpPr>
                  <p:spPr bwMode="auto">
                    <a:xfrm>
                      <a:off x="2513" y="1429"/>
                      <a:ext cx="390" cy="624"/>
                    </a:xfrm>
                    <a:custGeom>
                      <a:avLst/>
                      <a:gdLst>
                        <a:gd name="T0" fmla="*/ 130 w 165"/>
                        <a:gd name="T1" fmla="*/ 102 h 263"/>
                        <a:gd name="T2" fmla="*/ 1 w 165"/>
                        <a:gd name="T3" fmla="*/ 0 h 263"/>
                        <a:gd name="T4" fmla="*/ 0 w 165"/>
                        <a:gd name="T5" fmla="*/ 1 h 263"/>
                        <a:gd name="T6" fmla="*/ 113 w 165"/>
                        <a:gd name="T7" fmla="*/ 88 h 263"/>
                        <a:gd name="T8" fmla="*/ 134 w 165"/>
                        <a:gd name="T9" fmla="*/ 216 h 263"/>
                        <a:gd name="T10" fmla="*/ 111 w 165"/>
                        <a:gd name="T11" fmla="*/ 247 h 263"/>
                        <a:gd name="T12" fmla="*/ 112 w 165"/>
                        <a:gd name="T13" fmla="*/ 248 h 263"/>
                        <a:gd name="T14" fmla="*/ 129 w 165"/>
                        <a:gd name="T15" fmla="*/ 234 h 263"/>
                        <a:gd name="T16" fmla="*/ 129 w 165"/>
                        <a:gd name="T17" fmla="*/ 263 h 263"/>
                        <a:gd name="T18" fmla="*/ 130 w 165"/>
                        <a:gd name="T19" fmla="*/ 263 h 263"/>
                        <a:gd name="T20" fmla="*/ 130 w 165"/>
                        <a:gd name="T21" fmla="*/ 102 h 2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65" h="263">
                          <a:moveTo>
                            <a:pt x="130" y="102"/>
                          </a:moveTo>
                          <a:cubicBezTo>
                            <a:pt x="90" y="19"/>
                            <a:pt x="26" y="3"/>
                            <a:pt x="1" y="0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18" y="4"/>
                            <a:pt x="77" y="23"/>
                            <a:pt x="113" y="88"/>
                          </a:cubicBezTo>
                          <a:cubicBezTo>
                            <a:pt x="144" y="146"/>
                            <a:pt x="139" y="196"/>
                            <a:pt x="134" y="216"/>
                          </a:cubicBezTo>
                          <a:cubicBezTo>
                            <a:pt x="132" y="225"/>
                            <a:pt x="118" y="221"/>
                            <a:pt x="111" y="247"/>
                          </a:cubicBezTo>
                          <a:cubicBezTo>
                            <a:pt x="111" y="247"/>
                            <a:pt x="111" y="248"/>
                            <a:pt x="112" y="248"/>
                          </a:cubicBezTo>
                          <a:cubicBezTo>
                            <a:pt x="114" y="239"/>
                            <a:pt x="120" y="232"/>
                            <a:pt x="129" y="234"/>
                          </a:cubicBezTo>
                          <a:cubicBezTo>
                            <a:pt x="138" y="235"/>
                            <a:pt x="135" y="252"/>
                            <a:pt x="129" y="263"/>
                          </a:cubicBezTo>
                          <a:cubicBezTo>
                            <a:pt x="129" y="263"/>
                            <a:pt x="129" y="263"/>
                            <a:pt x="130" y="263"/>
                          </a:cubicBezTo>
                          <a:cubicBezTo>
                            <a:pt x="147" y="245"/>
                            <a:pt x="165" y="174"/>
                            <a:pt x="130" y="102"/>
                          </a:cubicBezTo>
                          <a:close/>
                        </a:path>
                      </a:pathLst>
                    </a:custGeom>
                    <a:solidFill>
                      <a:srgbClr val="BF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35" name="Freeform 1244"/>
                    <p:cNvSpPr>
                      <a:spLocks/>
                    </p:cNvSpPr>
                    <p:nvPr/>
                  </p:nvSpPr>
                  <p:spPr bwMode="auto">
                    <a:xfrm>
                      <a:off x="2607" y="1550"/>
                      <a:ext cx="192" cy="636"/>
                    </a:xfrm>
                    <a:custGeom>
                      <a:avLst/>
                      <a:gdLst>
                        <a:gd name="T0" fmla="*/ 72 w 81"/>
                        <a:gd name="T1" fmla="*/ 162 h 268"/>
                        <a:gd name="T2" fmla="*/ 39 w 81"/>
                        <a:gd name="T3" fmla="*/ 88 h 268"/>
                        <a:gd name="T4" fmla="*/ 7 w 81"/>
                        <a:gd name="T5" fmla="*/ 0 h 268"/>
                        <a:gd name="T6" fmla="*/ 0 w 81"/>
                        <a:gd name="T7" fmla="*/ 26 h 268"/>
                        <a:gd name="T8" fmla="*/ 19 w 81"/>
                        <a:gd name="T9" fmla="*/ 85 h 268"/>
                        <a:gd name="T10" fmla="*/ 61 w 81"/>
                        <a:gd name="T11" fmla="*/ 167 h 268"/>
                        <a:gd name="T12" fmla="*/ 66 w 81"/>
                        <a:gd name="T13" fmla="*/ 231 h 268"/>
                        <a:gd name="T14" fmla="*/ 75 w 81"/>
                        <a:gd name="T15" fmla="*/ 268 h 268"/>
                        <a:gd name="T16" fmla="*/ 76 w 81"/>
                        <a:gd name="T17" fmla="*/ 266 h 268"/>
                        <a:gd name="T18" fmla="*/ 69 w 81"/>
                        <a:gd name="T19" fmla="*/ 227 h 268"/>
                        <a:gd name="T20" fmla="*/ 72 w 81"/>
                        <a:gd name="T21" fmla="*/ 162 h 2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81" h="268">
                          <a:moveTo>
                            <a:pt x="72" y="162"/>
                          </a:moveTo>
                          <a:cubicBezTo>
                            <a:pt x="74" y="141"/>
                            <a:pt x="71" y="130"/>
                            <a:pt x="39" y="88"/>
                          </a:cubicBezTo>
                          <a:cubicBezTo>
                            <a:pt x="7" y="46"/>
                            <a:pt x="6" y="11"/>
                            <a:pt x="7" y="0"/>
                          </a:cubicBezTo>
                          <a:cubicBezTo>
                            <a:pt x="7" y="0"/>
                            <a:pt x="0" y="19"/>
                            <a:pt x="0" y="26"/>
                          </a:cubicBezTo>
                          <a:cubicBezTo>
                            <a:pt x="0" y="39"/>
                            <a:pt x="6" y="64"/>
                            <a:pt x="19" y="85"/>
                          </a:cubicBezTo>
                          <a:cubicBezTo>
                            <a:pt x="36" y="113"/>
                            <a:pt x="60" y="136"/>
                            <a:pt x="61" y="167"/>
                          </a:cubicBezTo>
                          <a:cubicBezTo>
                            <a:pt x="62" y="187"/>
                            <a:pt x="51" y="208"/>
                            <a:pt x="66" y="231"/>
                          </a:cubicBezTo>
                          <a:cubicBezTo>
                            <a:pt x="81" y="254"/>
                            <a:pt x="75" y="268"/>
                            <a:pt x="75" y="268"/>
                          </a:cubicBezTo>
                          <a:cubicBezTo>
                            <a:pt x="75" y="267"/>
                            <a:pt x="76" y="266"/>
                            <a:pt x="76" y="266"/>
                          </a:cubicBezTo>
                          <a:cubicBezTo>
                            <a:pt x="80" y="254"/>
                            <a:pt x="77" y="242"/>
                            <a:pt x="69" y="227"/>
                          </a:cubicBezTo>
                          <a:cubicBezTo>
                            <a:pt x="58" y="203"/>
                            <a:pt x="69" y="183"/>
                            <a:pt x="72" y="162"/>
                          </a:cubicBezTo>
                          <a:close/>
                        </a:path>
                      </a:pathLst>
                    </a:custGeom>
                    <a:solidFill>
                      <a:srgbClr val="BF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36" name="Freeform 1245"/>
                    <p:cNvSpPr>
                      <a:spLocks/>
                    </p:cNvSpPr>
                    <p:nvPr/>
                  </p:nvSpPr>
                  <p:spPr bwMode="auto">
                    <a:xfrm>
                      <a:off x="2205" y="1429"/>
                      <a:ext cx="329" cy="363"/>
                    </a:xfrm>
                    <a:custGeom>
                      <a:avLst/>
                      <a:gdLst>
                        <a:gd name="T0" fmla="*/ 136 w 139"/>
                        <a:gd name="T1" fmla="*/ 1 h 153"/>
                        <a:gd name="T2" fmla="*/ 123 w 139"/>
                        <a:gd name="T3" fmla="*/ 0 h 153"/>
                        <a:gd name="T4" fmla="*/ 70 w 139"/>
                        <a:gd name="T5" fmla="*/ 57 h 153"/>
                        <a:gd name="T6" fmla="*/ 68 w 139"/>
                        <a:gd name="T7" fmla="*/ 61 h 153"/>
                        <a:gd name="T8" fmla="*/ 40 w 139"/>
                        <a:gd name="T9" fmla="*/ 116 h 153"/>
                        <a:gd name="T10" fmla="*/ 21 w 139"/>
                        <a:gd name="T11" fmla="*/ 149 h 153"/>
                        <a:gd name="T12" fmla="*/ 139 w 139"/>
                        <a:gd name="T13" fmla="*/ 64 h 153"/>
                        <a:gd name="T14" fmla="*/ 72 w 139"/>
                        <a:gd name="T15" fmla="*/ 115 h 153"/>
                        <a:gd name="T16" fmla="*/ 136 w 139"/>
                        <a:gd name="T17" fmla="*/ 1 h 1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39" h="153">
                          <a:moveTo>
                            <a:pt x="136" y="1"/>
                          </a:moveTo>
                          <a:cubicBezTo>
                            <a:pt x="131" y="1"/>
                            <a:pt x="125" y="0"/>
                            <a:pt x="123" y="0"/>
                          </a:cubicBezTo>
                          <a:cubicBezTo>
                            <a:pt x="104" y="5"/>
                            <a:pt x="83" y="23"/>
                            <a:pt x="70" y="57"/>
                          </a:cubicBezTo>
                          <a:cubicBezTo>
                            <a:pt x="69" y="59"/>
                            <a:pt x="68" y="60"/>
                            <a:pt x="68" y="61"/>
                          </a:cubicBezTo>
                          <a:cubicBezTo>
                            <a:pt x="62" y="74"/>
                            <a:pt x="61" y="90"/>
                            <a:pt x="40" y="116"/>
                          </a:cubicBezTo>
                          <a:cubicBezTo>
                            <a:pt x="16" y="146"/>
                            <a:pt x="0" y="153"/>
                            <a:pt x="21" y="149"/>
                          </a:cubicBezTo>
                          <a:cubicBezTo>
                            <a:pt x="94" y="139"/>
                            <a:pt x="133" y="94"/>
                            <a:pt x="139" y="64"/>
                          </a:cubicBezTo>
                          <a:cubicBezTo>
                            <a:pt x="139" y="64"/>
                            <a:pt x="117" y="106"/>
                            <a:pt x="72" y="115"/>
                          </a:cubicBezTo>
                          <a:cubicBezTo>
                            <a:pt x="75" y="65"/>
                            <a:pt x="94" y="12"/>
                            <a:pt x="136" y="1"/>
                          </a:cubicBezTo>
                          <a:close/>
                        </a:path>
                      </a:pathLst>
                    </a:custGeom>
                    <a:solidFill>
                      <a:srgbClr val="9E3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37" name="Freeform 1246"/>
                    <p:cNvSpPr>
                      <a:spLocks/>
                    </p:cNvSpPr>
                    <p:nvPr/>
                  </p:nvSpPr>
                  <p:spPr bwMode="auto">
                    <a:xfrm>
                      <a:off x="2205" y="1517"/>
                      <a:ext cx="301" cy="275"/>
                    </a:xfrm>
                    <a:custGeom>
                      <a:avLst/>
                      <a:gdLst>
                        <a:gd name="T0" fmla="*/ 127 w 127"/>
                        <a:gd name="T1" fmla="*/ 53 h 116"/>
                        <a:gd name="T2" fmla="*/ 41 w 127"/>
                        <a:gd name="T3" fmla="*/ 98 h 116"/>
                        <a:gd name="T4" fmla="*/ 71 w 127"/>
                        <a:gd name="T5" fmla="*/ 33 h 116"/>
                        <a:gd name="T6" fmla="*/ 82 w 127"/>
                        <a:gd name="T7" fmla="*/ 0 h 116"/>
                        <a:gd name="T8" fmla="*/ 75 w 127"/>
                        <a:gd name="T9" fmla="*/ 8 h 116"/>
                        <a:gd name="T10" fmla="*/ 68 w 127"/>
                        <a:gd name="T11" fmla="*/ 24 h 116"/>
                        <a:gd name="T12" fmla="*/ 40 w 127"/>
                        <a:gd name="T13" fmla="*/ 79 h 116"/>
                        <a:gd name="T14" fmla="*/ 21 w 127"/>
                        <a:gd name="T15" fmla="*/ 112 h 116"/>
                        <a:gd name="T16" fmla="*/ 127 w 127"/>
                        <a:gd name="T17" fmla="*/ 53 h 1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27" h="116">
                          <a:moveTo>
                            <a:pt x="127" y="53"/>
                          </a:moveTo>
                          <a:cubicBezTo>
                            <a:pt x="92" y="93"/>
                            <a:pt x="41" y="98"/>
                            <a:pt x="41" y="98"/>
                          </a:cubicBezTo>
                          <a:cubicBezTo>
                            <a:pt x="59" y="81"/>
                            <a:pt x="67" y="54"/>
                            <a:pt x="71" y="33"/>
                          </a:cubicBezTo>
                          <a:cubicBezTo>
                            <a:pt x="75" y="12"/>
                            <a:pt x="82" y="0"/>
                            <a:pt x="82" y="0"/>
                          </a:cubicBezTo>
                          <a:cubicBezTo>
                            <a:pt x="80" y="3"/>
                            <a:pt x="78" y="5"/>
                            <a:pt x="75" y="8"/>
                          </a:cubicBezTo>
                          <a:cubicBezTo>
                            <a:pt x="72" y="13"/>
                            <a:pt x="71" y="18"/>
                            <a:pt x="68" y="24"/>
                          </a:cubicBezTo>
                          <a:cubicBezTo>
                            <a:pt x="61" y="37"/>
                            <a:pt x="61" y="53"/>
                            <a:pt x="40" y="79"/>
                          </a:cubicBezTo>
                          <a:cubicBezTo>
                            <a:pt x="16" y="109"/>
                            <a:pt x="0" y="116"/>
                            <a:pt x="21" y="112"/>
                          </a:cubicBezTo>
                          <a:cubicBezTo>
                            <a:pt x="75" y="105"/>
                            <a:pt x="110" y="78"/>
                            <a:pt x="127" y="53"/>
                          </a:cubicBezTo>
                          <a:close/>
                        </a:path>
                      </a:pathLst>
                    </a:custGeom>
                    <a:solidFill>
                      <a:srgbClr val="872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38" name="Freeform 1247"/>
                    <p:cNvSpPr>
                      <a:spLocks/>
                    </p:cNvSpPr>
                    <p:nvPr/>
                  </p:nvSpPr>
                  <p:spPr bwMode="auto">
                    <a:xfrm>
                      <a:off x="1789" y="1395"/>
                      <a:ext cx="646" cy="810"/>
                    </a:xfrm>
                    <a:custGeom>
                      <a:avLst/>
                      <a:gdLst>
                        <a:gd name="T0" fmla="*/ 246 w 273"/>
                        <a:gd name="T1" fmla="*/ 70 h 341"/>
                        <a:gd name="T2" fmla="*/ 273 w 273"/>
                        <a:gd name="T3" fmla="*/ 29 h 341"/>
                        <a:gd name="T4" fmla="*/ 192 w 273"/>
                        <a:gd name="T5" fmla="*/ 94 h 341"/>
                        <a:gd name="T6" fmla="*/ 58 w 273"/>
                        <a:gd name="T7" fmla="*/ 223 h 341"/>
                        <a:gd name="T8" fmla="*/ 244 w 273"/>
                        <a:gd name="T9" fmla="*/ 5 h 341"/>
                        <a:gd name="T10" fmla="*/ 34 w 273"/>
                        <a:gd name="T11" fmla="*/ 129 h 341"/>
                        <a:gd name="T12" fmla="*/ 51 w 273"/>
                        <a:gd name="T13" fmla="*/ 276 h 341"/>
                        <a:gd name="T14" fmla="*/ 73 w 273"/>
                        <a:gd name="T15" fmla="*/ 341 h 341"/>
                        <a:gd name="T16" fmla="*/ 73 w 273"/>
                        <a:gd name="T17" fmla="*/ 280 h 341"/>
                        <a:gd name="T18" fmla="*/ 161 w 273"/>
                        <a:gd name="T19" fmla="*/ 139 h 341"/>
                        <a:gd name="T20" fmla="*/ 246 w 273"/>
                        <a:gd name="T21" fmla="*/ 70 h 3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273" h="341">
                          <a:moveTo>
                            <a:pt x="246" y="70"/>
                          </a:moveTo>
                          <a:cubicBezTo>
                            <a:pt x="254" y="50"/>
                            <a:pt x="273" y="29"/>
                            <a:pt x="273" y="29"/>
                          </a:cubicBezTo>
                          <a:cubicBezTo>
                            <a:pt x="253" y="44"/>
                            <a:pt x="248" y="64"/>
                            <a:pt x="192" y="94"/>
                          </a:cubicBezTo>
                          <a:cubicBezTo>
                            <a:pt x="132" y="125"/>
                            <a:pt x="64" y="157"/>
                            <a:pt x="58" y="223"/>
                          </a:cubicBezTo>
                          <a:cubicBezTo>
                            <a:pt x="33" y="141"/>
                            <a:pt x="92" y="12"/>
                            <a:pt x="244" y="5"/>
                          </a:cubicBezTo>
                          <a:cubicBezTo>
                            <a:pt x="144" y="0"/>
                            <a:pt x="65" y="61"/>
                            <a:pt x="34" y="129"/>
                          </a:cubicBezTo>
                          <a:cubicBezTo>
                            <a:pt x="0" y="207"/>
                            <a:pt x="35" y="254"/>
                            <a:pt x="51" y="276"/>
                          </a:cubicBezTo>
                          <a:cubicBezTo>
                            <a:pt x="76" y="309"/>
                            <a:pt x="73" y="341"/>
                            <a:pt x="73" y="341"/>
                          </a:cubicBezTo>
                          <a:cubicBezTo>
                            <a:pt x="73" y="341"/>
                            <a:pt x="81" y="327"/>
                            <a:pt x="73" y="280"/>
                          </a:cubicBezTo>
                          <a:cubicBezTo>
                            <a:pt x="64" y="228"/>
                            <a:pt x="87" y="185"/>
                            <a:pt x="161" y="139"/>
                          </a:cubicBezTo>
                          <a:cubicBezTo>
                            <a:pt x="230" y="95"/>
                            <a:pt x="246" y="70"/>
                            <a:pt x="246" y="70"/>
                          </a:cubicBezTo>
                          <a:close/>
                        </a:path>
                      </a:pathLst>
                    </a:custGeom>
                    <a:solidFill>
                      <a:srgbClr val="9E3B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39" name="Freeform 1248"/>
                    <p:cNvSpPr>
                      <a:spLocks/>
                    </p:cNvSpPr>
                    <p:nvPr/>
                  </p:nvSpPr>
                  <p:spPr bwMode="auto">
                    <a:xfrm>
                      <a:off x="1789" y="1422"/>
                      <a:ext cx="610" cy="783"/>
                    </a:xfrm>
                    <a:custGeom>
                      <a:avLst/>
                      <a:gdLst>
                        <a:gd name="T0" fmla="*/ 246 w 258"/>
                        <a:gd name="T1" fmla="*/ 59 h 330"/>
                        <a:gd name="T2" fmla="*/ 258 w 258"/>
                        <a:gd name="T3" fmla="*/ 40 h 330"/>
                        <a:gd name="T4" fmla="*/ 91 w 258"/>
                        <a:gd name="T5" fmla="*/ 166 h 330"/>
                        <a:gd name="T6" fmla="*/ 62 w 258"/>
                        <a:gd name="T7" fmla="*/ 257 h 330"/>
                        <a:gd name="T8" fmla="*/ 37 w 258"/>
                        <a:gd name="T9" fmla="*/ 147 h 330"/>
                        <a:gd name="T10" fmla="*/ 181 w 258"/>
                        <a:gd name="T11" fmla="*/ 0 h 330"/>
                        <a:gd name="T12" fmla="*/ 34 w 258"/>
                        <a:gd name="T13" fmla="*/ 118 h 330"/>
                        <a:gd name="T14" fmla="*/ 51 w 258"/>
                        <a:gd name="T15" fmla="*/ 265 h 330"/>
                        <a:gd name="T16" fmla="*/ 73 w 258"/>
                        <a:gd name="T17" fmla="*/ 330 h 330"/>
                        <a:gd name="T18" fmla="*/ 73 w 258"/>
                        <a:gd name="T19" fmla="*/ 269 h 330"/>
                        <a:gd name="T20" fmla="*/ 161 w 258"/>
                        <a:gd name="T21" fmla="*/ 128 h 330"/>
                        <a:gd name="T22" fmla="*/ 246 w 258"/>
                        <a:gd name="T23" fmla="*/ 59 h 3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58" h="330">
                          <a:moveTo>
                            <a:pt x="246" y="59"/>
                          </a:moveTo>
                          <a:cubicBezTo>
                            <a:pt x="251" y="52"/>
                            <a:pt x="258" y="40"/>
                            <a:pt x="258" y="40"/>
                          </a:cubicBezTo>
                          <a:cubicBezTo>
                            <a:pt x="207" y="101"/>
                            <a:pt x="140" y="114"/>
                            <a:pt x="91" y="166"/>
                          </a:cubicBezTo>
                          <a:cubicBezTo>
                            <a:pt x="57" y="203"/>
                            <a:pt x="62" y="257"/>
                            <a:pt x="62" y="257"/>
                          </a:cubicBezTo>
                          <a:cubicBezTo>
                            <a:pt x="56" y="238"/>
                            <a:pt x="26" y="215"/>
                            <a:pt x="37" y="147"/>
                          </a:cubicBezTo>
                          <a:cubicBezTo>
                            <a:pt x="48" y="79"/>
                            <a:pt x="116" y="18"/>
                            <a:pt x="181" y="0"/>
                          </a:cubicBezTo>
                          <a:cubicBezTo>
                            <a:pt x="109" y="14"/>
                            <a:pt x="56" y="71"/>
                            <a:pt x="34" y="118"/>
                          </a:cubicBezTo>
                          <a:cubicBezTo>
                            <a:pt x="0" y="196"/>
                            <a:pt x="35" y="243"/>
                            <a:pt x="51" y="265"/>
                          </a:cubicBezTo>
                          <a:cubicBezTo>
                            <a:pt x="76" y="298"/>
                            <a:pt x="73" y="330"/>
                            <a:pt x="73" y="330"/>
                          </a:cubicBezTo>
                          <a:cubicBezTo>
                            <a:pt x="73" y="330"/>
                            <a:pt x="81" y="316"/>
                            <a:pt x="73" y="269"/>
                          </a:cubicBezTo>
                          <a:cubicBezTo>
                            <a:pt x="64" y="217"/>
                            <a:pt x="87" y="174"/>
                            <a:pt x="161" y="128"/>
                          </a:cubicBezTo>
                          <a:cubicBezTo>
                            <a:pt x="230" y="84"/>
                            <a:pt x="246" y="59"/>
                            <a:pt x="246" y="59"/>
                          </a:cubicBezTo>
                          <a:close/>
                        </a:path>
                      </a:pathLst>
                    </a:custGeom>
                    <a:solidFill>
                      <a:srgbClr val="8724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40" name="Freeform 1249"/>
                    <p:cNvSpPr>
                      <a:spLocks/>
                    </p:cNvSpPr>
                    <p:nvPr/>
                  </p:nvSpPr>
                  <p:spPr bwMode="auto">
                    <a:xfrm>
                      <a:off x="2257" y="1550"/>
                      <a:ext cx="367" cy="232"/>
                    </a:xfrm>
                    <a:custGeom>
                      <a:avLst/>
                      <a:gdLst>
                        <a:gd name="T0" fmla="*/ 114 w 155"/>
                        <a:gd name="T1" fmla="*/ 50 h 98"/>
                        <a:gd name="T2" fmla="*/ 0 w 155"/>
                        <a:gd name="T3" fmla="*/ 98 h 98"/>
                        <a:gd name="T4" fmla="*/ 148 w 155"/>
                        <a:gd name="T5" fmla="*/ 26 h 98"/>
                        <a:gd name="T6" fmla="*/ 155 w 155"/>
                        <a:gd name="T7" fmla="*/ 0 h 98"/>
                        <a:gd name="T8" fmla="*/ 114 w 155"/>
                        <a:gd name="T9" fmla="*/ 50 h 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55" h="98">
                          <a:moveTo>
                            <a:pt x="114" y="50"/>
                          </a:moveTo>
                          <a:cubicBezTo>
                            <a:pt x="75" y="85"/>
                            <a:pt x="27" y="94"/>
                            <a:pt x="0" y="98"/>
                          </a:cubicBezTo>
                          <a:cubicBezTo>
                            <a:pt x="86" y="94"/>
                            <a:pt x="130" y="52"/>
                            <a:pt x="148" y="26"/>
                          </a:cubicBezTo>
                          <a:cubicBezTo>
                            <a:pt x="155" y="14"/>
                            <a:pt x="155" y="0"/>
                            <a:pt x="155" y="0"/>
                          </a:cubicBezTo>
                          <a:cubicBezTo>
                            <a:pt x="155" y="0"/>
                            <a:pt x="149" y="19"/>
                            <a:pt x="114" y="50"/>
                          </a:cubicBezTo>
                          <a:close/>
                        </a:path>
                      </a:pathLst>
                    </a:custGeom>
                    <a:solidFill>
                      <a:srgbClr val="BF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41" name="Freeform 125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784" y="1403"/>
                      <a:ext cx="1126" cy="816"/>
                    </a:xfrm>
                    <a:custGeom>
                      <a:avLst/>
                      <a:gdLst>
                        <a:gd name="T0" fmla="*/ 74 w 476"/>
                        <a:gd name="T1" fmla="*/ 338 h 344"/>
                        <a:gd name="T2" fmla="*/ 51 w 476"/>
                        <a:gd name="T3" fmla="*/ 273 h 344"/>
                        <a:gd name="T4" fmla="*/ 234 w 476"/>
                        <a:gd name="T5" fmla="*/ 0 h 344"/>
                        <a:gd name="T6" fmla="*/ 299 w 476"/>
                        <a:gd name="T7" fmla="*/ 9 h 344"/>
                        <a:gd name="T8" fmla="*/ 435 w 476"/>
                        <a:gd name="T9" fmla="*/ 278 h 344"/>
                        <a:gd name="T10" fmla="*/ 433 w 476"/>
                        <a:gd name="T11" fmla="*/ 276 h 344"/>
                        <a:gd name="T12" fmla="*/ 436 w 476"/>
                        <a:gd name="T13" fmla="*/ 246 h 344"/>
                        <a:gd name="T14" fmla="*/ 425 w 476"/>
                        <a:gd name="T15" fmla="*/ 251 h 344"/>
                        <a:gd name="T16" fmla="*/ 423 w 476"/>
                        <a:gd name="T17" fmla="*/ 282 h 344"/>
                        <a:gd name="T18" fmla="*/ 417 w 476"/>
                        <a:gd name="T19" fmla="*/ 339 h 344"/>
                        <a:gd name="T20" fmla="*/ 413 w 476"/>
                        <a:gd name="T21" fmla="*/ 294 h 344"/>
                        <a:gd name="T22" fmla="*/ 408 w 476"/>
                        <a:gd name="T23" fmla="*/ 229 h 344"/>
                        <a:gd name="T24" fmla="*/ 365 w 476"/>
                        <a:gd name="T25" fmla="*/ 148 h 344"/>
                        <a:gd name="T26" fmla="*/ 199 w 476"/>
                        <a:gd name="T27" fmla="*/ 163 h 344"/>
                        <a:gd name="T28" fmla="*/ 188 w 476"/>
                        <a:gd name="T29" fmla="*/ 161 h 344"/>
                        <a:gd name="T30" fmla="*/ 217 w 476"/>
                        <a:gd name="T31" fmla="*/ 126 h 344"/>
                        <a:gd name="T32" fmla="*/ 242 w 476"/>
                        <a:gd name="T33" fmla="*/ 77 h 344"/>
                        <a:gd name="T34" fmla="*/ 76 w 476"/>
                        <a:gd name="T35" fmla="*/ 277 h 344"/>
                        <a:gd name="T36" fmla="*/ 73 w 476"/>
                        <a:gd name="T37" fmla="*/ 344 h 344"/>
                        <a:gd name="T38" fmla="*/ 38 w 476"/>
                        <a:gd name="T39" fmla="*/ 127 h 344"/>
                        <a:gd name="T40" fmla="*/ 54 w 476"/>
                        <a:gd name="T41" fmla="*/ 272 h 344"/>
                        <a:gd name="T42" fmla="*/ 73 w 476"/>
                        <a:gd name="T43" fmla="*/ 277 h 344"/>
                        <a:gd name="T44" fmla="*/ 247 w 476"/>
                        <a:gd name="T45" fmla="*/ 67 h 344"/>
                        <a:gd name="T46" fmla="*/ 243 w 476"/>
                        <a:gd name="T47" fmla="*/ 84 h 344"/>
                        <a:gd name="T48" fmla="*/ 197 w 476"/>
                        <a:gd name="T49" fmla="*/ 152 h 344"/>
                        <a:gd name="T50" fmla="*/ 194 w 476"/>
                        <a:gd name="T51" fmla="*/ 160 h 344"/>
                        <a:gd name="T52" fmla="*/ 347 w 476"/>
                        <a:gd name="T53" fmla="*/ 87 h 344"/>
                        <a:gd name="T54" fmla="*/ 349 w 476"/>
                        <a:gd name="T55" fmla="*/ 88 h 344"/>
                        <a:gd name="T56" fmla="*/ 383 w 476"/>
                        <a:gd name="T57" fmla="*/ 168 h 344"/>
                        <a:gd name="T58" fmla="*/ 409 w 476"/>
                        <a:gd name="T59" fmla="*/ 248 h 344"/>
                        <a:gd name="T60" fmla="*/ 426 w 476"/>
                        <a:gd name="T61" fmla="*/ 322 h 344"/>
                        <a:gd name="T62" fmla="*/ 420 w 476"/>
                        <a:gd name="T63" fmla="*/ 281 h 344"/>
                        <a:gd name="T64" fmla="*/ 437 w 476"/>
                        <a:gd name="T65" fmla="*/ 243 h 344"/>
                        <a:gd name="T66" fmla="*/ 442 w 476"/>
                        <a:gd name="T67" fmla="*/ 267 h 344"/>
                        <a:gd name="T68" fmla="*/ 299 w 476"/>
                        <a:gd name="T69" fmla="*/ 12 h 344"/>
                        <a:gd name="T70" fmla="*/ 298 w 476"/>
                        <a:gd name="T71" fmla="*/ 12 h 344"/>
                        <a:gd name="T72" fmla="*/ 234 w 476"/>
                        <a:gd name="T73" fmla="*/ 3 h 3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476" h="344">
                          <a:moveTo>
                            <a:pt x="73" y="344"/>
                          </a:moveTo>
                          <a:cubicBezTo>
                            <a:pt x="74" y="338"/>
                            <a:pt x="74" y="338"/>
                            <a:pt x="74" y="338"/>
                          </a:cubicBezTo>
                          <a:cubicBezTo>
                            <a:pt x="74" y="337"/>
                            <a:pt x="76" y="306"/>
                            <a:pt x="52" y="273"/>
                          </a:cubicBezTo>
                          <a:cubicBezTo>
                            <a:pt x="51" y="273"/>
                            <a:pt x="51" y="273"/>
                            <a:pt x="51" y="273"/>
                          </a:cubicBezTo>
                          <a:cubicBezTo>
                            <a:pt x="35" y="251"/>
                            <a:pt x="0" y="204"/>
                            <a:pt x="35" y="126"/>
                          </a:cubicBezTo>
                          <a:cubicBezTo>
                            <a:pt x="63" y="63"/>
                            <a:pt x="135" y="0"/>
                            <a:pt x="234" y="0"/>
                          </a:cubicBezTo>
                          <a:cubicBezTo>
                            <a:pt x="255" y="0"/>
                            <a:pt x="277" y="3"/>
                            <a:pt x="298" y="9"/>
                          </a:cubicBezTo>
                          <a:cubicBezTo>
                            <a:pt x="298" y="9"/>
                            <a:pt x="298" y="9"/>
                            <a:pt x="299" y="9"/>
                          </a:cubicBezTo>
                          <a:cubicBezTo>
                            <a:pt x="308" y="9"/>
                            <a:pt x="391" y="12"/>
                            <a:pt x="439" y="113"/>
                          </a:cubicBezTo>
                          <a:cubicBezTo>
                            <a:pt x="476" y="189"/>
                            <a:pt x="454" y="266"/>
                            <a:pt x="435" y="278"/>
                          </a:cubicBezTo>
                          <a:cubicBezTo>
                            <a:pt x="428" y="283"/>
                            <a:pt x="428" y="283"/>
                            <a:pt x="428" y="283"/>
                          </a:cubicBezTo>
                          <a:cubicBezTo>
                            <a:pt x="433" y="276"/>
                            <a:pt x="433" y="276"/>
                            <a:pt x="433" y="276"/>
                          </a:cubicBezTo>
                          <a:cubicBezTo>
                            <a:pt x="439" y="268"/>
                            <a:pt x="443" y="255"/>
                            <a:pt x="441" y="249"/>
                          </a:cubicBezTo>
                          <a:cubicBezTo>
                            <a:pt x="440" y="248"/>
                            <a:pt x="438" y="246"/>
                            <a:pt x="436" y="246"/>
                          </a:cubicBezTo>
                          <a:cubicBezTo>
                            <a:pt x="436" y="246"/>
                            <a:pt x="435" y="246"/>
                            <a:pt x="434" y="246"/>
                          </a:cubicBezTo>
                          <a:cubicBezTo>
                            <a:pt x="429" y="246"/>
                            <a:pt x="426" y="249"/>
                            <a:pt x="425" y="251"/>
                          </a:cubicBezTo>
                          <a:cubicBezTo>
                            <a:pt x="420" y="258"/>
                            <a:pt x="419" y="270"/>
                            <a:pt x="422" y="280"/>
                          </a:cubicBezTo>
                          <a:cubicBezTo>
                            <a:pt x="423" y="282"/>
                            <a:pt x="423" y="282"/>
                            <a:pt x="423" y="282"/>
                          </a:cubicBezTo>
                          <a:cubicBezTo>
                            <a:pt x="429" y="298"/>
                            <a:pt x="435" y="317"/>
                            <a:pt x="424" y="331"/>
                          </a:cubicBezTo>
                          <a:cubicBezTo>
                            <a:pt x="417" y="339"/>
                            <a:pt x="417" y="339"/>
                            <a:pt x="417" y="339"/>
                          </a:cubicBezTo>
                          <a:cubicBezTo>
                            <a:pt x="421" y="329"/>
                            <a:pt x="421" y="329"/>
                            <a:pt x="421" y="329"/>
                          </a:cubicBezTo>
                          <a:cubicBezTo>
                            <a:pt x="421" y="329"/>
                            <a:pt x="427" y="315"/>
                            <a:pt x="413" y="294"/>
                          </a:cubicBezTo>
                          <a:cubicBezTo>
                            <a:pt x="402" y="277"/>
                            <a:pt x="404" y="262"/>
                            <a:pt x="406" y="247"/>
                          </a:cubicBezTo>
                          <a:cubicBezTo>
                            <a:pt x="407" y="241"/>
                            <a:pt x="408" y="235"/>
                            <a:pt x="408" y="229"/>
                          </a:cubicBezTo>
                          <a:cubicBezTo>
                            <a:pt x="407" y="207"/>
                            <a:pt x="394" y="189"/>
                            <a:pt x="380" y="170"/>
                          </a:cubicBezTo>
                          <a:cubicBezTo>
                            <a:pt x="375" y="163"/>
                            <a:pt x="370" y="156"/>
                            <a:pt x="365" y="148"/>
                          </a:cubicBezTo>
                          <a:cubicBezTo>
                            <a:pt x="353" y="127"/>
                            <a:pt x="348" y="104"/>
                            <a:pt x="347" y="92"/>
                          </a:cubicBezTo>
                          <a:cubicBezTo>
                            <a:pt x="330" y="114"/>
                            <a:pt x="287" y="158"/>
                            <a:pt x="199" y="163"/>
                          </a:cubicBezTo>
                          <a:cubicBezTo>
                            <a:pt x="197" y="163"/>
                            <a:pt x="196" y="163"/>
                            <a:pt x="194" y="163"/>
                          </a:cubicBezTo>
                          <a:cubicBezTo>
                            <a:pt x="191" y="163"/>
                            <a:pt x="188" y="162"/>
                            <a:pt x="188" y="161"/>
                          </a:cubicBezTo>
                          <a:cubicBezTo>
                            <a:pt x="187" y="158"/>
                            <a:pt x="189" y="156"/>
                            <a:pt x="195" y="150"/>
                          </a:cubicBezTo>
                          <a:cubicBezTo>
                            <a:pt x="201" y="145"/>
                            <a:pt x="208" y="137"/>
                            <a:pt x="217" y="126"/>
                          </a:cubicBezTo>
                          <a:cubicBezTo>
                            <a:pt x="232" y="107"/>
                            <a:pt x="237" y="94"/>
                            <a:pt x="240" y="83"/>
                          </a:cubicBezTo>
                          <a:cubicBezTo>
                            <a:pt x="241" y="81"/>
                            <a:pt x="242" y="79"/>
                            <a:pt x="242" y="77"/>
                          </a:cubicBezTo>
                          <a:cubicBezTo>
                            <a:pt x="232" y="87"/>
                            <a:pt x="209" y="108"/>
                            <a:pt x="163" y="137"/>
                          </a:cubicBezTo>
                          <a:cubicBezTo>
                            <a:pt x="93" y="181"/>
                            <a:pt x="67" y="223"/>
                            <a:pt x="76" y="277"/>
                          </a:cubicBezTo>
                          <a:cubicBezTo>
                            <a:pt x="84" y="323"/>
                            <a:pt x="77" y="338"/>
                            <a:pt x="77" y="338"/>
                          </a:cubicBezTo>
                          <a:lnTo>
                            <a:pt x="73" y="344"/>
                          </a:lnTo>
                          <a:close/>
                          <a:moveTo>
                            <a:pt x="234" y="3"/>
                          </a:moveTo>
                          <a:cubicBezTo>
                            <a:pt x="136" y="3"/>
                            <a:pt x="65" y="65"/>
                            <a:pt x="38" y="127"/>
                          </a:cubicBezTo>
                          <a:cubicBezTo>
                            <a:pt x="4" y="204"/>
                            <a:pt x="37" y="249"/>
                            <a:pt x="54" y="271"/>
                          </a:cubicBezTo>
                          <a:cubicBezTo>
                            <a:pt x="54" y="272"/>
                            <a:pt x="54" y="272"/>
                            <a:pt x="54" y="272"/>
                          </a:cubicBezTo>
                          <a:cubicBezTo>
                            <a:pt x="70" y="294"/>
                            <a:pt x="75" y="315"/>
                            <a:pt x="76" y="327"/>
                          </a:cubicBezTo>
                          <a:cubicBezTo>
                            <a:pt x="77" y="318"/>
                            <a:pt x="78" y="303"/>
                            <a:pt x="73" y="277"/>
                          </a:cubicBezTo>
                          <a:cubicBezTo>
                            <a:pt x="64" y="223"/>
                            <a:pt x="91" y="179"/>
                            <a:pt x="162" y="135"/>
                          </a:cubicBezTo>
                          <a:cubicBezTo>
                            <a:pt x="230" y="92"/>
                            <a:pt x="247" y="67"/>
                            <a:pt x="247" y="67"/>
                          </a:cubicBezTo>
                          <a:cubicBezTo>
                            <a:pt x="250" y="68"/>
                            <a:pt x="250" y="68"/>
                            <a:pt x="250" y="68"/>
                          </a:cubicBezTo>
                          <a:cubicBezTo>
                            <a:pt x="247" y="73"/>
                            <a:pt x="245" y="78"/>
                            <a:pt x="243" y="84"/>
                          </a:cubicBezTo>
                          <a:cubicBezTo>
                            <a:pt x="239" y="95"/>
                            <a:pt x="235" y="109"/>
                            <a:pt x="219" y="128"/>
                          </a:cubicBezTo>
                          <a:cubicBezTo>
                            <a:pt x="211" y="139"/>
                            <a:pt x="203" y="147"/>
                            <a:pt x="197" y="152"/>
                          </a:cubicBezTo>
                          <a:cubicBezTo>
                            <a:pt x="194" y="155"/>
                            <a:pt x="191" y="158"/>
                            <a:pt x="190" y="160"/>
                          </a:cubicBezTo>
                          <a:cubicBezTo>
                            <a:pt x="191" y="160"/>
                            <a:pt x="192" y="160"/>
                            <a:pt x="194" y="160"/>
                          </a:cubicBezTo>
                          <a:cubicBezTo>
                            <a:pt x="196" y="160"/>
                            <a:pt x="197" y="160"/>
                            <a:pt x="199" y="160"/>
                          </a:cubicBezTo>
                          <a:cubicBezTo>
                            <a:pt x="290" y="155"/>
                            <a:pt x="333" y="107"/>
                            <a:pt x="347" y="87"/>
                          </a:cubicBezTo>
                          <a:cubicBezTo>
                            <a:pt x="349" y="84"/>
                            <a:pt x="349" y="84"/>
                            <a:pt x="349" y="84"/>
                          </a:cubicBezTo>
                          <a:cubicBezTo>
                            <a:pt x="349" y="88"/>
                            <a:pt x="349" y="88"/>
                            <a:pt x="349" y="88"/>
                          </a:cubicBezTo>
                          <a:cubicBezTo>
                            <a:pt x="350" y="100"/>
                            <a:pt x="355" y="125"/>
                            <a:pt x="368" y="147"/>
                          </a:cubicBezTo>
                          <a:cubicBezTo>
                            <a:pt x="372" y="154"/>
                            <a:pt x="378" y="161"/>
                            <a:pt x="383" y="168"/>
                          </a:cubicBezTo>
                          <a:cubicBezTo>
                            <a:pt x="397" y="187"/>
                            <a:pt x="410" y="206"/>
                            <a:pt x="411" y="228"/>
                          </a:cubicBezTo>
                          <a:cubicBezTo>
                            <a:pt x="411" y="235"/>
                            <a:pt x="410" y="241"/>
                            <a:pt x="409" y="248"/>
                          </a:cubicBezTo>
                          <a:cubicBezTo>
                            <a:pt x="407" y="262"/>
                            <a:pt x="405" y="277"/>
                            <a:pt x="416" y="292"/>
                          </a:cubicBezTo>
                          <a:cubicBezTo>
                            <a:pt x="424" y="305"/>
                            <a:pt x="426" y="315"/>
                            <a:pt x="426" y="322"/>
                          </a:cubicBezTo>
                          <a:cubicBezTo>
                            <a:pt x="430" y="310"/>
                            <a:pt x="425" y="296"/>
                            <a:pt x="420" y="283"/>
                          </a:cubicBezTo>
                          <a:cubicBezTo>
                            <a:pt x="420" y="281"/>
                            <a:pt x="420" y="281"/>
                            <a:pt x="420" y="281"/>
                          </a:cubicBezTo>
                          <a:cubicBezTo>
                            <a:pt x="416" y="270"/>
                            <a:pt x="417" y="257"/>
                            <a:pt x="422" y="250"/>
                          </a:cubicBezTo>
                          <a:cubicBezTo>
                            <a:pt x="426" y="245"/>
                            <a:pt x="431" y="242"/>
                            <a:pt x="437" y="243"/>
                          </a:cubicBezTo>
                          <a:cubicBezTo>
                            <a:pt x="440" y="244"/>
                            <a:pt x="442" y="246"/>
                            <a:pt x="443" y="248"/>
                          </a:cubicBezTo>
                          <a:cubicBezTo>
                            <a:pt x="445" y="253"/>
                            <a:pt x="444" y="260"/>
                            <a:pt x="442" y="267"/>
                          </a:cubicBezTo>
                          <a:cubicBezTo>
                            <a:pt x="457" y="242"/>
                            <a:pt x="467" y="176"/>
                            <a:pt x="437" y="114"/>
                          </a:cubicBezTo>
                          <a:cubicBezTo>
                            <a:pt x="389" y="15"/>
                            <a:pt x="308" y="12"/>
                            <a:pt x="299" y="12"/>
                          </a:cubicBezTo>
                          <a:cubicBezTo>
                            <a:pt x="298" y="12"/>
                            <a:pt x="298" y="12"/>
                            <a:pt x="298" y="12"/>
                          </a:cubicBezTo>
                          <a:cubicBezTo>
                            <a:pt x="298" y="12"/>
                            <a:pt x="298" y="12"/>
                            <a:pt x="298" y="12"/>
                          </a:cubicBezTo>
                          <a:cubicBezTo>
                            <a:pt x="298" y="12"/>
                            <a:pt x="298" y="12"/>
                            <a:pt x="298" y="12"/>
                          </a:cubicBezTo>
                          <a:cubicBezTo>
                            <a:pt x="276" y="6"/>
                            <a:pt x="255" y="3"/>
                            <a:pt x="234" y="3"/>
                          </a:cubicBezTo>
                          <a:close/>
                        </a:path>
                      </a:pathLst>
                    </a:custGeom>
                    <a:solidFill>
                      <a:srgbClr val="5A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42" name="Freeform 1251"/>
                    <p:cNvSpPr>
                      <a:spLocks/>
                    </p:cNvSpPr>
                    <p:nvPr/>
                  </p:nvSpPr>
                  <p:spPr bwMode="auto">
                    <a:xfrm>
                      <a:off x="2084" y="1887"/>
                      <a:ext cx="107" cy="85"/>
                    </a:xfrm>
                    <a:custGeom>
                      <a:avLst/>
                      <a:gdLst>
                        <a:gd name="T0" fmla="*/ 39 w 45"/>
                        <a:gd name="T1" fmla="*/ 14 h 36"/>
                        <a:gd name="T2" fmla="*/ 4 w 45"/>
                        <a:gd name="T3" fmla="*/ 20 h 36"/>
                        <a:gd name="T4" fmla="*/ 25 w 45"/>
                        <a:gd name="T5" fmla="*/ 30 h 36"/>
                        <a:gd name="T6" fmla="*/ 39 w 45"/>
                        <a:gd name="T7" fmla="*/ 14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36">
                          <a:moveTo>
                            <a:pt x="39" y="14"/>
                          </a:moveTo>
                          <a:cubicBezTo>
                            <a:pt x="30" y="0"/>
                            <a:pt x="9" y="4"/>
                            <a:pt x="4" y="20"/>
                          </a:cubicBezTo>
                          <a:cubicBezTo>
                            <a:pt x="0" y="36"/>
                            <a:pt x="15" y="33"/>
                            <a:pt x="25" y="30"/>
                          </a:cubicBezTo>
                          <a:cubicBezTo>
                            <a:pt x="35" y="26"/>
                            <a:pt x="45" y="26"/>
                            <a:pt x="39" y="14"/>
                          </a:cubicBezTo>
                          <a:close/>
                        </a:path>
                      </a:pathLst>
                    </a:custGeom>
                    <a:solidFill>
                      <a:srgbClr val="F7CC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43" name="Freeform 1252"/>
                    <p:cNvSpPr>
                      <a:spLocks/>
                    </p:cNvSpPr>
                    <p:nvPr/>
                  </p:nvSpPr>
                  <p:spPr bwMode="auto">
                    <a:xfrm>
                      <a:off x="2113" y="1901"/>
                      <a:ext cx="64" cy="52"/>
                    </a:xfrm>
                    <a:custGeom>
                      <a:avLst/>
                      <a:gdLst>
                        <a:gd name="T0" fmla="*/ 23 w 27"/>
                        <a:gd name="T1" fmla="*/ 9 h 22"/>
                        <a:gd name="T2" fmla="*/ 3 w 27"/>
                        <a:gd name="T3" fmla="*/ 12 h 22"/>
                        <a:gd name="T4" fmla="*/ 15 w 27"/>
                        <a:gd name="T5" fmla="*/ 18 h 22"/>
                        <a:gd name="T6" fmla="*/ 23 w 27"/>
                        <a:gd name="T7" fmla="*/ 9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7" h="22">
                          <a:moveTo>
                            <a:pt x="23" y="9"/>
                          </a:moveTo>
                          <a:cubicBezTo>
                            <a:pt x="18" y="0"/>
                            <a:pt x="5" y="2"/>
                            <a:pt x="3" y="12"/>
                          </a:cubicBezTo>
                          <a:cubicBezTo>
                            <a:pt x="0" y="22"/>
                            <a:pt x="9" y="20"/>
                            <a:pt x="15" y="18"/>
                          </a:cubicBezTo>
                          <a:cubicBezTo>
                            <a:pt x="21" y="16"/>
                            <a:pt x="27" y="16"/>
                            <a:pt x="23" y="9"/>
                          </a:cubicBezTo>
                          <a:close/>
                        </a:path>
                      </a:pathLst>
                    </a:custGeom>
                    <a:solidFill>
                      <a:srgbClr val="912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44" name="Freeform 125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115" y="1908"/>
                      <a:ext cx="59" cy="43"/>
                    </a:xfrm>
                    <a:custGeom>
                      <a:avLst/>
                      <a:gdLst>
                        <a:gd name="T0" fmla="*/ 7 w 25"/>
                        <a:gd name="T1" fmla="*/ 17 h 18"/>
                        <a:gd name="T2" fmla="*/ 2 w 25"/>
                        <a:gd name="T3" fmla="*/ 16 h 18"/>
                        <a:gd name="T4" fmla="*/ 1 w 25"/>
                        <a:gd name="T5" fmla="*/ 9 h 18"/>
                        <a:gd name="T6" fmla="*/ 13 w 25"/>
                        <a:gd name="T7" fmla="*/ 0 h 18"/>
                        <a:gd name="T8" fmla="*/ 23 w 25"/>
                        <a:gd name="T9" fmla="*/ 6 h 18"/>
                        <a:gd name="T10" fmla="*/ 24 w 25"/>
                        <a:gd name="T11" fmla="*/ 11 h 18"/>
                        <a:gd name="T12" fmla="*/ 17 w 25"/>
                        <a:gd name="T13" fmla="*/ 15 h 18"/>
                        <a:gd name="T14" fmla="*/ 14 w 25"/>
                        <a:gd name="T15" fmla="*/ 16 h 18"/>
                        <a:gd name="T16" fmla="*/ 7 w 25"/>
                        <a:gd name="T17" fmla="*/ 17 h 18"/>
                        <a:gd name="T18" fmla="*/ 13 w 25"/>
                        <a:gd name="T19" fmla="*/ 1 h 18"/>
                        <a:gd name="T20" fmla="*/ 2 w 25"/>
                        <a:gd name="T21" fmla="*/ 9 h 18"/>
                        <a:gd name="T22" fmla="*/ 3 w 25"/>
                        <a:gd name="T23" fmla="*/ 15 h 18"/>
                        <a:gd name="T24" fmla="*/ 6 w 25"/>
                        <a:gd name="T25" fmla="*/ 16 h 18"/>
                        <a:gd name="T26" fmla="*/ 14 w 25"/>
                        <a:gd name="T27" fmla="*/ 15 h 18"/>
                        <a:gd name="T28" fmla="*/ 17 w 25"/>
                        <a:gd name="T29" fmla="*/ 14 h 18"/>
                        <a:gd name="T30" fmla="*/ 23 w 25"/>
                        <a:gd name="T31" fmla="*/ 10 h 18"/>
                        <a:gd name="T32" fmla="*/ 22 w 25"/>
                        <a:gd name="T33" fmla="*/ 6 h 18"/>
                        <a:gd name="T34" fmla="*/ 13 w 25"/>
                        <a:gd name="T35" fmla="*/ 1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5" h="18">
                          <a:moveTo>
                            <a:pt x="7" y="17"/>
                          </a:moveTo>
                          <a:cubicBezTo>
                            <a:pt x="4" y="18"/>
                            <a:pt x="3" y="17"/>
                            <a:pt x="2" y="16"/>
                          </a:cubicBezTo>
                          <a:cubicBezTo>
                            <a:pt x="0" y="14"/>
                            <a:pt x="0" y="12"/>
                            <a:pt x="1" y="9"/>
                          </a:cubicBezTo>
                          <a:cubicBezTo>
                            <a:pt x="2" y="4"/>
                            <a:pt x="7" y="0"/>
                            <a:pt x="13" y="0"/>
                          </a:cubicBezTo>
                          <a:cubicBezTo>
                            <a:pt x="17" y="0"/>
                            <a:pt x="21" y="2"/>
                            <a:pt x="23" y="6"/>
                          </a:cubicBezTo>
                          <a:cubicBezTo>
                            <a:pt x="24" y="8"/>
                            <a:pt x="25" y="9"/>
                            <a:pt x="24" y="11"/>
                          </a:cubicBezTo>
                          <a:cubicBezTo>
                            <a:pt x="23" y="13"/>
                            <a:pt x="20" y="14"/>
                            <a:pt x="17" y="15"/>
                          </a:cubicBezTo>
                          <a:cubicBezTo>
                            <a:pt x="16" y="15"/>
                            <a:pt x="15" y="15"/>
                            <a:pt x="14" y="16"/>
                          </a:cubicBezTo>
                          <a:cubicBezTo>
                            <a:pt x="11" y="17"/>
                            <a:pt x="9" y="17"/>
                            <a:pt x="7" y="17"/>
                          </a:cubicBezTo>
                          <a:close/>
                          <a:moveTo>
                            <a:pt x="13" y="1"/>
                          </a:moveTo>
                          <a:cubicBezTo>
                            <a:pt x="8" y="1"/>
                            <a:pt x="4" y="4"/>
                            <a:pt x="2" y="9"/>
                          </a:cubicBezTo>
                          <a:cubicBezTo>
                            <a:pt x="2" y="12"/>
                            <a:pt x="2" y="14"/>
                            <a:pt x="3" y="15"/>
                          </a:cubicBezTo>
                          <a:cubicBezTo>
                            <a:pt x="3" y="16"/>
                            <a:pt x="5" y="16"/>
                            <a:pt x="6" y="16"/>
                          </a:cubicBezTo>
                          <a:cubicBezTo>
                            <a:pt x="8" y="16"/>
                            <a:pt x="11" y="16"/>
                            <a:pt x="14" y="15"/>
                          </a:cubicBezTo>
                          <a:cubicBezTo>
                            <a:pt x="15" y="14"/>
                            <a:pt x="16" y="14"/>
                            <a:pt x="17" y="14"/>
                          </a:cubicBezTo>
                          <a:cubicBezTo>
                            <a:pt x="20" y="13"/>
                            <a:pt x="22" y="12"/>
                            <a:pt x="23" y="10"/>
                          </a:cubicBezTo>
                          <a:cubicBezTo>
                            <a:pt x="23" y="9"/>
                            <a:pt x="23" y="8"/>
                            <a:pt x="22" y="6"/>
                          </a:cubicBezTo>
                          <a:cubicBezTo>
                            <a:pt x="20" y="3"/>
                            <a:pt x="17" y="1"/>
                            <a:pt x="13" y="1"/>
                          </a:cubicBezTo>
                          <a:close/>
                        </a:path>
                      </a:pathLst>
                    </a:custGeom>
                    <a:solidFill>
                      <a:srgbClr val="450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45" name="Freeform 1254"/>
                    <p:cNvSpPr>
                      <a:spLocks/>
                    </p:cNvSpPr>
                    <p:nvPr/>
                  </p:nvSpPr>
                  <p:spPr bwMode="auto">
                    <a:xfrm>
                      <a:off x="2132" y="1911"/>
                      <a:ext cx="31" cy="23"/>
                    </a:xfrm>
                    <a:custGeom>
                      <a:avLst/>
                      <a:gdLst>
                        <a:gd name="T0" fmla="*/ 11 w 13"/>
                        <a:gd name="T1" fmla="*/ 5 h 10"/>
                        <a:gd name="T2" fmla="*/ 2 w 13"/>
                        <a:gd name="T3" fmla="*/ 6 h 10"/>
                        <a:gd name="T4" fmla="*/ 7 w 13"/>
                        <a:gd name="T5" fmla="*/ 8 h 10"/>
                        <a:gd name="T6" fmla="*/ 11 w 13"/>
                        <a:gd name="T7" fmla="*/ 5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3" h="10">
                          <a:moveTo>
                            <a:pt x="11" y="5"/>
                          </a:moveTo>
                          <a:cubicBezTo>
                            <a:pt x="9" y="0"/>
                            <a:pt x="3" y="1"/>
                            <a:pt x="2" y="6"/>
                          </a:cubicBezTo>
                          <a:cubicBezTo>
                            <a:pt x="0" y="10"/>
                            <a:pt x="4" y="9"/>
                            <a:pt x="7" y="8"/>
                          </a:cubicBezTo>
                          <a:cubicBezTo>
                            <a:pt x="10" y="8"/>
                            <a:pt x="13" y="8"/>
                            <a:pt x="11" y="5"/>
                          </a:cubicBezTo>
                          <a:close/>
                        </a:path>
                      </a:pathLst>
                    </a:custGeom>
                    <a:solidFill>
                      <a:srgbClr val="C4522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46" name="Freeform 1255"/>
                    <p:cNvSpPr>
                      <a:spLocks/>
                    </p:cNvSpPr>
                    <p:nvPr/>
                  </p:nvSpPr>
                  <p:spPr bwMode="auto">
                    <a:xfrm>
                      <a:off x="2144" y="1918"/>
                      <a:ext cx="11" cy="9"/>
                    </a:xfrm>
                    <a:custGeom>
                      <a:avLst/>
                      <a:gdLst>
                        <a:gd name="T0" fmla="*/ 4 w 5"/>
                        <a:gd name="T1" fmla="*/ 1 h 4"/>
                        <a:gd name="T2" fmla="*/ 0 w 5"/>
                        <a:gd name="T3" fmla="*/ 2 h 4"/>
                        <a:gd name="T4" fmla="*/ 3 w 5"/>
                        <a:gd name="T5" fmla="*/ 3 h 4"/>
                        <a:gd name="T6" fmla="*/ 4 w 5"/>
                        <a:gd name="T7" fmla="*/ 1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" h="4">
                          <a:moveTo>
                            <a:pt x="4" y="1"/>
                          </a:moveTo>
                          <a:cubicBezTo>
                            <a:pt x="3" y="0"/>
                            <a:pt x="1" y="0"/>
                            <a:pt x="0" y="2"/>
                          </a:cubicBezTo>
                          <a:cubicBezTo>
                            <a:pt x="0" y="4"/>
                            <a:pt x="2" y="3"/>
                            <a:pt x="3" y="3"/>
                          </a:cubicBezTo>
                          <a:cubicBezTo>
                            <a:pt x="4" y="2"/>
                            <a:pt x="5" y="2"/>
                            <a:pt x="4" y="1"/>
                          </a:cubicBezTo>
                          <a:close/>
                        </a:path>
                      </a:pathLst>
                    </a:custGeom>
                    <a:solidFill>
                      <a:srgbClr val="FFE0B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47" name="Freeform 1256"/>
                    <p:cNvSpPr>
                      <a:spLocks/>
                    </p:cNvSpPr>
                    <p:nvPr/>
                  </p:nvSpPr>
                  <p:spPr bwMode="auto">
                    <a:xfrm>
                      <a:off x="2058" y="1794"/>
                      <a:ext cx="95" cy="86"/>
                    </a:xfrm>
                    <a:custGeom>
                      <a:avLst/>
                      <a:gdLst>
                        <a:gd name="T0" fmla="*/ 40 w 40"/>
                        <a:gd name="T1" fmla="*/ 19 h 36"/>
                        <a:gd name="T2" fmla="*/ 13 w 40"/>
                        <a:gd name="T3" fmla="*/ 17 h 36"/>
                        <a:gd name="T4" fmla="*/ 16 w 40"/>
                        <a:gd name="T5" fmla="*/ 31 h 36"/>
                        <a:gd name="T6" fmla="*/ 40 w 40"/>
                        <a:gd name="T7" fmla="*/ 19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0" h="36">
                          <a:moveTo>
                            <a:pt x="40" y="19"/>
                          </a:moveTo>
                          <a:cubicBezTo>
                            <a:pt x="40" y="13"/>
                            <a:pt x="29" y="0"/>
                            <a:pt x="13" y="17"/>
                          </a:cubicBezTo>
                          <a:cubicBezTo>
                            <a:pt x="0" y="31"/>
                            <a:pt x="6" y="36"/>
                            <a:pt x="16" y="31"/>
                          </a:cubicBezTo>
                          <a:cubicBezTo>
                            <a:pt x="29" y="23"/>
                            <a:pt x="40" y="26"/>
                            <a:pt x="40" y="19"/>
                          </a:cubicBezTo>
                          <a:close/>
                        </a:path>
                      </a:pathLst>
                    </a:custGeom>
                    <a:solidFill>
                      <a:srgbClr val="F7CC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48" name="Freeform 1257"/>
                    <p:cNvSpPr>
                      <a:spLocks/>
                    </p:cNvSpPr>
                    <p:nvPr/>
                  </p:nvSpPr>
                  <p:spPr bwMode="auto">
                    <a:xfrm>
                      <a:off x="2077" y="1809"/>
                      <a:ext cx="71" cy="57"/>
                    </a:xfrm>
                    <a:custGeom>
                      <a:avLst/>
                      <a:gdLst>
                        <a:gd name="T0" fmla="*/ 30 w 30"/>
                        <a:gd name="T1" fmla="*/ 12 h 24"/>
                        <a:gd name="T2" fmla="*/ 11 w 30"/>
                        <a:gd name="T3" fmla="*/ 12 h 24"/>
                        <a:gd name="T4" fmla="*/ 12 w 30"/>
                        <a:gd name="T5" fmla="*/ 20 h 24"/>
                        <a:gd name="T6" fmla="*/ 30 w 30"/>
                        <a:gd name="T7" fmla="*/ 12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0" h="24">
                          <a:moveTo>
                            <a:pt x="30" y="12"/>
                          </a:moveTo>
                          <a:cubicBezTo>
                            <a:pt x="30" y="8"/>
                            <a:pt x="23" y="0"/>
                            <a:pt x="11" y="12"/>
                          </a:cubicBezTo>
                          <a:cubicBezTo>
                            <a:pt x="0" y="22"/>
                            <a:pt x="5" y="24"/>
                            <a:pt x="12" y="20"/>
                          </a:cubicBezTo>
                          <a:cubicBezTo>
                            <a:pt x="20" y="16"/>
                            <a:pt x="30" y="17"/>
                            <a:pt x="30" y="12"/>
                          </a:cubicBezTo>
                          <a:close/>
                        </a:path>
                      </a:pathLst>
                    </a:custGeom>
                    <a:solidFill>
                      <a:srgbClr val="D97B2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49" name="Freeform 1258"/>
                    <p:cNvSpPr>
                      <a:spLocks/>
                    </p:cNvSpPr>
                    <p:nvPr/>
                  </p:nvSpPr>
                  <p:spPr bwMode="auto">
                    <a:xfrm>
                      <a:off x="2080" y="1839"/>
                      <a:ext cx="68" cy="24"/>
                    </a:xfrm>
                    <a:custGeom>
                      <a:avLst/>
                      <a:gdLst>
                        <a:gd name="T0" fmla="*/ 14 w 29"/>
                        <a:gd name="T1" fmla="*/ 4 h 10"/>
                        <a:gd name="T2" fmla="*/ 8 w 29"/>
                        <a:gd name="T3" fmla="*/ 1 h 10"/>
                        <a:gd name="T4" fmla="*/ 11 w 29"/>
                        <a:gd name="T5" fmla="*/ 7 h 10"/>
                        <a:gd name="T6" fmla="*/ 29 w 29"/>
                        <a:gd name="T7" fmla="*/ 0 h 10"/>
                        <a:gd name="T8" fmla="*/ 14 w 29"/>
                        <a:gd name="T9" fmla="*/ 4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" h="10">
                          <a:moveTo>
                            <a:pt x="14" y="4"/>
                          </a:moveTo>
                          <a:cubicBezTo>
                            <a:pt x="8" y="6"/>
                            <a:pt x="4" y="6"/>
                            <a:pt x="8" y="1"/>
                          </a:cubicBezTo>
                          <a:cubicBezTo>
                            <a:pt x="0" y="10"/>
                            <a:pt x="4" y="10"/>
                            <a:pt x="11" y="7"/>
                          </a:cubicBezTo>
                          <a:cubicBezTo>
                            <a:pt x="18" y="3"/>
                            <a:pt x="27" y="4"/>
                            <a:pt x="29" y="0"/>
                          </a:cubicBezTo>
                          <a:cubicBezTo>
                            <a:pt x="25" y="1"/>
                            <a:pt x="19" y="1"/>
                            <a:pt x="14" y="4"/>
                          </a:cubicBezTo>
                          <a:close/>
                        </a:path>
                      </a:pathLst>
                    </a:custGeom>
                    <a:solidFill>
                      <a:srgbClr val="C25C1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50" name="Freeform 125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084" y="1820"/>
                      <a:ext cx="67" cy="43"/>
                    </a:xfrm>
                    <a:custGeom>
                      <a:avLst/>
                      <a:gdLst>
                        <a:gd name="T0" fmla="*/ 3 w 28"/>
                        <a:gd name="T1" fmla="*/ 18 h 18"/>
                        <a:gd name="T2" fmla="*/ 3 w 28"/>
                        <a:gd name="T3" fmla="*/ 18 h 18"/>
                        <a:gd name="T4" fmla="*/ 1 w 28"/>
                        <a:gd name="T5" fmla="*/ 17 h 18"/>
                        <a:gd name="T6" fmla="*/ 7 w 28"/>
                        <a:gd name="T7" fmla="*/ 7 h 18"/>
                        <a:gd name="T8" fmla="*/ 19 w 28"/>
                        <a:gd name="T9" fmla="*/ 0 h 18"/>
                        <a:gd name="T10" fmla="*/ 25 w 28"/>
                        <a:gd name="T11" fmla="*/ 2 h 18"/>
                        <a:gd name="T12" fmla="*/ 28 w 28"/>
                        <a:gd name="T13" fmla="*/ 7 h 18"/>
                        <a:gd name="T14" fmla="*/ 19 w 28"/>
                        <a:gd name="T15" fmla="*/ 12 h 18"/>
                        <a:gd name="T16" fmla="*/ 9 w 28"/>
                        <a:gd name="T17" fmla="*/ 16 h 18"/>
                        <a:gd name="T18" fmla="*/ 3 w 28"/>
                        <a:gd name="T19" fmla="*/ 18 h 18"/>
                        <a:gd name="T20" fmla="*/ 19 w 28"/>
                        <a:gd name="T21" fmla="*/ 1 h 18"/>
                        <a:gd name="T22" fmla="*/ 8 w 28"/>
                        <a:gd name="T23" fmla="*/ 7 h 18"/>
                        <a:gd name="T24" fmla="*/ 2 w 28"/>
                        <a:gd name="T25" fmla="*/ 16 h 18"/>
                        <a:gd name="T26" fmla="*/ 3 w 28"/>
                        <a:gd name="T27" fmla="*/ 17 h 18"/>
                        <a:gd name="T28" fmla="*/ 3 w 28"/>
                        <a:gd name="T29" fmla="*/ 17 h 18"/>
                        <a:gd name="T30" fmla="*/ 9 w 28"/>
                        <a:gd name="T31" fmla="*/ 15 h 18"/>
                        <a:gd name="T32" fmla="*/ 19 w 28"/>
                        <a:gd name="T33" fmla="*/ 11 h 18"/>
                        <a:gd name="T34" fmla="*/ 27 w 28"/>
                        <a:gd name="T35" fmla="*/ 7 h 18"/>
                        <a:gd name="T36" fmla="*/ 24 w 28"/>
                        <a:gd name="T37" fmla="*/ 3 h 18"/>
                        <a:gd name="T38" fmla="*/ 19 w 28"/>
                        <a:gd name="T39" fmla="*/ 1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28" h="18">
                          <a:moveTo>
                            <a:pt x="3" y="18"/>
                          </a:moveTo>
                          <a:cubicBezTo>
                            <a:pt x="3" y="18"/>
                            <a:pt x="3" y="18"/>
                            <a:pt x="3" y="18"/>
                          </a:cubicBezTo>
                          <a:cubicBezTo>
                            <a:pt x="2" y="18"/>
                            <a:pt x="1" y="17"/>
                            <a:pt x="1" y="17"/>
                          </a:cubicBezTo>
                          <a:cubicBezTo>
                            <a:pt x="0" y="15"/>
                            <a:pt x="2" y="12"/>
                            <a:pt x="7" y="7"/>
                          </a:cubicBezTo>
                          <a:cubicBezTo>
                            <a:pt x="11" y="2"/>
                            <a:pt x="15" y="0"/>
                            <a:pt x="19" y="0"/>
                          </a:cubicBezTo>
                          <a:cubicBezTo>
                            <a:pt x="22" y="0"/>
                            <a:pt x="24" y="1"/>
                            <a:pt x="25" y="2"/>
                          </a:cubicBezTo>
                          <a:cubicBezTo>
                            <a:pt x="27" y="4"/>
                            <a:pt x="28" y="6"/>
                            <a:pt x="28" y="7"/>
                          </a:cubicBezTo>
                          <a:cubicBezTo>
                            <a:pt x="28" y="10"/>
                            <a:pt x="24" y="11"/>
                            <a:pt x="19" y="12"/>
                          </a:cubicBezTo>
                          <a:cubicBezTo>
                            <a:pt x="16" y="13"/>
                            <a:pt x="12" y="14"/>
                            <a:pt x="9" y="16"/>
                          </a:cubicBezTo>
                          <a:cubicBezTo>
                            <a:pt x="7" y="17"/>
                            <a:pt x="4" y="17"/>
                            <a:pt x="3" y="18"/>
                          </a:cubicBezTo>
                          <a:close/>
                          <a:moveTo>
                            <a:pt x="19" y="1"/>
                          </a:moveTo>
                          <a:cubicBezTo>
                            <a:pt x="16" y="1"/>
                            <a:pt x="12" y="3"/>
                            <a:pt x="8" y="7"/>
                          </a:cubicBezTo>
                          <a:cubicBezTo>
                            <a:pt x="1" y="14"/>
                            <a:pt x="2" y="16"/>
                            <a:pt x="2" y="16"/>
                          </a:cubicBezTo>
                          <a:cubicBezTo>
                            <a:pt x="2" y="16"/>
                            <a:pt x="2" y="17"/>
                            <a:pt x="3" y="17"/>
                          </a:cubicBezTo>
                          <a:cubicBezTo>
                            <a:pt x="3" y="17"/>
                            <a:pt x="3" y="17"/>
                            <a:pt x="3" y="17"/>
                          </a:cubicBezTo>
                          <a:cubicBezTo>
                            <a:pt x="4" y="16"/>
                            <a:pt x="6" y="16"/>
                            <a:pt x="9" y="15"/>
                          </a:cubicBezTo>
                          <a:cubicBezTo>
                            <a:pt x="12" y="13"/>
                            <a:pt x="16" y="12"/>
                            <a:pt x="19" y="11"/>
                          </a:cubicBezTo>
                          <a:cubicBezTo>
                            <a:pt x="24" y="10"/>
                            <a:pt x="26" y="9"/>
                            <a:pt x="27" y="7"/>
                          </a:cubicBezTo>
                          <a:cubicBezTo>
                            <a:pt x="27" y="6"/>
                            <a:pt x="26" y="4"/>
                            <a:pt x="24" y="3"/>
                          </a:cubicBezTo>
                          <a:cubicBezTo>
                            <a:pt x="23" y="2"/>
                            <a:pt x="22" y="1"/>
                            <a:pt x="19" y="1"/>
                          </a:cubicBezTo>
                          <a:close/>
                        </a:path>
                      </a:pathLst>
                    </a:custGeom>
                    <a:solidFill>
                      <a:srgbClr val="851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51" name="Freeform 1260"/>
                    <p:cNvSpPr>
                      <a:spLocks/>
                    </p:cNvSpPr>
                    <p:nvPr/>
                  </p:nvSpPr>
                  <p:spPr bwMode="auto">
                    <a:xfrm>
                      <a:off x="2108" y="1823"/>
                      <a:ext cx="38" cy="14"/>
                    </a:xfrm>
                    <a:custGeom>
                      <a:avLst/>
                      <a:gdLst>
                        <a:gd name="T0" fmla="*/ 2 w 16"/>
                        <a:gd name="T1" fmla="*/ 4 h 6"/>
                        <a:gd name="T2" fmla="*/ 13 w 16"/>
                        <a:gd name="T3" fmla="*/ 2 h 6"/>
                        <a:gd name="T4" fmla="*/ 8 w 16"/>
                        <a:gd name="T5" fmla="*/ 5 h 6"/>
                        <a:gd name="T6" fmla="*/ 2 w 16"/>
                        <a:gd name="T7" fmla="*/ 4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6" h="6">
                          <a:moveTo>
                            <a:pt x="2" y="4"/>
                          </a:moveTo>
                          <a:cubicBezTo>
                            <a:pt x="4" y="2"/>
                            <a:pt x="9" y="0"/>
                            <a:pt x="13" y="2"/>
                          </a:cubicBezTo>
                          <a:cubicBezTo>
                            <a:pt x="16" y="4"/>
                            <a:pt x="12" y="5"/>
                            <a:pt x="8" y="5"/>
                          </a:cubicBezTo>
                          <a:cubicBezTo>
                            <a:pt x="3" y="5"/>
                            <a:pt x="0" y="6"/>
                            <a:pt x="2" y="4"/>
                          </a:cubicBezTo>
                          <a:close/>
                        </a:path>
                      </a:pathLst>
                    </a:custGeom>
                    <a:solidFill>
                      <a:srgbClr val="ED962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52" name="Freeform 1261"/>
                    <p:cNvSpPr>
                      <a:spLocks/>
                    </p:cNvSpPr>
                    <p:nvPr/>
                  </p:nvSpPr>
                  <p:spPr bwMode="auto">
                    <a:xfrm>
                      <a:off x="2503" y="1866"/>
                      <a:ext cx="107" cy="78"/>
                    </a:xfrm>
                    <a:custGeom>
                      <a:avLst/>
                      <a:gdLst>
                        <a:gd name="T0" fmla="*/ 7 w 45"/>
                        <a:gd name="T1" fmla="*/ 14 h 33"/>
                        <a:gd name="T2" fmla="*/ 40 w 45"/>
                        <a:gd name="T3" fmla="*/ 17 h 33"/>
                        <a:gd name="T4" fmla="*/ 21 w 45"/>
                        <a:gd name="T5" fmla="*/ 28 h 33"/>
                        <a:gd name="T6" fmla="*/ 7 w 45"/>
                        <a:gd name="T7" fmla="*/ 14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5" h="33">
                          <a:moveTo>
                            <a:pt x="7" y="14"/>
                          </a:moveTo>
                          <a:cubicBezTo>
                            <a:pt x="14" y="0"/>
                            <a:pt x="36" y="2"/>
                            <a:pt x="40" y="17"/>
                          </a:cubicBezTo>
                          <a:cubicBezTo>
                            <a:pt x="45" y="33"/>
                            <a:pt x="31" y="31"/>
                            <a:pt x="21" y="28"/>
                          </a:cubicBezTo>
                          <a:cubicBezTo>
                            <a:pt x="11" y="25"/>
                            <a:pt x="0" y="25"/>
                            <a:pt x="7" y="14"/>
                          </a:cubicBezTo>
                          <a:close/>
                        </a:path>
                      </a:pathLst>
                    </a:custGeom>
                    <a:solidFill>
                      <a:srgbClr val="F7CC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53" name="Freeform 1262"/>
                    <p:cNvSpPr>
                      <a:spLocks/>
                    </p:cNvSpPr>
                    <p:nvPr/>
                  </p:nvSpPr>
                  <p:spPr bwMode="auto">
                    <a:xfrm>
                      <a:off x="2534" y="1882"/>
                      <a:ext cx="64" cy="50"/>
                    </a:xfrm>
                    <a:custGeom>
                      <a:avLst/>
                      <a:gdLst>
                        <a:gd name="T0" fmla="*/ 3 w 27"/>
                        <a:gd name="T1" fmla="*/ 9 h 21"/>
                        <a:gd name="T2" fmla="*/ 24 w 27"/>
                        <a:gd name="T3" fmla="*/ 11 h 21"/>
                        <a:gd name="T4" fmla="*/ 12 w 27"/>
                        <a:gd name="T5" fmla="*/ 18 h 21"/>
                        <a:gd name="T6" fmla="*/ 3 w 27"/>
                        <a:gd name="T7" fmla="*/ 9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7" h="21">
                          <a:moveTo>
                            <a:pt x="3" y="9"/>
                          </a:moveTo>
                          <a:cubicBezTo>
                            <a:pt x="8" y="0"/>
                            <a:pt x="21" y="2"/>
                            <a:pt x="24" y="11"/>
                          </a:cubicBezTo>
                          <a:cubicBezTo>
                            <a:pt x="27" y="21"/>
                            <a:pt x="18" y="20"/>
                            <a:pt x="12" y="18"/>
                          </a:cubicBezTo>
                          <a:cubicBezTo>
                            <a:pt x="6" y="16"/>
                            <a:pt x="0" y="16"/>
                            <a:pt x="3" y="9"/>
                          </a:cubicBezTo>
                          <a:close/>
                        </a:path>
                      </a:pathLst>
                    </a:custGeom>
                    <a:solidFill>
                      <a:srgbClr val="912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54" name="Freeform 126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536" y="1887"/>
                      <a:ext cx="60" cy="43"/>
                    </a:xfrm>
                    <a:custGeom>
                      <a:avLst/>
                      <a:gdLst>
                        <a:gd name="T0" fmla="*/ 11 w 25"/>
                        <a:gd name="T1" fmla="*/ 16 h 18"/>
                        <a:gd name="T2" fmla="*/ 8 w 25"/>
                        <a:gd name="T3" fmla="*/ 16 h 18"/>
                        <a:gd name="T4" fmla="*/ 1 w 25"/>
                        <a:gd name="T5" fmla="*/ 12 h 18"/>
                        <a:gd name="T6" fmla="*/ 2 w 25"/>
                        <a:gd name="T7" fmla="*/ 7 h 18"/>
                        <a:gd name="T8" fmla="*/ 12 w 25"/>
                        <a:gd name="T9" fmla="*/ 0 h 18"/>
                        <a:gd name="T10" fmla="*/ 24 w 25"/>
                        <a:gd name="T11" fmla="*/ 9 h 18"/>
                        <a:gd name="T12" fmla="*/ 24 w 25"/>
                        <a:gd name="T13" fmla="*/ 16 h 18"/>
                        <a:gd name="T14" fmla="*/ 19 w 25"/>
                        <a:gd name="T15" fmla="*/ 18 h 18"/>
                        <a:gd name="T16" fmla="*/ 11 w 25"/>
                        <a:gd name="T17" fmla="*/ 16 h 18"/>
                        <a:gd name="T18" fmla="*/ 3 w 25"/>
                        <a:gd name="T19" fmla="*/ 7 h 18"/>
                        <a:gd name="T20" fmla="*/ 2 w 25"/>
                        <a:gd name="T21" fmla="*/ 12 h 18"/>
                        <a:gd name="T22" fmla="*/ 9 w 25"/>
                        <a:gd name="T23" fmla="*/ 15 h 18"/>
                        <a:gd name="T24" fmla="*/ 11 w 25"/>
                        <a:gd name="T25" fmla="*/ 15 h 18"/>
                        <a:gd name="T26" fmla="*/ 19 w 25"/>
                        <a:gd name="T27" fmla="*/ 16 h 18"/>
                        <a:gd name="T28" fmla="*/ 23 w 25"/>
                        <a:gd name="T29" fmla="*/ 15 h 18"/>
                        <a:gd name="T30" fmla="*/ 23 w 25"/>
                        <a:gd name="T31" fmla="*/ 9 h 18"/>
                        <a:gd name="T32" fmla="*/ 12 w 25"/>
                        <a:gd name="T33" fmla="*/ 2 h 18"/>
                        <a:gd name="T34" fmla="*/ 3 w 25"/>
                        <a:gd name="T35" fmla="*/ 7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5" h="18">
                          <a:moveTo>
                            <a:pt x="11" y="16"/>
                          </a:moveTo>
                          <a:cubicBezTo>
                            <a:pt x="10" y="16"/>
                            <a:pt x="9" y="16"/>
                            <a:pt x="8" y="16"/>
                          </a:cubicBezTo>
                          <a:cubicBezTo>
                            <a:pt x="5" y="15"/>
                            <a:pt x="2" y="14"/>
                            <a:pt x="1" y="12"/>
                          </a:cubicBezTo>
                          <a:cubicBezTo>
                            <a:pt x="0" y="11"/>
                            <a:pt x="1" y="9"/>
                            <a:pt x="2" y="7"/>
                          </a:cubicBezTo>
                          <a:cubicBezTo>
                            <a:pt x="4" y="3"/>
                            <a:pt x="7" y="1"/>
                            <a:pt x="12" y="0"/>
                          </a:cubicBezTo>
                          <a:cubicBezTo>
                            <a:pt x="17" y="0"/>
                            <a:pt x="22" y="4"/>
                            <a:pt x="24" y="9"/>
                          </a:cubicBezTo>
                          <a:cubicBezTo>
                            <a:pt x="25" y="12"/>
                            <a:pt x="25" y="14"/>
                            <a:pt x="24" y="16"/>
                          </a:cubicBezTo>
                          <a:cubicBezTo>
                            <a:pt x="23" y="17"/>
                            <a:pt x="21" y="18"/>
                            <a:pt x="19" y="18"/>
                          </a:cubicBezTo>
                          <a:cubicBezTo>
                            <a:pt x="17" y="18"/>
                            <a:pt x="14" y="17"/>
                            <a:pt x="11" y="16"/>
                          </a:cubicBezTo>
                          <a:close/>
                          <a:moveTo>
                            <a:pt x="3" y="7"/>
                          </a:moveTo>
                          <a:cubicBezTo>
                            <a:pt x="2" y="9"/>
                            <a:pt x="2" y="11"/>
                            <a:pt x="2" y="12"/>
                          </a:cubicBezTo>
                          <a:cubicBezTo>
                            <a:pt x="3" y="13"/>
                            <a:pt x="5" y="14"/>
                            <a:pt x="9" y="15"/>
                          </a:cubicBezTo>
                          <a:cubicBezTo>
                            <a:pt x="9" y="15"/>
                            <a:pt x="10" y="15"/>
                            <a:pt x="11" y="15"/>
                          </a:cubicBezTo>
                          <a:cubicBezTo>
                            <a:pt x="15" y="16"/>
                            <a:pt x="17" y="16"/>
                            <a:pt x="19" y="16"/>
                          </a:cubicBezTo>
                          <a:cubicBezTo>
                            <a:pt x="21" y="16"/>
                            <a:pt x="22" y="16"/>
                            <a:pt x="23" y="15"/>
                          </a:cubicBezTo>
                          <a:cubicBezTo>
                            <a:pt x="24" y="14"/>
                            <a:pt x="24" y="12"/>
                            <a:pt x="23" y="9"/>
                          </a:cubicBezTo>
                          <a:cubicBezTo>
                            <a:pt x="21" y="4"/>
                            <a:pt x="16" y="2"/>
                            <a:pt x="12" y="2"/>
                          </a:cubicBezTo>
                          <a:cubicBezTo>
                            <a:pt x="8" y="2"/>
                            <a:pt x="5" y="4"/>
                            <a:pt x="3" y="7"/>
                          </a:cubicBezTo>
                          <a:close/>
                        </a:path>
                      </a:pathLst>
                    </a:custGeom>
                    <a:solidFill>
                      <a:srgbClr val="450D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55" name="Freeform 1264"/>
                    <p:cNvSpPr>
                      <a:spLocks/>
                    </p:cNvSpPr>
                    <p:nvPr/>
                  </p:nvSpPr>
                  <p:spPr bwMode="auto">
                    <a:xfrm>
                      <a:off x="2558" y="1894"/>
                      <a:ext cx="28" cy="21"/>
                    </a:xfrm>
                    <a:custGeom>
                      <a:avLst/>
                      <a:gdLst>
                        <a:gd name="T0" fmla="*/ 11 w 12"/>
                        <a:gd name="T1" fmla="*/ 5 h 9"/>
                        <a:gd name="T2" fmla="*/ 2 w 12"/>
                        <a:gd name="T3" fmla="*/ 4 h 9"/>
                        <a:gd name="T4" fmla="*/ 6 w 12"/>
                        <a:gd name="T5" fmla="*/ 8 h 9"/>
                        <a:gd name="T6" fmla="*/ 11 w 12"/>
                        <a:gd name="T7" fmla="*/ 5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2" h="9">
                          <a:moveTo>
                            <a:pt x="11" y="5"/>
                          </a:moveTo>
                          <a:cubicBezTo>
                            <a:pt x="10" y="0"/>
                            <a:pt x="4" y="0"/>
                            <a:pt x="2" y="4"/>
                          </a:cubicBezTo>
                          <a:cubicBezTo>
                            <a:pt x="0" y="7"/>
                            <a:pt x="3" y="7"/>
                            <a:pt x="6" y="8"/>
                          </a:cubicBezTo>
                          <a:cubicBezTo>
                            <a:pt x="8" y="8"/>
                            <a:pt x="12" y="9"/>
                            <a:pt x="11" y="5"/>
                          </a:cubicBezTo>
                          <a:close/>
                        </a:path>
                      </a:pathLst>
                    </a:custGeom>
                    <a:solidFill>
                      <a:srgbClr val="C4522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56" name="Freeform 1265"/>
                    <p:cNvSpPr>
                      <a:spLocks/>
                    </p:cNvSpPr>
                    <p:nvPr/>
                  </p:nvSpPr>
                  <p:spPr bwMode="auto">
                    <a:xfrm>
                      <a:off x="2565" y="1899"/>
                      <a:ext cx="12" cy="9"/>
                    </a:xfrm>
                    <a:custGeom>
                      <a:avLst/>
                      <a:gdLst>
                        <a:gd name="T0" fmla="*/ 4 w 5"/>
                        <a:gd name="T1" fmla="*/ 2 h 4"/>
                        <a:gd name="T2" fmla="*/ 0 w 5"/>
                        <a:gd name="T3" fmla="*/ 2 h 4"/>
                        <a:gd name="T4" fmla="*/ 2 w 5"/>
                        <a:gd name="T5" fmla="*/ 3 h 4"/>
                        <a:gd name="T6" fmla="*/ 4 w 5"/>
                        <a:gd name="T7" fmla="*/ 2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" h="4">
                          <a:moveTo>
                            <a:pt x="4" y="2"/>
                          </a:moveTo>
                          <a:cubicBezTo>
                            <a:pt x="4" y="0"/>
                            <a:pt x="1" y="0"/>
                            <a:pt x="0" y="2"/>
                          </a:cubicBezTo>
                          <a:cubicBezTo>
                            <a:pt x="0" y="3"/>
                            <a:pt x="1" y="3"/>
                            <a:pt x="2" y="3"/>
                          </a:cubicBezTo>
                          <a:cubicBezTo>
                            <a:pt x="3" y="3"/>
                            <a:pt x="5" y="4"/>
                            <a:pt x="4" y="2"/>
                          </a:cubicBezTo>
                          <a:close/>
                        </a:path>
                      </a:pathLst>
                    </a:custGeom>
                    <a:solidFill>
                      <a:srgbClr val="FFE0B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57" name="Freeform 1266"/>
                    <p:cNvSpPr>
                      <a:spLocks/>
                    </p:cNvSpPr>
                    <p:nvPr/>
                  </p:nvSpPr>
                  <p:spPr bwMode="auto">
                    <a:xfrm>
                      <a:off x="2539" y="1778"/>
                      <a:ext cx="97" cy="69"/>
                    </a:xfrm>
                    <a:custGeom>
                      <a:avLst/>
                      <a:gdLst>
                        <a:gd name="T0" fmla="*/ 1 w 41"/>
                        <a:gd name="T1" fmla="*/ 21 h 29"/>
                        <a:gd name="T2" fmla="*/ 26 w 41"/>
                        <a:gd name="T3" fmla="*/ 14 h 29"/>
                        <a:gd name="T4" fmla="*/ 24 w 41"/>
                        <a:gd name="T5" fmla="*/ 25 h 29"/>
                        <a:gd name="T6" fmla="*/ 1 w 41"/>
                        <a:gd name="T7" fmla="*/ 21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1" h="29">
                          <a:moveTo>
                            <a:pt x="1" y="21"/>
                          </a:moveTo>
                          <a:cubicBezTo>
                            <a:pt x="0" y="10"/>
                            <a:pt x="11" y="0"/>
                            <a:pt x="26" y="14"/>
                          </a:cubicBezTo>
                          <a:cubicBezTo>
                            <a:pt x="41" y="26"/>
                            <a:pt x="33" y="29"/>
                            <a:pt x="24" y="25"/>
                          </a:cubicBezTo>
                          <a:cubicBezTo>
                            <a:pt x="13" y="21"/>
                            <a:pt x="2" y="26"/>
                            <a:pt x="1" y="21"/>
                          </a:cubicBezTo>
                          <a:close/>
                        </a:path>
                      </a:pathLst>
                    </a:custGeom>
                    <a:solidFill>
                      <a:srgbClr val="F7CC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58" name="Freeform 1267"/>
                    <p:cNvSpPr>
                      <a:spLocks/>
                    </p:cNvSpPr>
                    <p:nvPr/>
                  </p:nvSpPr>
                  <p:spPr bwMode="auto">
                    <a:xfrm>
                      <a:off x="2555" y="1790"/>
                      <a:ext cx="74" cy="52"/>
                    </a:xfrm>
                    <a:custGeom>
                      <a:avLst/>
                      <a:gdLst>
                        <a:gd name="T0" fmla="*/ 1 w 31"/>
                        <a:gd name="T1" fmla="*/ 12 h 22"/>
                        <a:gd name="T2" fmla="*/ 20 w 31"/>
                        <a:gd name="T3" fmla="*/ 11 h 22"/>
                        <a:gd name="T4" fmla="*/ 19 w 31"/>
                        <a:gd name="T5" fmla="*/ 19 h 22"/>
                        <a:gd name="T6" fmla="*/ 1 w 31"/>
                        <a:gd name="T7" fmla="*/ 12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1" h="22">
                          <a:moveTo>
                            <a:pt x="1" y="12"/>
                          </a:moveTo>
                          <a:cubicBezTo>
                            <a:pt x="0" y="8"/>
                            <a:pt x="7" y="0"/>
                            <a:pt x="20" y="11"/>
                          </a:cubicBezTo>
                          <a:cubicBezTo>
                            <a:pt x="31" y="20"/>
                            <a:pt x="26" y="22"/>
                            <a:pt x="19" y="19"/>
                          </a:cubicBezTo>
                          <a:cubicBezTo>
                            <a:pt x="11" y="15"/>
                            <a:pt x="1" y="17"/>
                            <a:pt x="1" y="12"/>
                          </a:cubicBezTo>
                          <a:close/>
                        </a:path>
                      </a:pathLst>
                    </a:custGeom>
                    <a:solidFill>
                      <a:srgbClr val="D97B2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59" name="Freeform 1268"/>
                    <p:cNvSpPr>
                      <a:spLocks/>
                    </p:cNvSpPr>
                    <p:nvPr/>
                  </p:nvSpPr>
                  <p:spPr bwMode="auto">
                    <a:xfrm>
                      <a:off x="2558" y="1818"/>
                      <a:ext cx="68" cy="24"/>
                    </a:xfrm>
                    <a:custGeom>
                      <a:avLst/>
                      <a:gdLst>
                        <a:gd name="T0" fmla="*/ 15 w 29"/>
                        <a:gd name="T1" fmla="*/ 3 h 10"/>
                        <a:gd name="T2" fmla="*/ 20 w 29"/>
                        <a:gd name="T3" fmla="*/ 0 h 10"/>
                        <a:gd name="T4" fmla="*/ 18 w 29"/>
                        <a:gd name="T5" fmla="*/ 7 h 10"/>
                        <a:gd name="T6" fmla="*/ 0 w 29"/>
                        <a:gd name="T7" fmla="*/ 1 h 10"/>
                        <a:gd name="T8" fmla="*/ 15 w 29"/>
                        <a:gd name="T9" fmla="*/ 3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" h="10">
                          <a:moveTo>
                            <a:pt x="15" y="3"/>
                          </a:moveTo>
                          <a:cubicBezTo>
                            <a:pt x="21" y="5"/>
                            <a:pt x="25" y="5"/>
                            <a:pt x="20" y="0"/>
                          </a:cubicBezTo>
                          <a:cubicBezTo>
                            <a:pt x="29" y="9"/>
                            <a:pt x="25" y="10"/>
                            <a:pt x="18" y="7"/>
                          </a:cubicBezTo>
                          <a:cubicBezTo>
                            <a:pt x="10" y="3"/>
                            <a:pt x="2" y="4"/>
                            <a:pt x="0" y="1"/>
                          </a:cubicBezTo>
                          <a:cubicBezTo>
                            <a:pt x="4" y="2"/>
                            <a:pt x="9" y="2"/>
                            <a:pt x="15" y="3"/>
                          </a:cubicBezTo>
                          <a:close/>
                        </a:path>
                      </a:pathLst>
                    </a:custGeom>
                    <a:solidFill>
                      <a:srgbClr val="C25C1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60" name="Freeform 126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555" y="1799"/>
                      <a:ext cx="67" cy="40"/>
                    </a:xfrm>
                    <a:custGeom>
                      <a:avLst/>
                      <a:gdLst>
                        <a:gd name="T0" fmla="*/ 19 w 28"/>
                        <a:gd name="T1" fmla="*/ 15 h 17"/>
                        <a:gd name="T2" fmla="*/ 9 w 28"/>
                        <a:gd name="T3" fmla="*/ 13 h 17"/>
                        <a:gd name="T4" fmla="*/ 0 w 28"/>
                        <a:gd name="T5" fmla="*/ 8 h 17"/>
                        <a:gd name="T6" fmla="*/ 2 w 28"/>
                        <a:gd name="T7" fmla="*/ 3 h 17"/>
                        <a:gd name="T8" fmla="*/ 8 w 28"/>
                        <a:gd name="T9" fmla="*/ 0 h 17"/>
                        <a:gd name="T10" fmla="*/ 20 w 28"/>
                        <a:gd name="T11" fmla="*/ 6 h 17"/>
                        <a:gd name="T12" fmla="*/ 27 w 28"/>
                        <a:gd name="T13" fmla="*/ 16 h 17"/>
                        <a:gd name="T14" fmla="*/ 25 w 28"/>
                        <a:gd name="T15" fmla="*/ 17 h 17"/>
                        <a:gd name="T16" fmla="*/ 25 w 28"/>
                        <a:gd name="T17" fmla="*/ 17 h 17"/>
                        <a:gd name="T18" fmla="*/ 19 w 28"/>
                        <a:gd name="T19" fmla="*/ 15 h 17"/>
                        <a:gd name="T20" fmla="*/ 3 w 28"/>
                        <a:gd name="T21" fmla="*/ 4 h 17"/>
                        <a:gd name="T22" fmla="*/ 1 w 28"/>
                        <a:gd name="T23" fmla="*/ 8 h 17"/>
                        <a:gd name="T24" fmla="*/ 9 w 28"/>
                        <a:gd name="T25" fmla="*/ 12 h 17"/>
                        <a:gd name="T26" fmla="*/ 19 w 28"/>
                        <a:gd name="T27" fmla="*/ 14 h 17"/>
                        <a:gd name="T28" fmla="*/ 25 w 28"/>
                        <a:gd name="T29" fmla="*/ 16 h 17"/>
                        <a:gd name="T30" fmla="*/ 25 w 28"/>
                        <a:gd name="T31" fmla="*/ 16 h 17"/>
                        <a:gd name="T32" fmla="*/ 26 w 28"/>
                        <a:gd name="T33" fmla="*/ 15 h 17"/>
                        <a:gd name="T34" fmla="*/ 19 w 28"/>
                        <a:gd name="T35" fmla="*/ 7 h 17"/>
                        <a:gd name="T36" fmla="*/ 8 w 28"/>
                        <a:gd name="T37" fmla="*/ 1 h 17"/>
                        <a:gd name="T38" fmla="*/ 3 w 28"/>
                        <a:gd name="T39" fmla="*/ 4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28" h="17">
                          <a:moveTo>
                            <a:pt x="19" y="15"/>
                          </a:moveTo>
                          <a:cubicBezTo>
                            <a:pt x="15" y="14"/>
                            <a:pt x="12" y="13"/>
                            <a:pt x="9" y="13"/>
                          </a:cubicBezTo>
                          <a:cubicBezTo>
                            <a:pt x="4" y="12"/>
                            <a:pt x="0" y="11"/>
                            <a:pt x="0" y="8"/>
                          </a:cubicBezTo>
                          <a:cubicBezTo>
                            <a:pt x="0" y="6"/>
                            <a:pt x="0" y="4"/>
                            <a:pt x="2" y="3"/>
                          </a:cubicBezTo>
                          <a:cubicBezTo>
                            <a:pt x="3" y="2"/>
                            <a:pt x="5" y="1"/>
                            <a:pt x="8" y="0"/>
                          </a:cubicBezTo>
                          <a:cubicBezTo>
                            <a:pt x="11" y="0"/>
                            <a:pt x="16" y="2"/>
                            <a:pt x="20" y="6"/>
                          </a:cubicBezTo>
                          <a:cubicBezTo>
                            <a:pt x="25" y="11"/>
                            <a:pt x="28" y="14"/>
                            <a:pt x="27" y="16"/>
                          </a:cubicBezTo>
                          <a:cubicBezTo>
                            <a:pt x="27" y="16"/>
                            <a:pt x="26" y="17"/>
                            <a:pt x="25" y="17"/>
                          </a:cubicBezTo>
                          <a:cubicBezTo>
                            <a:pt x="25" y="17"/>
                            <a:pt x="25" y="17"/>
                            <a:pt x="25" y="17"/>
                          </a:cubicBezTo>
                          <a:cubicBezTo>
                            <a:pt x="24" y="17"/>
                            <a:pt x="21" y="16"/>
                            <a:pt x="19" y="15"/>
                          </a:cubicBezTo>
                          <a:close/>
                          <a:moveTo>
                            <a:pt x="3" y="4"/>
                          </a:moveTo>
                          <a:cubicBezTo>
                            <a:pt x="1" y="5"/>
                            <a:pt x="1" y="7"/>
                            <a:pt x="1" y="8"/>
                          </a:cubicBezTo>
                          <a:cubicBezTo>
                            <a:pt x="1" y="10"/>
                            <a:pt x="4" y="11"/>
                            <a:pt x="9" y="12"/>
                          </a:cubicBezTo>
                          <a:cubicBezTo>
                            <a:pt x="12" y="12"/>
                            <a:pt x="16" y="13"/>
                            <a:pt x="19" y="14"/>
                          </a:cubicBezTo>
                          <a:cubicBezTo>
                            <a:pt x="22" y="15"/>
                            <a:pt x="24" y="16"/>
                            <a:pt x="25" y="16"/>
                          </a:cubicBezTo>
                          <a:cubicBezTo>
                            <a:pt x="25" y="16"/>
                            <a:pt x="25" y="16"/>
                            <a:pt x="25" y="16"/>
                          </a:cubicBezTo>
                          <a:cubicBezTo>
                            <a:pt x="26" y="16"/>
                            <a:pt x="26" y="16"/>
                            <a:pt x="26" y="15"/>
                          </a:cubicBezTo>
                          <a:cubicBezTo>
                            <a:pt x="26" y="15"/>
                            <a:pt x="26" y="13"/>
                            <a:pt x="19" y="7"/>
                          </a:cubicBezTo>
                          <a:cubicBezTo>
                            <a:pt x="15" y="3"/>
                            <a:pt x="11" y="1"/>
                            <a:pt x="8" y="1"/>
                          </a:cubicBezTo>
                          <a:cubicBezTo>
                            <a:pt x="5" y="2"/>
                            <a:pt x="4" y="3"/>
                            <a:pt x="3" y="4"/>
                          </a:cubicBezTo>
                          <a:close/>
                        </a:path>
                      </a:pathLst>
                    </a:custGeom>
                    <a:solidFill>
                      <a:srgbClr val="851A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61" name="Freeform 1270"/>
                    <p:cNvSpPr>
                      <a:spLocks/>
                    </p:cNvSpPr>
                    <p:nvPr/>
                  </p:nvSpPr>
                  <p:spPr bwMode="auto">
                    <a:xfrm>
                      <a:off x="2558" y="1801"/>
                      <a:ext cx="38" cy="15"/>
                    </a:xfrm>
                    <a:custGeom>
                      <a:avLst/>
                      <a:gdLst>
                        <a:gd name="T0" fmla="*/ 14 w 16"/>
                        <a:gd name="T1" fmla="*/ 4 h 6"/>
                        <a:gd name="T2" fmla="*/ 3 w 16"/>
                        <a:gd name="T3" fmla="*/ 3 h 6"/>
                        <a:gd name="T4" fmla="*/ 9 w 16"/>
                        <a:gd name="T5" fmla="*/ 5 h 6"/>
                        <a:gd name="T6" fmla="*/ 14 w 16"/>
                        <a:gd name="T7" fmla="*/ 4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6" h="6">
                          <a:moveTo>
                            <a:pt x="14" y="4"/>
                          </a:moveTo>
                          <a:cubicBezTo>
                            <a:pt x="12" y="2"/>
                            <a:pt x="7" y="0"/>
                            <a:pt x="3" y="3"/>
                          </a:cubicBezTo>
                          <a:cubicBezTo>
                            <a:pt x="0" y="5"/>
                            <a:pt x="4" y="6"/>
                            <a:pt x="9" y="5"/>
                          </a:cubicBezTo>
                          <a:cubicBezTo>
                            <a:pt x="13" y="5"/>
                            <a:pt x="16" y="6"/>
                            <a:pt x="14" y="4"/>
                          </a:cubicBezTo>
                          <a:close/>
                        </a:path>
                      </a:pathLst>
                    </a:custGeom>
                    <a:solidFill>
                      <a:srgbClr val="ED962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62" name="Freeform 1271"/>
                    <p:cNvSpPr>
                      <a:spLocks/>
                    </p:cNvSpPr>
                    <p:nvPr/>
                  </p:nvSpPr>
                  <p:spPr bwMode="auto">
                    <a:xfrm>
                      <a:off x="2234" y="2065"/>
                      <a:ext cx="281" cy="78"/>
                    </a:xfrm>
                    <a:custGeom>
                      <a:avLst/>
                      <a:gdLst>
                        <a:gd name="T0" fmla="*/ 0 w 119"/>
                        <a:gd name="T1" fmla="*/ 9 h 33"/>
                        <a:gd name="T2" fmla="*/ 68 w 119"/>
                        <a:gd name="T3" fmla="*/ 29 h 33"/>
                        <a:gd name="T4" fmla="*/ 119 w 119"/>
                        <a:gd name="T5" fmla="*/ 0 h 33"/>
                        <a:gd name="T6" fmla="*/ 66 w 119"/>
                        <a:gd name="T7" fmla="*/ 22 h 33"/>
                        <a:gd name="T8" fmla="*/ 0 w 119"/>
                        <a:gd name="T9" fmla="*/ 9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9" h="33">
                          <a:moveTo>
                            <a:pt x="0" y="9"/>
                          </a:moveTo>
                          <a:cubicBezTo>
                            <a:pt x="11" y="20"/>
                            <a:pt x="35" y="33"/>
                            <a:pt x="68" y="29"/>
                          </a:cubicBezTo>
                          <a:cubicBezTo>
                            <a:pt x="101" y="26"/>
                            <a:pt x="117" y="6"/>
                            <a:pt x="119" y="0"/>
                          </a:cubicBezTo>
                          <a:cubicBezTo>
                            <a:pt x="119" y="0"/>
                            <a:pt x="110" y="17"/>
                            <a:pt x="66" y="22"/>
                          </a:cubicBezTo>
                          <a:cubicBezTo>
                            <a:pt x="26" y="27"/>
                            <a:pt x="8" y="11"/>
                            <a:pt x="0" y="9"/>
                          </a:cubicBezTo>
                          <a:close/>
                        </a:path>
                      </a:pathLst>
                    </a:custGeom>
                    <a:solidFill>
                      <a:srgbClr val="F7CC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63" name="Freeform 1272"/>
                    <p:cNvSpPr>
                      <a:spLocks/>
                    </p:cNvSpPr>
                    <p:nvPr/>
                  </p:nvSpPr>
                  <p:spPr bwMode="auto">
                    <a:xfrm>
                      <a:off x="2229" y="2058"/>
                      <a:ext cx="298" cy="66"/>
                    </a:xfrm>
                    <a:custGeom>
                      <a:avLst/>
                      <a:gdLst>
                        <a:gd name="T0" fmla="*/ 50 w 126"/>
                        <a:gd name="T1" fmla="*/ 28 h 28"/>
                        <a:gd name="T2" fmla="*/ 0 w 126"/>
                        <a:gd name="T3" fmla="*/ 10 h 28"/>
                        <a:gd name="T4" fmla="*/ 2 w 126"/>
                        <a:gd name="T5" fmla="*/ 9 h 28"/>
                        <a:gd name="T6" fmla="*/ 67 w 126"/>
                        <a:gd name="T7" fmla="*/ 24 h 28"/>
                        <a:gd name="T8" fmla="*/ 124 w 126"/>
                        <a:gd name="T9" fmla="*/ 0 h 28"/>
                        <a:gd name="T10" fmla="*/ 126 w 126"/>
                        <a:gd name="T11" fmla="*/ 1 h 28"/>
                        <a:gd name="T12" fmla="*/ 67 w 126"/>
                        <a:gd name="T13" fmla="*/ 28 h 28"/>
                        <a:gd name="T14" fmla="*/ 50 w 126"/>
                        <a:gd name="T15" fmla="*/ 28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26" h="28">
                          <a:moveTo>
                            <a:pt x="50" y="28"/>
                          </a:moveTo>
                          <a:cubicBezTo>
                            <a:pt x="30" y="27"/>
                            <a:pt x="11" y="20"/>
                            <a:pt x="0" y="10"/>
                          </a:cubicBezTo>
                          <a:cubicBezTo>
                            <a:pt x="2" y="9"/>
                            <a:pt x="2" y="9"/>
                            <a:pt x="2" y="9"/>
                          </a:cubicBezTo>
                          <a:cubicBezTo>
                            <a:pt x="13" y="19"/>
                            <a:pt x="38" y="26"/>
                            <a:pt x="67" y="24"/>
                          </a:cubicBezTo>
                          <a:cubicBezTo>
                            <a:pt x="101" y="21"/>
                            <a:pt x="117" y="9"/>
                            <a:pt x="124" y="0"/>
                          </a:cubicBezTo>
                          <a:cubicBezTo>
                            <a:pt x="126" y="1"/>
                            <a:pt x="126" y="1"/>
                            <a:pt x="126" y="1"/>
                          </a:cubicBezTo>
                          <a:cubicBezTo>
                            <a:pt x="118" y="9"/>
                            <a:pt x="100" y="25"/>
                            <a:pt x="67" y="28"/>
                          </a:cubicBezTo>
                          <a:cubicBezTo>
                            <a:pt x="62" y="28"/>
                            <a:pt x="56" y="28"/>
                            <a:pt x="50" y="28"/>
                          </a:cubicBezTo>
                          <a:close/>
                        </a:path>
                      </a:pathLst>
                    </a:custGeom>
                    <a:solidFill>
                      <a:srgbClr val="DE69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64" name="Freeform 1273"/>
                    <p:cNvSpPr>
                      <a:spLocks/>
                    </p:cNvSpPr>
                    <p:nvPr/>
                  </p:nvSpPr>
                  <p:spPr bwMode="auto">
                    <a:xfrm>
                      <a:off x="2352" y="2150"/>
                      <a:ext cx="64" cy="17"/>
                    </a:xfrm>
                    <a:custGeom>
                      <a:avLst/>
                      <a:gdLst>
                        <a:gd name="T0" fmla="*/ 14 w 27"/>
                        <a:gd name="T1" fmla="*/ 4 h 7"/>
                        <a:gd name="T2" fmla="*/ 0 w 27"/>
                        <a:gd name="T3" fmla="*/ 1 h 7"/>
                        <a:gd name="T4" fmla="*/ 14 w 27"/>
                        <a:gd name="T5" fmla="*/ 7 h 7"/>
                        <a:gd name="T6" fmla="*/ 27 w 27"/>
                        <a:gd name="T7" fmla="*/ 0 h 7"/>
                        <a:gd name="T8" fmla="*/ 14 w 27"/>
                        <a:gd name="T9" fmla="*/ 4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7" h="7">
                          <a:moveTo>
                            <a:pt x="14" y="4"/>
                          </a:moveTo>
                          <a:cubicBezTo>
                            <a:pt x="9" y="4"/>
                            <a:pt x="4" y="4"/>
                            <a:pt x="0" y="1"/>
                          </a:cubicBezTo>
                          <a:cubicBezTo>
                            <a:pt x="2" y="5"/>
                            <a:pt x="6" y="7"/>
                            <a:pt x="14" y="7"/>
                          </a:cubicBezTo>
                          <a:cubicBezTo>
                            <a:pt x="20" y="7"/>
                            <a:pt x="25" y="4"/>
                            <a:pt x="27" y="0"/>
                          </a:cubicBezTo>
                          <a:cubicBezTo>
                            <a:pt x="24" y="3"/>
                            <a:pt x="19" y="4"/>
                            <a:pt x="14" y="4"/>
                          </a:cubicBezTo>
                          <a:close/>
                        </a:path>
                      </a:pathLst>
                    </a:custGeom>
                    <a:solidFill>
                      <a:srgbClr val="DE69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65" name="Freeform 1274"/>
                    <p:cNvSpPr>
                      <a:spLocks/>
                    </p:cNvSpPr>
                    <p:nvPr/>
                  </p:nvSpPr>
                  <p:spPr bwMode="auto">
                    <a:xfrm>
                      <a:off x="2212" y="2063"/>
                      <a:ext cx="41" cy="33"/>
                    </a:xfrm>
                    <a:custGeom>
                      <a:avLst/>
                      <a:gdLst>
                        <a:gd name="T0" fmla="*/ 16 w 17"/>
                        <a:gd name="T1" fmla="*/ 13 h 14"/>
                        <a:gd name="T2" fmla="*/ 3 w 17"/>
                        <a:gd name="T3" fmla="*/ 5 h 14"/>
                        <a:gd name="T4" fmla="*/ 16 w 17"/>
                        <a:gd name="T5" fmla="*/ 13 h 14"/>
                        <a:gd name="T6" fmla="*/ 16 w 17"/>
                        <a:gd name="T7" fmla="*/ 13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7" h="14">
                          <a:moveTo>
                            <a:pt x="16" y="13"/>
                          </a:moveTo>
                          <a:cubicBezTo>
                            <a:pt x="14" y="7"/>
                            <a:pt x="6" y="0"/>
                            <a:pt x="3" y="5"/>
                          </a:cubicBezTo>
                          <a:cubicBezTo>
                            <a:pt x="0" y="9"/>
                            <a:pt x="7" y="14"/>
                            <a:pt x="16" y="13"/>
                          </a:cubicBezTo>
                          <a:cubicBezTo>
                            <a:pt x="17" y="13"/>
                            <a:pt x="16" y="13"/>
                            <a:pt x="16" y="13"/>
                          </a:cubicBezTo>
                          <a:close/>
                        </a:path>
                      </a:pathLst>
                    </a:custGeom>
                    <a:solidFill>
                      <a:srgbClr val="DE69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66" name="Freeform 1275"/>
                    <p:cNvSpPr>
                      <a:spLocks/>
                    </p:cNvSpPr>
                    <p:nvPr/>
                  </p:nvSpPr>
                  <p:spPr bwMode="auto">
                    <a:xfrm>
                      <a:off x="2503" y="2044"/>
                      <a:ext cx="38" cy="33"/>
                    </a:xfrm>
                    <a:custGeom>
                      <a:avLst/>
                      <a:gdLst>
                        <a:gd name="T0" fmla="*/ 0 w 16"/>
                        <a:gd name="T1" fmla="*/ 14 h 14"/>
                        <a:gd name="T2" fmla="*/ 11 w 16"/>
                        <a:gd name="T3" fmla="*/ 3 h 14"/>
                        <a:gd name="T4" fmla="*/ 1 w 16"/>
                        <a:gd name="T5" fmla="*/ 14 h 14"/>
                        <a:gd name="T6" fmla="*/ 0 w 16"/>
                        <a:gd name="T7" fmla="*/ 1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6" h="14">
                          <a:moveTo>
                            <a:pt x="0" y="14"/>
                          </a:moveTo>
                          <a:cubicBezTo>
                            <a:pt x="2" y="7"/>
                            <a:pt x="7" y="0"/>
                            <a:pt x="11" y="3"/>
                          </a:cubicBezTo>
                          <a:cubicBezTo>
                            <a:pt x="16" y="6"/>
                            <a:pt x="10" y="13"/>
                            <a:pt x="1" y="14"/>
                          </a:cubicBezTo>
                          <a:cubicBezTo>
                            <a:pt x="0" y="14"/>
                            <a:pt x="0" y="14"/>
                            <a:pt x="0" y="14"/>
                          </a:cubicBezTo>
                          <a:close/>
                        </a:path>
                      </a:pathLst>
                    </a:custGeom>
                    <a:solidFill>
                      <a:srgbClr val="DE69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67" name="Freeform 1276"/>
                    <p:cNvSpPr>
                      <a:spLocks/>
                    </p:cNvSpPr>
                    <p:nvPr/>
                  </p:nvSpPr>
                  <p:spPr bwMode="auto">
                    <a:xfrm>
                      <a:off x="2316" y="1915"/>
                      <a:ext cx="93" cy="74"/>
                    </a:xfrm>
                    <a:custGeom>
                      <a:avLst/>
                      <a:gdLst>
                        <a:gd name="T0" fmla="*/ 38 w 39"/>
                        <a:gd name="T1" fmla="*/ 9 h 31"/>
                        <a:gd name="T2" fmla="*/ 18 w 39"/>
                        <a:gd name="T3" fmla="*/ 17 h 31"/>
                        <a:gd name="T4" fmla="*/ 5 w 39"/>
                        <a:gd name="T5" fmla="*/ 4 h 31"/>
                        <a:gd name="T6" fmla="*/ 5 w 39"/>
                        <a:gd name="T7" fmla="*/ 19 h 31"/>
                        <a:gd name="T8" fmla="*/ 35 w 39"/>
                        <a:gd name="T9" fmla="*/ 21 h 31"/>
                        <a:gd name="T10" fmla="*/ 38 w 39"/>
                        <a:gd name="T11" fmla="*/ 9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39" h="31">
                          <a:moveTo>
                            <a:pt x="38" y="9"/>
                          </a:moveTo>
                          <a:cubicBezTo>
                            <a:pt x="37" y="14"/>
                            <a:pt x="28" y="20"/>
                            <a:pt x="18" y="17"/>
                          </a:cubicBezTo>
                          <a:cubicBezTo>
                            <a:pt x="9" y="15"/>
                            <a:pt x="5" y="8"/>
                            <a:pt x="5" y="4"/>
                          </a:cubicBezTo>
                          <a:cubicBezTo>
                            <a:pt x="5" y="0"/>
                            <a:pt x="0" y="9"/>
                            <a:pt x="5" y="19"/>
                          </a:cubicBezTo>
                          <a:cubicBezTo>
                            <a:pt x="11" y="30"/>
                            <a:pt x="29" y="31"/>
                            <a:pt x="35" y="21"/>
                          </a:cubicBezTo>
                          <a:cubicBezTo>
                            <a:pt x="39" y="14"/>
                            <a:pt x="38" y="9"/>
                            <a:pt x="38" y="9"/>
                          </a:cubicBezTo>
                          <a:close/>
                        </a:path>
                      </a:pathLst>
                    </a:custGeom>
                    <a:solidFill>
                      <a:srgbClr val="F7CC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68" name="Freeform 1277"/>
                    <p:cNvSpPr>
                      <a:spLocks/>
                    </p:cNvSpPr>
                    <p:nvPr/>
                  </p:nvSpPr>
                  <p:spPr bwMode="auto">
                    <a:xfrm>
                      <a:off x="2335" y="1889"/>
                      <a:ext cx="76" cy="93"/>
                    </a:xfrm>
                    <a:custGeom>
                      <a:avLst/>
                      <a:gdLst>
                        <a:gd name="T0" fmla="*/ 0 w 32"/>
                        <a:gd name="T1" fmla="*/ 6 h 39"/>
                        <a:gd name="T2" fmla="*/ 7 w 32"/>
                        <a:gd name="T3" fmla="*/ 1 h 39"/>
                        <a:gd name="T4" fmla="*/ 12 w 32"/>
                        <a:gd name="T5" fmla="*/ 0 h 39"/>
                        <a:gd name="T6" fmla="*/ 17 w 32"/>
                        <a:gd name="T7" fmla="*/ 1 h 39"/>
                        <a:gd name="T8" fmla="*/ 25 w 32"/>
                        <a:gd name="T9" fmla="*/ 5 h 39"/>
                        <a:gd name="T10" fmla="*/ 31 w 32"/>
                        <a:gd name="T11" fmla="*/ 13 h 39"/>
                        <a:gd name="T12" fmla="*/ 32 w 32"/>
                        <a:gd name="T13" fmla="*/ 22 h 39"/>
                        <a:gd name="T14" fmla="*/ 29 w 32"/>
                        <a:gd name="T15" fmla="*/ 31 h 39"/>
                        <a:gd name="T16" fmla="*/ 23 w 32"/>
                        <a:gd name="T17" fmla="*/ 37 h 39"/>
                        <a:gd name="T18" fmla="*/ 14 w 32"/>
                        <a:gd name="T19" fmla="*/ 39 h 39"/>
                        <a:gd name="T20" fmla="*/ 22 w 32"/>
                        <a:gd name="T21" fmla="*/ 36 h 39"/>
                        <a:gd name="T22" fmla="*/ 27 w 32"/>
                        <a:gd name="T23" fmla="*/ 30 h 39"/>
                        <a:gd name="T24" fmla="*/ 30 w 32"/>
                        <a:gd name="T25" fmla="*/ 22 h 39"/>
                        <a:gd name="T26" fmla="*/ 28 w 32"/>
                        <a:gd name="T27" fmla="*/ 13 h 39"/>
                        <a:gd name="T28" fmla="*/ 23 w 32"/>
                        <a:gd name="T29" fmla="*/ 7 h 39"/>
                        <a:gd name="T30" fmla="*/ 16 w 32"/>
                        <a:gd name="T31" fmla="*/ 3 h 39"/>
                        <a:gd name="T32" fmla="*/ 12 w 32"/>
                        <a:gd name="T33" fmla="*/ 2 h 39"/>
                        <a:gd name="T34" fmla="*/ 8 w 32"/>
                        <a:gd name="T35" fmla="*/ 3 h 39"/>
                        <a:gd name="T36" fmla="*/ 0 w 32"/>
                        <a:gd name="T37" fmla="*/ 6 h 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32" h="39">
                          <a:moveTo>
                            <a:pt x="0" y="6"/>
                          </a:moveTo>
                          <a:cubicBezTo>
                            <a:pt x="2" y="4"/>
                            <a:pt x="4" y="2"/>
                            <a:pt x="7" y="1"/>
                          </a:cubicBezTo>
                          <a:cubicBezTo>
                            <a:pt x="9" y="1"/>
                            <a:pt x="10" y="1"/>
                            <a:pt x="12" y="0"/>
                          </a:cubicBezTo>
                          <a:cubicBezTo>
                            <a:pt x="13" y="0"/>
                            <a:pt x="15" y="0"/>
                            <a:pt x="17" y="1"/>
                          </a:cubicBezTo>
                          <a:cubicBezTo>
                            <a:pt x="20" y="1"/>
                            <a:pt x="23" y="3"/>
                            <a:pt x="25" y="5"/>
                          </a:cubicBezTo>
                          <a:cubicBezTo>
                            <a:pt x="28" y="7"/>
                            <a:pt x="29" y="10"/>
                            <a:pt x="31" y="13"/>
                          </a:cubicBezTo>
                          <a:cubicBezTo>
                            <a:pt x="32" y="15"/>
                            <a:pt x="32" y="19"/>
                            <a:pt x="32" y="22"/>
                          </a:cubicBezTo>
                          <a:cubicBezTo>
                            <a:pt x="32" y="25"/>
                            <a:pt x="31" y="28"/>
                            <a:pt x="29" y="31"/>
                          </a:cubicBezTo>
                          <a:cubicBezTo>
                            <a:pt x="28" y="34"/>
                            <a:pt x="25" y="36"/>
                            <a:pt x="23" y="37"/>
                          </a:cubicBezTo>
                          <a:cubicBezTo>
                            <a:pt x="20" y="39"/>
                            <a:pt x="17" y="39"/>
                            <a:pt x="14" y="39"/>
                          </a:cubicBezTo>
                          <a:cubicBezTo>
                            <a:pt x="17" y="39"/>
                            <a:pt x="19" y="38"/>
                            <a:pt x="22" y="36"/>
                          </a:cubicBezTo>
                          <a:cubicBezTo>
                            <a:pt x="24" y="35"/>
                            <a:pt x="26" y="32"/>
                            <a:pt x="27" y="30"/>
                          </a:cubicBezTo>
                          <a:cubicBezTo>
                            <a:pt x="29" y="27"/>
                            <a:pt x="30" y="25"/>
                            <a:pt x="30" y="22"/>
                          </a:cubicBezTo>
                          <a:cubicBezTo>
                            <a:pt x="30" y="19"/>
                            <a:pt x="29" y="16"/>
                            <a:pt x="28" y="13"/>
                          </a:cubicBezTo>
                          <a:cubicBezTo>
                            <a:pt x="27" y="11"/>
                            <a:pt x="26" y="8"/>
                            <a:pt x="23" y="7"/>
                          </a:cubicBezTo>
                          <a:cubicBezTo>
                            <a:pt x="21" y="5"/>
                            <a:pt x="19" y="3"/>
                            <a:pt x="16" y="3"/>
                          </a:cubicBezTo>
                          <a:cubicBezTo>
                            <a:pt x="15" y="2"/>
                            <a:pt x="13" y="2"/>
                            <a:pt x="12" y="2"/>
                          </a:cubicBezTo>
                          <a:cubicBezTo>
                            <a:pt x="10" y="2"/>
                            <a:pt x="9" y="2"/>
                            <a:pt x="8" y="3"/>
                          </a:cubicBezTo>
                          <a:cubicBezTo>
                            <a:pt x="5" y="3"/>
                            <a:pt x="2" y="4"/>
                            <a:pt x="0" y="6"/>
                          </a:cubicBezTo>
                          <a:close/>
                        </a:path>
                      </a:pathLst>
                    </a:custGeom>
                    <a:solidFill>
                      <a:srgbClr val="DB997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69" name="Freeform 1278"/>
                    <p:cNvSpPr>
                      <a:spLocks/>
                    </p:cNvSpPr>
                    <p:nvPr/>
                  </p:nvSpPr>
                  <p:spPr bwMode="auto">
                    <a:xfrm>
                      <a:off x="2347" y="1901"/>
                      <a:ext cx="43" cy="33"/>
                    </a:xfrm>
                    <a:custGeom>
                      <a:avLst/>
                      <a:gdLst>
                        <a:gd name="T0" fmla="*/ 17 w 18"/>
                        <a:gd name="T1" fmla="*/ 10 h 14"/>
                        <a:gd name="T2" fmla="*/ 7 w 18"/>
                        <a:gd name="T3" fmla="*/ 12 h 14"/>
                        <a:gd name="T4" fmla="*/ 2 w 18"/>
                        <a:gd name="T5" fmla="*/ 3 h 14"/>
                        <a:gd name="T6" fmla="*/ 12 w 18"/>
                        <a:gd name="T7" fmla="*/ 2 h 14"/>
                        <a:gd name="T8" fmla="*/ 17 w 18"/>
                        <a:gd name="T9" fmla="*/ 10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" h="14">
                          <a:moveTo>
                            <a:pt x="17" y="10"/>
                          </a:moveTo>
                          <a:cubicBezTo>
                            <a:pt x="15" y="13"/>
                            <a:pt x="11" y="14"/>
                            <a:pt x="7" y="12"/>
                          </a:cubicBezTo>
                          <a:cubicBezTo>
                            <a:pt x="2" y="10"/>
                            <a:pt x="0" y="6"/>
                            <a:pt x="2" y="3"/>
                          </a:cubicBezTo>
                          <a:cubicBezTo>
                            <a:pt x="3" y="0"/>
                            <a:pt x="7" y="0"/>
                            <a:pt x="12" y="2"/>
                          </a:cubicBezTo>
                          <a:cubicBezTo>
                            <a:pt x="16" y="4"/>
                            <a:pt x="18" y="8"/>
                            <a:pt x="17" y="10"/>
                          </a:cubicBezTo>
                          <a:close/>
                        </a:path>
                      </a:pathLst>
                    </a:custGeom>
                    <a:solidFill>
                      <a:srgbClr val="FFEDC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70" name="Freeform 1279"/>
                    <p:cNvSpPr>
                      <a:spLocks/>
                    </p:cNvSpPr>
                    <p:nvPr/>
                  </p:nvSpPr>
                  <p:spPr bwMode="auto">
                    <a:xfrm>
                      <a:off x="5480" y="2423"/>
                      <a:ext cx="147" cy="103"/>
                    </a:xfrm>
                    <a:custGeom>
                      <a:avLst/>
                      <a:gdLst>
                        <a:gd name="T0" fmla="*/ 4 w 62"/>
                        <a:gd name="T1" fmla="*/ 0 h 43"/>
                        <a:gd name="T2" fmla="*/ 28 w 62"/>
                        <a:gd name="T3" fmla="*/ 39 h 43"/>
                        <a:gd name="T4" fmla="*/ 62 w 62"/>
                        <a:gd name="T5" fmla="*/ 15 h 43"/>
                        <a:gd name="T6" fmla="*/ 4 w 62"/>
                        <a:gd name="T7" fmla="*/ 0 h 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62" h="43">
                          <a:moveTo>
                            <a:pt x="4" y="0"/>
                          </a:moveTo>
                          <a:cubicBezTo>
                            <a:pt x="0" y="18"/>
                            <a:pt x="10" y="35"/>
                            <a:pt x="28" y="39"/>
                          </a:cubicBezTo>
                          <a:cubicBezTo>
                            <a:pt x="44" y="43"/>
                            <a:pt x="61" y="29"/>
                            <a:pt x="62" y="15"/>
                          </a:cubicBez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FFE0B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  <p:sp>
                  <p:nvSpPr>
                    <p:cNvPr id="471" name="Freeform 1280"/>
                    <p:cNvSpPr>
                      <a:spLocks/>
                    </p:cNvSpPr>
                    <p:nvPr/>
                  </p:nvSpPr>
                  <p:spPr bwMode="auto">
                    <a:xfrm>
                      <a:off x="5480" y="2423"/>
                      <a:ext cx="147" cy="93"/>
                    </a:xfrm>
                    <a:custGeom>
                      <a:avLst/>
                      <a:gdLst>
                        <a:gd name="T0" fmla="*/ 62 w 62"/>
                        <a:gd name="T1" fmla="*/ 15 h 39"/>
                        <a:gd name="T2" fmla="*/ 4 w 62"/>
                        <a:gd name="T3" fmla="*/ 0 h 39"/>
                        <a:gd name="T4" fmla="*/ 33 w 62"/>
                        <a:gd name="T5" fmla="*/ 39 h 39"/>
                        <a:gd name="T6" fmla="*/ 23 w 62"/>
                        <a:gd name="T7" fmla="*/ 30 h 39"/>
                        <a:gd name="T8" fmla="*/ 59 w 62"/>
                        <a:gd name="T9" fmla="*/ 25 h 39"/>
                        <a:gd name="T10" fmla="*/ 62 w 62"/>
                        <a:gd name="T11" fmla="*/ 15 h 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2" h="39">
                          <a:moveTo>
                            <a:pt x="62" y="15"/>
                          </a:move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0" y="18"/>
                            <a:pt x="12" y="38"/>
                            <a:pt x="33" y="39"/>
                          </a:cubicBezTo>
                          <a:cubicBezTo>
                            <a:pt x="28" y="38"/>
                            <a:pt x="22" y="34"/>
                            <a:pt x="23" y="30"/>
                          </a:cubicBezTo>
                          <a:cubicBezTo>
                            <a:pt x="25" y="22"/>
                            <a:pt x="44" y="24"/>
                            <a:pt x="59" y="25"/>
                          </a:cubicBezTo>
                          <a:cubicBezTo>
                            <a:pt x="60" y="21"/>
                            <a:pt x="62" y="18"/>
                            <a:pt x="62" y="15"/>
                          </a:cubicBezTo>
                          <a:close/>
                        </a:path>
                      </a:pathLst>
                    </a:custGeom>
                    <a:solidFill>
                      <a:srgbClr val="F7CC9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04" tIns="45702" rIns="91404" bIns="4570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799"/>
                    </a:p>
                  </p:txBody>
                </p:sp>
              </p:grpSp>
              <p:sp>
                <p:nvSpPr>
                  <p:cNvPr id="218" name="Freeform 1282"/>
                  <p:cNvSpPr>
                    <a:spLocks/>
                  </p:cNvSpPr>
                  <p:nvPr/>
                </p:nvSpPr>
                <p:spPr bwMode="auto">
                  <a:xfrm>
                    <a:off x="5482" y="2423"/>
                    <a:ext cx="97" cy="91"/>
                  </a:xfrm>
                  <a:custGeom>
                    <a:avLst/>
                    <a:gdLst>
                      <a:gd name="T0" fmla="*/ 26 w 41"/>
                      <a:gd name="T1" fmla="*/ 38 h 38"/>
                      <a:gd name="T2" fmla="*/ 15 w 41"/>
                      <a:gd name="T3" fmla="*/ 22 h 38"/>
                      <a:gd name="T4" fmla="*/ 41 w 41"/>
                      <a:gd name="T5" fmla="*/ 21 h 38"/>
                      <a:gd name="T6" fmla="*/ 41 w 41"/>
                      <a:gd name="T7" fmla="*/ 14 h 38"/>
                      <a:gd name="T8" fmla="*/ 3 w 41"/>
                      <a:gd name="T9" fmla="*/ 0 h 38"/>
                      <a:gd name="T10" fmla="*/ 26 w 41"/>
                      <a:gd name="T11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1" h="38">
                        <a:moveTo>
                          <a:pt x="26" y="38"/>
                        </a:moveTo>
                        <a:cubicBezTo>
                          <a:pt x="18" y="35"/>
                          <a:pt x="11" y="26"/>
                          <a:pt x="15" y="22"/>
                        </a:cubicBezTo>
                        <a:cubicBezTo>
                          <a:pt x="17" y="18"/>
                          <a:pt x="27" y="18"/>
                          <a:pt x="41" y="21"/>
                        </a:cubicBezTo>
                        <a:cubicBezTo>
                          <a:pt x="41" y="14"/>
                          <a:pt x="41" y="14"/>
                          <a:pt x="41" y="14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0" y="16"/>
                          <a:pt x="9" y="34"/>
                          <a:pt x="26" y="38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19" name="Freeform 1283"/>
                  <p:cNvSpPr>
                    <a:spLocks noEditPoints="1"/>
                  </p:cNvSpPr>
                  <p:nvPr/>
                </p:nvSpPr>
                <p:spPr bwMode="auto">
                  <a:xfrm>
                    <a:off x="5478" y="2421"/>
                    <a:ext cx="151" cy="100"/>
                  </a:xfrm>
                  <a:custGeom>
                    <a:avLst/>
                    <a:gdLst>
                      <a:gd name="T0" fmla="*/ 37 w 64"/>
                      <a:gd name="T1" fmla="*/ 42 h 42"/>
                      <a:gd name="T2" fmla="*/ 37 w 64"/>
                      <a:gd name="T3" fmla="*/ 42 h 42"/>
                      <a:gd name="T4" fmla="*/ 29 w 64"/>
                      <a:gd name="T5" fmla="*/ 42 h 42"/>
                      <a:gd name="T6" fmla="*/ 4 w 64"/>
                      <a:gd name="T7" fmla="*/ 1 h 42"/>
                      <a:gd name="T8" fmla="*/ 4 w 64"/>
                      <a:gd name="T9" fmla="*/ 0 h 42"/>
                      <a:gd name="T10" fmla="*/ 64 w 64"/>
                      <a:gd name="T11" fmla="*/ 15 h 42"/>
                      <a:gd name="T12" fmla="*/ 64 w 64"/>
                      <a:gd name="T13" fmla="*/ 16 h 42"/>
                      <a:gd name="T14" fmla="*/ 37 w 64"/>
                      <a:gd name="T15" fmla="*/ 42 h 42"/>
                      <a:gd name="T16" fmla="*/ 6 w 64"/>
                      <a:gd name="T17" fmla="*/ 3 h 42"/>
                      <a:gd name="T18" fmla="*/ 29 w 64"/>
                      <a:gd name="T19" fmla="*/ 39 h 42"/>
                      <a:gd name="T20" fmla="*/ 37 w 64"/>
                      <a:gd name="T21" fmla="*/ 40 h 42"/>
                      <a:gd name="T22" fmla="*/ 61 w 64"/>
                      <a:gd name="T23" fmla="*/ 17 h 42"/>
                      <a:gd name="T24" fmla="*/ 6 w 64"/>
                      <a:gd name="T25" fmla="*/ 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4" h="42">
                        <a:moveTo>
                          <a:pt x="37" y="42"/>
                        </a:moveTo>
                        <a:cubicBezTo>
                          <a:pt x="37" y="42"/>
                          <a:pt x="37" y="42"/>
                          <a:pt x="37" y="42"/>
                        </a:cubicBezTo>
                        <a:cubicBezTo>
                          <a:pt x="34" y="42"/>
                          <a:pt x="32" y="42"/>
                          <a:pt x="29" y="42"/>
                        </a:cubicBezTo>
                        <a:cubicBezTo>
                          <a:pt x="10" y="37"/>
                          <a:pt x="0" y="20"/>
                          <a:pt x="4" y="1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64" y="15"/>
                          <a:pt x="64" y="15"/>
                          <a:pt x="64" y="15"/>
                        </a:cubicBezTo>
                        <a:cubicBezTo>
                          <a:pt x="64" y="16"/>
                          <a:pt x="64" y="16"/>
                          <a:pt x="64" y="16"/>
                        </a:cubicBezTo>
                        <a:cubicBezTo>
                          <a:pt x="63" y="29"/>
                          <a:pt x="51" y="41"/>
                          <a:pt x="37" y="42"/>
                        </a:cubicBezTo>
                        <a:close/>
                        <a:moveTo>
                          <a:pt x="6" y="3"/>
                        </a:moveTo>
                        <a:cubicBezTo>
                          <a:pt x="3" y="20"/>
                          <a:pt x="13" y="35"/>
                          <a:pt x="29" y="39"/>
                        </a:cubicBezTo>
                        <a:cubicBezTo>
                          <a:pt x="32" y="40"/>
                          <a:pt x="34" y="40"/>
                          <a:pt x="37" y="40"/>
                        </a:cubicBezTo>
                        <a:cubicBezTo>
                          <a:pt x="49" y="38"/>
                          <a:pt x="60" y="28"/>
                          <a:pt x="61" y="17"/>
                        </a:cubicBezTo>
                        <a:lnTo>
                          <a:pt x="6" y="3"/>
                        </a:lnTo>
                        <a:close/>
                      </a:path>
                    </a:pathLst>
                  </a:custGeom>
                  <a:solidFill>
                    <a:srgbClr val="264F0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20" name="Freeform 1284"/>
                  <p:cNvSpPr>
                    <a:spLocks/>
                  </p:cNvSpPr>
                  <p:nvPr/>
                </p:nvSpPr>
                <p:spPr bwMode="auto">
                  <a:xfrm>
                    <a:off x="5303" y="1754"/>
                    <a:ext cx="702" cy="586"/>
                  </a:xfrm>
                  <a:custGeom>
                    <a:avLst/>
                    <a:gdLst>
                      <a:gd name="T0" fmla="*/ 258 w 297"/>
                      <a:gd name="T1" fmla="*/ 234 h 247"/>
                      <a:gd name="T2" fmla="*/ 288 w 297"/>
                      <a:gd name="T3" fmla="*/ 144 h 247"/>
                      <a:gd name="T4" fmla="*/ 278 w 297"/>
                      <a:gd name="T5" fmla="*/ 144 h 247"/>
                      <a:gd name="T6" fmla="*/ 282 w 297"/>
                      <a:gd name="T7" fmla="*/ 128 h 247"/>
                      <a:gd name="T8" fmla="*/ 270 w 297"/>
                      <a:gd name="T9" fmla="*/ 130 h 247"/>
                      <a:gd name="T10" fmla="*/ 260 w 297"/>
                      <a:gd name="T11" fmla="*/ 106 h 247"/>
                      <a:gd name="T12" fmla="*/ 255 w 297"/>
                      <a:gd name="T13" fmla="*/ 111 h 247"/>
                      <a:gd name="T14" fmla="*/ 232 w 297"/>
                      <a:gd name="T15" fmla="*/ 74 h 247"/>
                      <a:gd name="T16" fmla="*/ 222 w 297"/>
                      <a:gd name="T17" fmla="*/ 37 h 247"/>
                      <a:gd name="T18" fmla="*/ 215 w 297"/>
                      <a:gd name="T19" fmla="*/ 60 h 247"/>
                      <a:gd name="T20" fmla="*/ 203 w 297"/>
                      <a:gd name="T21" fmla="*/ 16 h 247"/>
                      <a:gd name="T22" fmla="*/ 198 w 297"/>
                      <a:gd name="T23" fmla="*/ 32 h 247"/>
                      <a:gd name="T24" fmla="*/ 192 w 297"/>
                      <a:gd name="T25" fmla="*/ 0 h 247"/>
                      <a:gd name="T26" fmla="*/ 148 w 297"/>
                      <a:gd name="T27" fmla="*/ 27 h 247"/>
                      <a:gd name="T28" fmla="*/ 149 w 297"/>
                      <a:gd name="T29" fmla="*/ 15 h 247"/>
                      <a:gd name="T30" fmla="*/ 134 w 297"/>
                      <a:gd name="T31" fmla="*/ 24 h 247"/>
                      <a:gd name="T32" fmla="*/ 138 w 297"/>
                      <a:gd name="T33" fmla="*/ 12 h 247"/>
                      <a:gd name="T34" fmla="*/ 101 w 297"/>
                      <a:gd name="T35" fmla="*/ 35 h 247"/>
                      <a:gd name="T36" fmla="*/ 99 w 297"/>
                      <a:gd name="T37" fmla="*/ 26 h 247"/>
                      <a:gd name="T38" fmla="*/ 83 w 297"/>
                      <a:gd name="T39" fmla="*/ 44 h 247"/>
                      <a:gd name="T40" fmla="*/ 84 w 297"/>
                      <a:gd name="T41" fmla="*/ 38 h 247"/>
                      <a:gd name="T42" fmla="*/ 69 w 297"/>
                      <a:gd name="T43" fmla="*/ 49 h 247"/>
                      <a:gd name="T44" fmla="*/ 62 w 297"/>
                      <a:gd name="T45" fmla="*/ 37 h 247"/>
                      <a:gd name="T46" fmla="*/ 55 w 297"/>
                      <a:gd name="T47" fmla="*/ 47 h 247"/>
                      <a:gd name="T48" fmla="*/ 39 w 297"/>
                      <a:gd name="T49" fmla="*/ 58 h 247"/>
                      <a:gd name="T50" fmla="*/ 32 w 297"/>
                      <a:gd name="T51" fmla="*/ 62 h 247"/>
                      <a:gd name="T52" fmla="*/ 23 w 297"/>
                      <a:gd name="T53" fmla="*/ 88 h 247"/>
                      <a:gd name="T54" fmla="*/ 8 w 297"/>
                      <a:gd name="T55" fmla="*/ 108 h 247"/>
                      <a:gd name="T56" fmla="*/ 6 w 297"/>
                      <a:gd name="T57" fmla="*/ 119 h 247"/>
                      <a:gd name="T58" fmla="*/ 0 w 297"/>
                      <a:gd name="T59" fmla="*/ 156 h 247"/>
                      <a:gd name="T60" fmla="*/ 20 w 297"/>
                      <a:gd name="T61" fmla="*/ 159 h 247"/>
                      <a:gd name="T62" fmla="*/ 201 w 297"/>
                      <a:gd name="T63" fmla="*/ 121 h 247"/>
                      <a:gd name="T64" fmla="*/ 241 w 297"/>
                      <a:gd name="T65" fmla="*/ 245 h 247"/>
                      <a:gd name="T66" fmla="*/ 258 w 297"/>
                      <a:gd name="T67" fmla="*/ 234 h 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97" h="247">
                        <a:moveTo>
                          <a:pt x="258" y="234"/>
                        </a:moveTo>
                        <a:cubicBezTo>
                          <a:pt x="266" y="215"/>
                          <a:pt x="279" y="154"/>
                          <a:pt x="288" y="144"/>
                        </a:cubicBezTo>
                        <a:cubicBezTo>
                          <a:pt x="297" y="134"/>
                          <a:pt x="278" y="144"/>
                          <a:pt x="278" y="144"/>
                        </a:cubicBezTo>
                        <a:cubicBezTo>
                          <a:pt x="278" y="144"/>
                          <a:pt x="278" y="131"/>
                          <a:pt x="282" y="128"/>
                        </a:cubicBezTo>
                        <a:cubicBezTo>
                          <a:pt x="286" y="125"/>
                          <a:pt x="272" y="128"/>
                          <a:pt x="270" y="130"/>
                        </a:cubicBezTo>
                        <a:cubicBezTo>
                          <a:pt x="269" y="133"/>
                          <a:pt x="259" y="115"/>
                          <a:pt x="260" y="106"/>
                        </a:cubicBezTo>
                        <a:cubicBezTo>
                          <a:pt x="261" y="98"/>
                          <a:pt x="255" y="107"/>
                          <a:pt x="255" y="111"/>
                        </a:cubicBezTo>
                        <a:cubicBezTo>
                          <a:pt x="254" y="116"/>
                          <a:pt x="241" y="90"/>
                          <a:pt x="232" y="74"/>
                        </a:cubicBezTo>
                        <a:cubicBezTo>
                          <a:pt x="219" y="52"/>
                          <a:pt x="226" y="30"/>
                          <a:pt x="222" y="37"/>
                        </a:cubicBezTo>
                        <a:cubicBezTo>
                          <a:pt x="218" y="43"/>
                          <a:pt x="214" y="56"/>
                          <a:pt x="215" y="60"/>
                        </a:cubicBezTo>
                        <a:cubicBezTo>
                          <a:pt x="215" y="60"/>
                          <a:pt x="202" y="27"/>
                          <a:pt x="203" y="16"/>
                        </a:cubicBezTo>
                        <a:cubicBezTo>
                          <a:pt x="204" y="4"/>
                          <a:pt x="197" y="29"/>
                          <a:pt x="198" y="32"/>
                        </a:cubicBezTo>
                        <a:cubicBezTo>
                          <a:pt x="198" y="32"/>
                          <a:pt x="190" y="9"/>
                          <a:pt x="192" y="0"/>
                        </a:cubicBezTo>
                        <a:cubicBezTo>
                          <a:pt x="192" y="0"/>
                          <a:pt x="156" y="27"/>
                          <a:pt x="148" y="27"/>
                        </a:cubicBezTo>
                        <a:cubicBezTo>
                          <a:pt x="141" y="27"/>
                          <a:pt x="149" y="23"/>
                          <a:pt x="149" y="15"/>
                        </a:cubicBezTo>
                        <a:cubicBezTo>
                          <a:pt x="149" y="8"/>
                          <a:pt x="146" y="22"/>
                          <a:pt x="134" y="24"/>
                        </a:cubicBezTo>
                        <a:cubicBezTo>
                          <a:pt x="134" y="24"/>
                          <a:pt x="138" y="18"/>
                          <a:pt x="138" y="12"/>
                        </a:cubicBezTo>
                        <a:cubicBezTo>
                          <a:pt x="138" y="12"/>
                          <a:pt x="121" y="31"/>
                          <a:pt x="101" y="35"/>
                        </a:cubicBezTo>
                        <a:cubicBezTo>
                          <a:pt x="101" y="35"/>
                          <a:pt x="98" y="31"/>
                          <a:pt x="99" y="26"/>
                        </a:cubicBezTo>
                        <a:cubicBezTo>
                          <a:pt x="99" y="22"/>
                          <a:pt x="87" y="44"/>
                          <a:pt x="83" y="44"/>
                        </a:cubicBezTo>
                        <a:cubicBezTo>
                          <a:pt x="80" y="44"/>
                          <a:pt x="85" y="40"/>
                          <a:pt x="84" y="38"/>
                        </a:cubicBezTo>
                        <a:cubicBezTo>
                          <a:pt x="84" y="36"/>
                          <a:pt x="76" y="50"/>
                          <a:pt x="69" y="49"/>
                        </a:cubicBezTo>
                        <a:cubicBezTo>
                          <a:pt x="61" y="47"/>
                          <a:pt x="60" y="40"/>
                          <a:pt x="62" y="37"/>
                        </a:cubicBezTo>
                        <a:cubicBezTo>
                          <a:pt x="65" y="34"/>
                          <a:pt x="60" y="36"/>
                          <a:pt x="55" y="47"/>
                        </a:cubicBezTo>
                        <a:cubicBezTo>
                          <a:pt x="51" y="58"/>
                          <a:pt x="44" y="66"/>
                          <a:pt x="39" y="58"/>
                        </a:cubicBezTo>
                        <a:cubicBezTo>
                          <a:pt x="34" y="50"/>
                          <a:pt x="36" y="50"/>
                          <a:pt x="32" y="62"/>
                        </a:cubicBezTo>
                        <a:cubicBezTo>
                          <a:pt x="28" y="75"/>
                          <a:pt x="25" y="82"/>
                          <a:pt x="23" y="88"/>
                        </a:cubicBezTo>
                        <a:cubicBezTo>
                          <a:pt x="20" y="93"/>
                          <a:pt x="12" y="113"/>
                          <a:pt x="8" y="108"/>
                        </a:cubicBezTo>
                        <a:cubicBezTo>
                          <a:pt x="5" y="103"/>
                          <a:pt x="6" y="109"/>
                          <a:pt x="6" y="119"/>
                        </a:cubicBezTo>
                        <a:cubicBezTo>
                          <a:pt x="5" y="130"/>
                          <a:pt x="3" y="143"/>
                          <a:pt x="0" y="156"/>
                        </a:cubicBezTo>
                        <a:cubicBezTo>
                          <a:pt x="0" y="156"/>
                          <a:pt x="11" y="178"/>
                          <a:pt x="20" y="159"/>
                        </a:cubicBezTo>
                        <a:cubicBezTo>
                          <a:pt x="27" y="147"/>
                          <a:pt x="98" y="48"/>
                          <a:pt x="201" y="121"/>
                        </a:cubicBezTo>
                        <a:cubicBezTo>
                          <a:pt x="261" y="164"/>
                          <a:pt x="235" y="247"/>
                          <a:pt x="241" y="245"/>
                        </a:cubicBezTo>
                        <a:cubicBezTo>
                          <a:pt x="254" y="239"/>
                          <a:pt x="258" y="234"/>
                          <a:pt x="258" y="234"/>
                        </a:cubicBezTo>
                        <a:close/>
                      </a:path>
                    </a:pathLst>
                  </a:custGeom>
                  <a:solidFill>
                    <a:srgbClr val="D15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21" name="Freeform 1285"/>
                  <p:cNvSpPr>
                    <a:spLocks/>
                  </p:cNvSpPr>
                  <p:nvPr/>
                </p:nvSpPr>
                <p:spPr bwMode="auto">
                  <a:xfrm>
                    <a:off x="5303" y="1754"/>
                    <a:ext cx="454" cy="396"/>
                  </a:xfrm>
                  <a:custGeom>
                    <a:avLst/>
                    <a:gdLst>
                      <a:gd name="T0" fmla="*/ 8 w 192"/>
                      <a:gd name="T1" fmla="*/ 108 h 167"/>
                      <a:gd name="T2" fmla="*/ 23 w 192"/>
                      <a:gd name="T3" fmla="*/ 88 h 167"/>
                      <a:gd name="T4" fmla="*/ 31 w 192"/>
                      <a:gd name="T5" fmla="*/ 66 h 167"/>
                      <a:gd name="T6" fmla="*/ 31 w 192"/>
                      <a:gd name="T7" fmla="*/ 66 h 167"/>
                      <a:gd name="T8" fmla="*/ 32 w 192"/>
                      <a:gd name="T9" fmla="*/ 62 h 167"/>
                      <a:gd name="T10" fmla="*/ 39 w 192"/>
                      <a:gd name="T11" fmla="*/ 58 h 167"/>
                      <a:gd name="T12" fmla="*/ 55 w 192"/>
                      <a:gd name="T13" fmla="*/ 47 h 167"/>
                      <a:gd name="T14" fmla="*/ 62 w 192"/>
                      <a:gd name="T15" fmla="*/ 37 h 167"/>
                      <a:gd name="T16" fmla="*/ 69 w 192"/>
                      <a:gd name="T17" fmla="*/ 49 h 167"/>
                      <a:gd name="T18" fmla="*/ 84 w 192"/>
                      <a:gd name="T19" fmla="*/ 38 h 167"/>
                      <a:gd name="T20" fmla="*/ 83 w 192"/>
                      <a:gd name="T21" fmla="*/ 44 h 167"/>
                      <a:gd name="T22" fmla="*/ 99 w 192"/>
                      <a:gd name="T23" fmla="*/ 26 h 167"/>
                      <a:gd name="T24" fmla="*/ 101 w 192"/>
                      <a:gd name="T25" fmla="*/ 35 h 167"/>
                      <a:gd name="T26" fmla="*/ 138 w 192"/>
                      <a:gd name="T27" fmla="*/ 12 h 167"/>
                      <a:gd name="T28" fmla="*/ 134 w 192"/>
                      <a:gd name="T29" fmla="*/ 24 h 167"/>
                      <a:gd name="T30" fmla="*/ 149 w 192"/>
                      <a:gd name="T31" fmla="*/ 15 h 167"/>
                      <a:gd name="T32" fmla="*/ 148 w 192"/>
                      <a:gd name="T33" fmla="*/ 27 h 167"/>
                      <a:gd name="T34" fmla="*/ 192 w 192"/>
                      <a:gd name="T35" fmla="*/ 0 h 167"/>
                      <a:gd name="T36" fmla="*/ 192 w 192"/>
                      <a:gd name="T37" fmla="*/ 0 h 167"/>
                      <a:gd name="T38" fmla="*/ 156 w 192"/>
                      <a:gd name="T39" fmla="*/ 55 h 167"/>
                      <a:gd name="T40" fmla="*/ 153 w 192"/>
                      <a:gd name="T41" fmla="*/ 88 h 167"/>
                      <a:gd name="T42" fmla="*/ 87 w 192"/>
                      <a:gd name="T43" fmla="*/ 74 h 167"/>
                      <a:gd name="T44" fmla="*/ 133 w 192"/>
                      <a:gd name="T45" fmla="*/ 37 h 167"/>
                      <a:gd name="T46" fmla="*/ 103 w 192"/>
                      <a:gd name="T47" fmla="*/ 45 h 167"/>
                      <a:gd name="T48" fmla="*/ 80 w 192"/>
                      <a:gd name="T49" fmla="*/ 52 h 167"/>
                      <a:gd name="T50" fmla="*/ 37 w 192"/>
                      <a:gd name="T51" fmla="*/ 75 h 167"/>
                      <a:gd name="T52" fmla="*/ 25 w 192"/>
                      <a:gd name="T53" fmla="*/ 132 h 167"/>
                      <a:gd name="T54" fmla="*/ 13 w 192"/>
                      <a:gd name="T55" fmla="*/ 166 h 167"/>
                      <a:gd name="T56" fmla="*/ 7 w 192"/>
                      <a:gd name="T57" fmla="*/ 165 h 167"/>
                      <a:gd name="T58" fmla="*/ 0 w 192"/>
                      <a:gd name="T59" fmla="*/ 155 h 167"/>
                      <a:gd name="T60" fmla="*/ 6 w 192"/>
                      <a:gd name="T61" fmla="*/ 119 h 167"/>
                      <a:gd name="T62" fmla="*/ 8 w 192"/>
                      <a:gd name="T63" fmla="*/ 108 h 1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92" h="167">
                        <a:moveTo>
                          <a:pt x="8" y="108"/>
                        </a:moveTo>
                        <a:cubicBezTo>
                          <a:pt x="12" y="113"/>
                          <a:pt x="20" y="93"/>
                          <a:pt x="23" y="88"/>
                        </a:cubicBezTo>
                        <a:cubicBezTo>
                          <a:pt x="25" y="82"/>
                          <a:pt x="28" y="76"/>
                          <a:pt x="31" y="66"/>
                        </a:cubicBezTo>
                        <a:cubicBezTo>
                          <a:pt x="31" y="66"/>
                          <a:pt x="31" y="66"/>
                          <a:pt x="31" y="66"/>
                        </a:cubicBezTo>
                        <a:cubicBezTo>
                          <a:pt x="31" y="65"/>
                          <a:pt x="32" y="64"/>
                          <a:pt x="32" y="62"/>
                        </a:cubicBezTo>
                        <a:cubicBezTo>
                          <a:pt x="36" y="50"/>
                          <a:pt x="34" y="50"/>
                          <a:pt x="39" y="58"/>
                        </a:cubicBezTo>
                        <a:cubicBezTo>
                          <a:pt x="44" y="66"/>
                          <a:pt x="51" y="58"/>
                          <a:pt x="55" y="47"/>
                        </a:cubicBezTo>
                        <a:cubicBezTo>
                          <a:pt x="60" y="36"/>
                          <a:pt x="65" y="34"/>
                          <a:pt x="62" y="37"/>
                        </a:cubicBezTo>
                        <a:cubicBezTo>
                          <a:pt x="60" y="40"/>
                          <a:pt x="61" y="47"/>
                          <a:pt x="69" y="49"/>
                        </a:cubicBezTo>
                        <a:cubicBezTo>
                          <a:pt x="76" y="50"/>
                          <a:pt x="84" y="36"/>
                          <a:pt x="84" y="38"/>
                        </a:cubicBezTo>
                        <a:cubicBezTo>
                          <a:pt x="85" y="40"/>
                          <a:pt x="80" y="44"/>
                          <a:pt x="83" y="44"/>
                        </a:cubicBezTo>
                        <a:cubicBezTo>
                          <a:pt x="87" y="44"/>
                          <a:pt x="99" y="22"/>
                          <a:pt x="99" y="26"/>
                        </a:cubicBezTo>
                        <a:cubicBezTo>
                          <a:pt x="98" y="31"/>
                          <a:pt x="101" y="35"/>
                          <a:pt x="101" y="35"/>
                        </a:cubicBezTo>
                        <a:cubicBezTo>
                          <a:pt x="121" y="31"/>
                          <a:pt x="138" y="12"/>
                          <a:pt x="138" y="12"/>
                        </a:cubicBezTo>
                        <a:cubicBezTo>
                          <a:pt x="138" y="18"/>
                          <a:pt x="134" y="24"/>
                          <a:pt x="134" y="24"/>
                        </a:cubicBezTo>
                        <a:cubicBezTo>
                          <a:pt x="146" y="22"/>
                          <a:pt x="149" y="8"/>
                          <a:pt x="149" y="15"/>
                        </a:cubicBezTo>
                        <a:cubicBezTo>
                          <a:pt x="149" y="23"/>
                          <a:pt x="141" y="27"/>
                          <a:pt x="148" y="27"/>
                        </a:cubicBezTo>
                        <a:cubicBezTo>
                          <a:pt x="156" y="27"/>
                          <a:pt x="192" y="0"/>
                          <a:pt x="192" y="0"/>
                        </a:cubicBezTo>
                        <a:cubicBezTo>
                          <a:pt x="192" y="0"/>
                          <a:pt x="192" y="0"/>
                          <a:pt x="192" y="0"/>
                        </a:cubicBezTo>
                        <a:cubicBezTo>
                          <a:pt x="182" y="26"/>
                          <a:pt x="158" y="38"/>
                          <a:pt x="156" y="55"/>
                        </a:cubicBezTo>
                        <a:cubicBezTo>
                          <a:pt x="154" y="73"/>
                          <a:pt x="167" y="102"/>
                          <a:pt x="153" y="88"/>
                        </a:cubicBezTo>
                        <a:cubicBezTo>
                          <a:pt x="145" y="78"/>
                          <a:pt x="122" y="70"/>
                          <a:pt x="87" y="74"/>
                        </a:cubicBezTo>
                        <a:cubicBezTo>
                          <a:pt x="111" y="62"/>
                          <a:pt x="128" y="47"/>
                          <a:pt x="133" y="37"/>
                        </a:cubicBezTo>
                        <a:cubicBezTo>
                          <a:pt x="137" y="28"/>
                          <a:pt x="127" y="42"/>
                          <a:pt x="103" y="45"/>
                        </a:cubicBezTo>
                        <a:cubicBezTo>
                          <a:pt x="90" y="46"/>
                          <a:pt x="97" y="35"/>
                          <a:pt x="80" y="52"/>
                        </a:cubicBezTo>
                        <a:cubicBezTo>
                          <a:pt x="70" y="63"/>
                          <a:pt x="47" y="77"/>
                          <a:pt x="37" y="75"/>
                        </a:cubicBezTo>
                        <a:cubicBezTo>
                          <a:pt x="28" y="85"/>
                          <a:pt x="6" y="143"/>
                          <a:pt x="25" y="132"/>
                        </a:cubicBezTo>
                        <a:cubicBezTo>
                          <a:pt x="13" y="166"/>
                          <a:pt x="13" y="166"/>
                          <a:pt x="13" y="166"/>
                        </a:cubicBezTo>
                        <a:cubicBezTo>
                          <a:pt x="11" y="167"/>
                          <a:pt x="9" y="166"/>
                          <a:pt x="7" y="165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cubicBezTo>
                          <a:pt x="3" y="142"/>
                          <a:pt x="5" y="130"/>
                          <a:pt x="6" y="119"/>
                        </a:cubicBezTo>
                        <a:cubicBezTo>
                          <a:pt x="6" y="109"/>
                          <a:pt x="5" y="103"/>
                          <a:pt x="8" y="108"/>
                        </a:cubicBezTo>
                        <a:close/>
                      </a:path>
                    </a:pathLst>
                  </a:custGeom>
                  <a:solidFill>
                    <a:srgbClr val="B83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22" name="Freeform 1286"/>
                  <p:cNvSpPr>
                    <a:spLocks/>
                  </p:cNvSpPr>
                  <p:nvPr/>
                </p:nvSpPr>
                <p:spPr bwMode="auto">
                  <a:xfrm>
                    <a:off x="5570" y="1885"/>
                    <a:ext cx="99" cy="68"/>
                  </a:xfrm>
                  <a:custGeom>
                    <a:avLst/>
                    <a:gdLst>
                      <a:gd name="T0" fmla="*/ 42 w 42"/>
                      <a:gd name="T1" fmla="*/ 29 h 29"/>
                      <a:gd name="T2" fmla="*/ 8 w 42"/>
                      <a:gd name="T3" fmla="*/ 2 h 29"/>
                      <a:gd name="T4" fmla="*/ 0 w 42"/>
                      <a:gd name="T5" fmla="*/ 11 h 29"/>
                      <a:gd name="T6" fmla="*/ 42 w 42"/>
                      <a:gd name="T7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" h="29">
                        <a:moveTo>
                          <a:pt x="42" y="29"/>
                        </a:moveTo>
                        <a:cubicBezTo>
                          <a:pt x="34" y="15"/>
                          <a:pt x="16" y="0"/>
                          <a:pt x="8" y="2"/>
                        </a:cubicBezTo>
                        <a:cubicBezTo>
                          <a:pt x="2" y="4"/>
                          <a:pt x="0" y="9"/>
                          <a:pt x="0" y="11"/>
                        </a:cubicBezTo>
                        <a:cubicBezTo>
                          <a:pt x="5" y="6"/>
                          <a:pt x="24" y="15"/>
                          <a:pt x="42" y="29"/>
                        </a:cubicBezTo>
                        <a:close/>
                      </a:path>
                    </a:pathLst>
                  </a:custGeom>
                  <a:solidFill>
                    <a:srgbClr val="961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23" name="Freeform 1287"/>
                  <p:cNvSpPr>
                    <a:spLocks/>
                  </p:cNvSpPr>
                  <p:nvPr/>
                </p:nvSpPr>
                <p:spPr bwMode="auto">
                  <a:xfrm>
                    <a:off x="5402" y="1837"/>
                    <a:ext cx="69" cy="71"/>
                  </a:xfrm>
                  <a:custGeom>
                    <a:avLst/>
                    <a:gdLst>
                      <a:gd name="T0" fmla="*/ 29 w 29"/>
                      <a:gd name="T1" fmla="*/ 14 h 30"/>
                      <a:gd name="T2" fmla="*/ 15 w 29"/>
                      <a:gd name="T3" fmla="*/ 22 h 30"/>
                      <a:gd name="T4" fmla="*/ 7 w 29"/>
                      <a:gd name="T5" fmla="*/ 23 h 30"/>
                      <a:gd name="T6" fmla="*/ 15 w 29"/>
                      <a:gd name="T7" fmla="*/ 9 h 30"/>
                      <a:gd name="T8" fmla="*/ 20 w 29"/>
                      <a:gd name="T9" fmla="*/ 3 h 30"/>
                      <a:gd name="T10" fmla="*/ 29 w 29"/>
                      <a:gd name="T11" fmla="*/ 14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9" h="30">
                        <a:moveTo>
                          <a:pt x="29" y="14"/>
                        </a:moveTo>
                        <a:cubicBezTo>
                          <a:pt x="23" y="16"/>
                          <a:pt x="21" y="14"/>
                          <a:pt x="15" y="22"/>
                        </a:cubicBezTo>
                        <a:cubicBezTo>
                          <a:pt x="9" y="30"/>
                          <a:pt x="0" y="26"/>
                          <a:pt x="7" y="23"/>
                        </a:cubicBezTo>
                        <a:cubicBezTo>
                          <a:pt x="11" y="19"/>
                          <a:pt x="12" y="14"/>
                          <a:pt x="15" y="9"/>
                        </a:cubicBezTo>
                        <a:cubicBezTo>
                          <a:pt x="18" y="4"/>
                          <a:pt x="21" y="0"/>
                          <a:pt x="20" y="3"/>
                        </a:cubicBezTo>
                        <a:cubicBezTo>
                          <a:pt x="18" y="8"/>
                          <a:pt x="21" y="14"/>
                          <a:pt x="29" y="14"/>
                        </a:cubicBezTo>
                        <a:close/>
                      </a:path>
                    </a:pathLst>
                  </a:custGeom>
                  <a:solidFill>
                    <a:srgbClr val="961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24" name="Freeform 1288"/>
                  <p:cNvSpPr>
                    <a:spLocks/>
                  </p:cNvSpPr>
                  <p:nvPr/>
                </p:nvSpPr>
                <p:spPr bwMode="auto">
                  <a:xfrm>
                    <a:off x="5537" y="1785"/>
                    <a:ext cx="90" cy="66"/>
                  </a:xfrm>
                  <a:custGeom>
                    <a:avLst/>
                    <a:gdLst>
                      <a:gd name="T0" fmla="*/ 38 w 38"/>
                      <a:gd name="T1" fmla="*/ 0 h 28"/>
                      <a:gd name="T2" fmla="*/ 9 w 38"/>
                      <a:gd name="T3" fmla="*/ 26 h 28"/>
                      <a:gd name="T4" fmla="*/ 3 w 38"/>
                      <a:gd name="T5" fmla="*/ 22 h 28"/>
                      <a:gd name="T6" fmla="*/ 38 w 38"/>
                      <a:gd name="T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28">
                        <a:moveTo>
                          <a:pt x="38" y="0"/>
                        </a:moveTo>
                        <a:cubicBezTo>
                          <a:pt x="29" y="13"/>
                          <a:pt x="19" y="22"/>
                          <a:pt x="9" y="26"/>
                        </a:cubicBezTo>
                        <a:cubicBezTo>
                          <a:pt x="5" y="28"/>
                          <a:pt x="0" y="23"/>
                          <a:pt x="3" y="22"/>
                        </a:cubicBezTo>
                        <a:cubicBezTo>
                          <a:pt x="10" y="20"/>
                          <a:pt x="24" y="15"/>
                          <a:pt x="38" y="0"/>
                        </a:cubicBezTo>
                        <a:close/>
                      </a:path>
                    </a:pathLst>
                  </a:custGeom>
                  <a:solidFill>
                    <a:srgbClr val="961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25" name="Freeform 1289"/>
                  <p:cNvSpPr>
                    <a:spLocks/>
                  </p:cNvSpPr>
                  <p:nvPr/>
                </p:nvSpPr>
                <p:spPr bwMode="auto">
                  <a:xfrm>
                    <a:off x="5643" y="1756"/>
                    <a:ext cx="109" cy="81"/>
                  </a:xfrm>
                  <a:custGeom>
                    <a:avLst/>
                    <a:gdLst>
                      <a:gd name="T0" fmla="*/ 46 w 46"/>
                      <a:gd name="T1" fmla="*/ 0 h 34"/>
                      <a:gd name="T2" fmla="*/ 14 w 46"/>
                      <a:gd name="T3" fmla="*/ 31 h 34"/>
                      <a:gd name="T4" fmla="*/ 1 w 46"/>
                      <a:gd name="T5" fmla="*/ 26 h 34"/>
                      <a:gd name="T6" fmla="*/ 46 w 46"/>
                      <a:gd name="T7" fmla="*/ 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6" h="34">
                        <a:moveTo>
                          <a:pt x="46" y="0"/>
                        </a:moveTo>
                        <a:cubicBezTo>
                          <a:pt x="42" y="8"/>
                          <a:pt x="23" y="27"/>
                          <a:pt x="14" y="31"/>
                        </a:cubicBezTo>
                        <a:cubicBezTo>
                          <a:pt x="4" y="34"/>
                          <a:pt x="0" y="28"/>
                          <a:pt x="1" y="26"/>
                        </a:cubicBezTo>
                        <a:cubicBezTo>
                          <a:pt x="9" y="29"/>
                          <a:pt x="46" y="0"/>
                          <a:pt x="46" y="0"/>
                        </a:cubicBezTo>
                        <a:close/>
                      </a:path>
                    </a:pathLst>
                  </a:custGeom>
                  <a:solidFill>
                    <a:srgbClr val="961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26" name="Freeform 1290"/>
                  <p:cNvSpPr>
                    <a:spLocks/>
                  </p:cNvSpPr>
                  <p:nvPr/>
                </p:nvSpPr>
                <p:spPr bwMode="auto">
                  <a:xfrm>
                    <a:off x="5795" y="1972"/>
                    <a:ext cx="139" cy="366"/>
                  </a:xfrm>
                  <a:custGeom>
                    <a:avLst/>
                    <a:gdLst>
                      <a:gd name="T0" fmla="*/ 45 w 59"/>
                      <a:gd name="T1" fmla="*/ 56 h 154"/>
                      <a:gd name="T2" fmla="*/ 52 w 59"/>
                      <a:gd name="T3" fmla="*/ 59 h 154"/>
                      <a:gd name="T4" fmla="*/ 47 w 59"/>
                      <a:gd name="T5" fmla="*/ 146 h 154"/>
                      <a:gd name="T6" fmla="*/ 23 w 59"/>
                      <a:gd name="T7" fmla="*/ 154 h 154"/>
                      <a:gd name="T8" fmla="*/ 0 w 59"/>
                      <a:gd name="T9" fmla="*/ 0 h 154"/>
                      <a:gd name="T10" fmla="*/ 45 w 59"/>
                      <a:gd name="T11" fmla="*/ 56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154">
                        <a:moveTo>
                          <a:pt x="45" y="56"/>
                        </a:moveTo>
                        <a:cubicBezTo>
                          <a:pt x="48" y="62"/>
                          <a:pt x="49" y="64"/>
                          <a:pt x="52" y="59"/>
                        </a:cubicBezTo>
                        <a:cubicBezTo>
                          <a:pt x="59" y="50"/>
                          <a:pt x="58" y="101"/>
                          <a:pt x="47" y="146"/>
                        </a:cubicBezTo>
                        <a:cubicBezTo>
                          <a:pt x="23" y="154"/>
                          <a:pt x="23" y="154"/>
                          <a:pt x="23" y="154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2" y="7"/>
                          <a:pt x="32" y="23"/>
                          <a:pt x="45" y="56"/>
                        </a:cubicBezTo>
                        <a:close/>
                      </a:path>
                    </a:pathLst>
                  </a:custGeom>
                  <a:solidFill>
                    <a:srgbClr val="B83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27" name="Freeform 1291"/>
                  <p:cNvSpPr>
                    <a:spLocks noEditPoints="1"/>
                  </p:cNvSpPr>
                  <p:nvPr/>
                </p:nvSpPr>
                <p:spPr bwMode="auto">
                  <a:xfrm>
                    <a:off x="5298" y="1747"/>
                    <a:ext cx="696" cy="591"/>
                  </a:xfrm>
                  <a:custGeom>
                    <a:avLst/>
                    <a:gdLst>
                      <a:gd name="T0" fmla="*/ 242 w 294"/>
                      <a:gd name="T1" fmla="*/ 248 h 249"/>
                      <a:gd name="T2" fmla="*/ 118 w 294"/>
                      <a:gd name="T3" fmla="*/ 99 h 249"/>
                      <a:gd name="T4" fmla="*/ 0 w 294"/>
                      <a:gd name="T5" fmla="*/ 159 h 249"/>
                      <a:gd name="T6" fmla="*/ 6 w 294"/>
                      <a:gd name="T7" fmla="*/ 122 h 249"/>
                      <a:gd name="T8" fmla="*/ 11 w 294"/>
                      <a:gd name="T9" fmla="*/ 110 h 249"/>
                      <a:gd name="T10" fmla="*/ 25 w 294"/>
                      <a:gd name="T11" fmla="*/ 86 h 249"/>
                      <a:gd name="T12" fmla="*/ 37 w 294"/>
                      <a:gd name="T13" fmla="*/ 54 h 249"/>
                      <a:gd name="T14" fmla="*/ 46 w 294"/>
                      <a:gd name="T15" fmla="*/ 63 h 249"/>
                      <a:gd name="T16" fmla="*/ 66 w 294"/>
                      <a:gd name="T17" fmla="*/ 38 h 249"/>
                      <a:gd name="T18" fmla="*/ 71 w 294"/>
                      <a:gd name="T19" fmla="*/ 50 h 249"/>
                      <a:gd name="T20" fmla="*/ 86 w 294"/>
                      <a:gd name="T21" fmla="*/ 39 h 249"/>
                      <a:gd name="T22" fmla="*/ 86 w 294"/>
                      <a:gd name="T23" fmla="*/ 45 h 249"/>
                      <a:gd name="T24" fmla="*/ 101 w 294"/>
                      <a:gd name="T25" fmla="*/ 27 h 249"/>
                      <a:gd name="T26" fmla="*/ 104 w 294"/>
                      <a:gd name="T27" fmla="*/ 36 h 249"/>
                      <a:gd name="T28" fmla="*/ 141 w 294"/>
                      <a:gd name="T29" fmla="*/ 15 h 249"/>
                      <a:gd name="T30" fmla="*/ 150 w 294"/>
                      <a:gd name="T31" fmla="*/ 15 h 249"/>
                      <a:gd name="T32" fmla="*/ 149 w 294"/>
                      <a:gd name="T33" fmla="*/ 27 h 249"/>
                      <a:gd name="T34" fmla="*/ 150 w 294"/>
                      <a:gd name="T35" fmla="*/ 29 h 249"/>
                      <a:gd name="T36" fmla="*/ 195 w 294"/>
                      <a:gd name="T37" fmla="*/ 0 h 249"/>
                      <a:gd name="T38" fmla="*/ 204 w 294"/>
                      <a:gd name="T39" fmla="*/ 15 h 249"/>
                      <a:gd name="T40" fmla="*/ 206 w 294"/>
                      <a:gd name="T41" fmla="*/ 15 h 249"/>
                      <a:gd name="T42" fmla="*/ 223 w 294"/>
                      <a:gd name="T43" fmla="*/ 39 h 249"/>
                      <a:gd name="T44" fmla="*/ 226 w 294"/>
                      <a:gd name="T45" fmla="*/ 38 h 249"/>
                      <a:gd name="T46" fmla="*/ 239 w 294"/>
                      <a:gd name="T47" fmla="*/ 85 h 249"/>
                      <a:gd name="T48" fmla="*/ 262 w 294"/>
                      <a:gd name="T49" fmla="*/ 105 h 249"/>
                      <a:gd name="T50" fmla="*/ 282 w 294"/>
                      <a:gd name="T51" fmla="*/ 128 h 249"/>
                      <a:gd name="T52" fmla="*/ 282 w 294"/>
                      <a:gd name="T53" fmla="*/ 145 h 249"/>
                      <a:gd name="T54" fmla="*/ 291 w 294"/>
                      <a:gd name="T55" fmla="*/ 148 h 249"/>
                      <a:gd name="T56" fmla="*/ 261 w 294"/>
                      <a:gd name="T57" fmla="*/ 237 h 249"/>
                      <a:gd name="T58" fmla="*/ 118 w 294"/>
                      <a:gd name="T59" fmla="*/ 96 h 249"/>
                      <a:gd name="T60" fmla="*/ 244 w 294"/>
                      <a:gd name="T61" fmla="*/ 246 h 249"/>
                      <a:gd name="T62" fmla="*/ 289 w 294"/>
                      <a:gd name="T63" fmla="*/ 146 h 249"/>
                      <a:gd name="T64" fmla="*/ 279 w 294"/>
                      <a:gd name="T65" fmla="*/ 149 h 249"/>
                      <a:gd name="T66" fmla="*/ 274 w 294"/>
                      <a:gd name="T67" fmla="*/ 134 h 249"/>
                      <a:gd name="T68" fmla="*/ 261 w 294"/>
                      <a:gd name="T69" fmla="*/ 109 h 249"/>
                      <a:gd name="T70" fmla="*/ 257 w 294"/>
                      <a:gd name="T71" fmla="*/ 116 h 249"/>
                      <a:gd name="T72" fmla="*/ 233 w 294"/>
                      <a:gd name="T73" fmla="*/ 78 h 249"/>
                      <a:gd name="T74" fmla="*/ 218 w 294"/>
                      <a:gd name="T75" fmla="*/ 62 h 249"/>
                      <a:gd name="T76" fmla="*/ 204 w 294"/>
                      <a:gd name="T77" fmla="*/ 23 h 249"/>
                      <a:gd name="T78" fmla="*/ 199 w 294"/>
                      <a:gd name="T79" fmla="*/ 36 h 249"/>
                      <a:gd name="T80" fmla="*/ 150 w 294"/>
                      <a:gd name="T81" fmla="*/ 31 h 249"/>
                      <a:gd name="T82" fmla="*/ 150 w 294"/>
                      <a:gd name="T83" fmla="*/ 19 h 249"/>
                      <a:gd name="T84" fmla="*/ 133 w 294"/>
                      <a:gd name="T85" fmla="*/ 29 h 249"/>
                      <a:gd name="T86" fmla="*/ 104 w 294"/>
                      <a:gd name="T87" fmla="*/ 39 h 249"/>
                      <a:gd name="T88" fmla="*/ 99 w 294"/>
                      <a:gd name="T89" fmla="*/ 32 h 249"/>
                      <a:gd name="T90" fmla="*/ 86 w 294"/>
                      <a:gd name="T91" fmla="*/ 48 h 249"/>
                      <a:gd name="T92" fmla="*/ 73 w 294"/>
                      <a:gd name="T93" fmla="*/ 53 h 249"/>
                      <a:gd name="T94" fmla="*/ 62 w 294"/>
                      <a:gd name="T95" fmla="*/ 44 h 249"/>
                      <a:gd name="T96" fmla="*/ 40 w 294"/>
                      <a:gd name="T97" fmla="*/ 62 h 249"/>
                      <a:gd name="T98" fmla="*/ 37 w 294"/>
                      <a:gd name="T99" fmla="*/ 61 h 249"/>
                      <a:gd name="T100" fmla="*/ 26 w 294"/>
                      <a:gd name="T101" fmla="*/ 91 h 249"/>
                      <a:gd name="T102" fmla="*/ 9 w 294"/>
                      <a:gd name="T103" fmla="*/ 112 h 249"/>
                      <a:gd name="T104" fmla="*/ 3 w 294"/>
                      <a:gd name="T105" fmla="*/ 159 h 249"/>
                      <a:gd name="T106" fmla="*/ 118 w 294"/>
                      <a:gd name="T107" fmla="*/ 96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294" h="249">
                        <a:moveTo>
                          <a:pt x="243" y="249"/>
                        </a:moveTo>
                        <a:cubicBezTo>
                          <a:pt x="243" y="249"/>
                          <a:pt x="243" y="249"/>
                          <a:pt x="243" y="249"/>
                        </a:cubicBezTo>
                        <a:cubicBezTo>
                          <a:pt x="243" y="249"/>
                          <a:pt x="242" y="249"/>
                          <a:pt x="242" y="248"/>
                        </a:cubicBezTo>
                        <a:cubicBezTo>
                          <a:pt x="241" y="247"/>
                          <a:pt x="241" y="245"/>
                          <a:pt x="242" y="237"/>
                        </a:cubicBezTo>
                        <a:cubicBezTo>
                          <a:pt x="243" y="213"/>
                          <a:pt x="248" y="157"/>
                          <a:pt x="203" y="125"/>
                        </a:cubicBezTo>
                        <a:cubicBezTo>
                          <a:pt x="174" y="105"/>
                          <a:pt x="146" y="96"/>
                          <a:pt x="118" y="99"/>
                        </a:cubicBezTo>
                        <a:cubicBezTo>
                          <a:pt x="64" y="105"/>
                          <a:pt x="28" y="153"/>
                          <a:pt x="24" y="162"/>
                        </a:cubicBezTo>
                        <a:cubicBezTo>
                          <a:pt x="21" y="168"/>
                          <a:pt x="18" y="170"/>
                          <a:pt x="14" y="171"/>
                        </a:cubicBezTo>
                        <a:cubicBezTo>
                          <a:pt x="7" y="172"/>
                          <a:pt x="1" y="160"/>
                          <a:pt x="0" y="159"/>
                        </a:cubicBezTo>
                        <a:cubicBezTo>
                          <a:pt x="0" y="159"/>
                          <a:pt x="0" y="159"/>
                          <a:pt x="0" y="159"/>
                        </a:cubicBezTo>
                        <a:cubicBezTo>
                          <a:pt x="0" y="158"/>
                          <a:pt x="0" y="158"/>
                          <a:pt x="0" y="158"/>
                        </a:cubicBezTo>
                        <a:cubicBezTo>
                          <a:pt x="3" y="147"/>
                          <a:pt x="5" y="135"/>
                          <a:pt x="6" y="122"/>
                        </a:cubicBezTo>
                        <a:cubicBezTo>
                          <a:pt x="7" y="119"/>
                          <a:pt x="7" y="116"/>
                          <a:pt x="7" y="114"/>
                        </a:cubicBezTo>
                        <a:cubicBezTo>
                          <a:pt x="7" y="110"/>
                          <a:pt x="7" y="108"/>
                          <a:pt x="8" y="108"/>
                        </a:cubicBezTo>
                        <a:cubicBezTo>
                          <a:pt x="9" y="108"/>
                          <a:pt x="10" y="109"/>
                          <a:pt x="11" y="110"/>
                        </a:cubicBezTo>
                        <a:cubicBezTo>
                          <a:pt x="11" y="110"/>
                          <a:pt x="12" y="111"/>
                          <a:pt x="12" y="111"/>
                        </a:cubicBezTo>
                        <a:cubicBezTo>
                          <a:pt x="13" y="110"/>
                          <a:pt x="18" y="104"/>
                          <a:pt x="23" y="90"/>
                        </a:cubicBezTo>
                        <a:cubicBezTo>
                          <a:pt x="24" y="89"/>
                          <a:pt x="24" y="88"/>
                          <a:pt x="25" y="86"/>
                        </a:cubicBezTo>
                        <a:cubicBezTo>
                          <a:pt x="27" y="81"/>
                          <a:pt x="30" y="75"/>
                          <a:pt x="33" y="65"/>
                        </a:cubicBezTo>
                        <a:cubicBezTo>
                          <a:pt x="33" y="63"/>
                          <a:pt x="34" y="61"/>
                          <a:pt x="34" y="60"/>
                        </a:cubicBezTo>
                        <a:cubicBezTo>
                          <a:pt x="35" y="56"/>
                          <a:pt x="36" y="54"/>
                          <a:pt x="37" y="54"/>
                        </a:cubicBezTo>
                        <a:cubicBezTo>
                          <a:pt x="38" y="54"/>
                          <a:pt x="39" y="55"/>
                          <a:pt x="41" y="58"/>
                        </a:cubicBezTo>
                        <a:cubicBezTo>
                          <a:pt x="41" y="58"/>
                          <a:pt x="42" y="59"/>
                          <a:pt x="42" y="60"/>
                        </a:cubicBezTo>
                        <a:cubicBezTo>
                          <a:pt x="43" y="62"/>
                          <a:pt x="45" y="63"/>
                          <a:pt x="46" y="63"/>
                        </a:cubicBezTo>
                        <a:cubicBezTo>
                          <a:pt x="49" y="62"/>
                          <a:pt x="53" y="57"/>
                          <a:pt x="56" y="49"/>
                        </a:cubicBezTo>
                        <a:cubicBezTo>
                          <a:pt x="59" y="41"/>
                          <a:pt x="63" y="38"/>
                          <a:pt x="65" y="38"/>
                        </a:cubicBezTo>
                        <a:cubicBezTo>
                          <a:pt x="65" y="37"/>
                          <a:pt x="66" y="38"/>
                          <a:pt x="66" y="38"/>
                        </a:cubicBezTo>
                        <a:cubicBezTo>
                          <a:pt x="67" y="39"/>
                          <a:pt x="66" y="40"/>
                          <a:pt x="65" y="41"/>
                        </a:cubicBezTo>
                        <a:cubicBezTo>
                          <a:pt x="64" y="42"/>
                          <a:pt x="64" y="44"/>
                          <a:pt x="65" y="46"/>
                        </a:cubicBezTo>
                        <a:cubicBezTo>
                          <a:pt x="66" y="48"/>
                          <a:pt x="68" y="50"/>
                          <a:pt x="71" y="50"/>
                        </a:cubicBezTo>
                        <a:cubicBezTo>
                          <a:pt x="71" y="51"/>
                          <a:pt x="72" y="51"/>
                          <a:pt x="72" y="51"/>
                        </a:cubicBezTo>
                        <a:cubicBezTo>
                          <a:pt x="76" y="50"/>
                          <a:pt x="80" y="45"/>
                          <a:pt x="83" y="42"/>
                        </a:cubicBezTo>
                        <a:cubicBezTo>
                          <a:pt x="84" y="40"/>
                          <a:pt x="85" y="39"/>
                          <a:pt x="86" y="39"/>
                        </a:cubicBezTo>
                        <a:cubicBezTo>
                          <a:pt x="87" y="39"/>
                          <a:pt x="87" y="40"/>
                          <a:pt x="88" y="40"/>
                        </a:cubicBezTo>
                        <a:cubicBezTo>
                          <a:pt x="88" y="42"/>
                          <a:pt x="87" y="43"/>
                          <a:pt x="86" y="45"/>
                        </a:cubicBezTo>
                        <a:cubicBezTo>
                          <a:pt x="86" y="45"/>
                          <a:pt x="86" y="45"/>
                          <a:pt x="86" y="45"/>
                        </a:cubicBezTo>
                        <a:cubicBezTo>
                          <a:pt x="88" y="44"/>
                          <a:pt x="92" y="37"/>
                          <a:pt x="94" y="34"/>
                        </a:cubicBezTo>
                        <a:cubicBezTo>
                          <a:pt x="98" y="29"/>
                          <a:pt x="99" y="27"/>
                          <a:pt x="100" y="27"/>
                        </a:cubicBezTo>
                        <a:cubicBezTo>
                          <a:pt x="101" y="27"/>
                          <a:pt x="101" y="27"/>
                          <a:pt x="101" y="27"/>
                        </a:cubicBezTo>
                        <a:cubicBezTo>
                          <a:pt x="101" y="28"/>
                          <a:pt x="101" y="28"/>
                          <a:pt x="101" y="28"/>
                        </a:cubicBezTo>
                        <a:cubicBezTo>
                          <a:pt x="102" y="28"/>
                          <a:pt x="102" y="29"/>
                          <a:pt x="102" y="29"/>
                        </a:cubicBezTo>
                        <a:cubicBezTo>
                          <a:pt x="101" y="32"/>
                          <a:pt x="103" y="35"/>
                          <a:pt x="104" y="36"/>
                        </a:cubicBezTo>
                        <a:cubicBezTo>
                          <a:pt x="123" y="32"/>
                          <a:pt x="139" y="14"/>
                          <a:pt x="139" y="14"/>
                        </a:cubicBezTo>
                        <a:cubicBezTo>
                          <a:pt x="141" y="11"/>
                          <a:pt x="141" y="11"/>
                          <a:pt x="141" y="11"/>
                        </a:cubicBezTo>
                        <a:cubicBezTo>
                          <a:pt x="141" y="15"/>
                          <a:pt x="141" y="15"/>
                          <a:pt x="141" y="15"/>
                        </a:cubicBezTo>
                        <a:cubicBezTo>
                          <a:pt x="141" y="19"/>
                          <a:pt x="139" y="23"/>
                          <a:pt x="138" y="25"/>
                        </a:cubicBezTo>
                        <a:cubicBezTo>
                          <a:pt x="143" y="23"/>
                          <a:pt x="146" y="19"/>
                          <a:pt x="148" y="17"/>
                        </a:cubicBezTo>
                        <a:cubicBezTo>
                          <a:pt x="149" y="16"/>
                          <a:pt x="149" y="15"/>
                          <a:pt x="150" y="15"/>
                        </a:cubicBezTo>
                        <a:cubicBezTo>
                          <a:pt x="151" y="15"/>
                          <a:pt x="151" y="15"/>
                          <a:pt x="151" y="15"/>
                        </a:cubicBezTo>
                        <a:cubicBezTo>
                          <a:pt x="152" y="16"/>
                          <a:pt x="152" y="17"/>
                          <a:pt x="152" y="18"/>
                        </a:cubicBezTo>
                        <a:cubicBezTo>
                          <a:pt x="153" y="22"/>
                          <a:pt x="151" y="25"/>
                          <a:pt x="149" y="27"/>
                        </a:cubicBezTo>
                        <a:cubicBezTo>
                          <a:pt x="149" y="27"/>
                          <a:pt x="149" y="28"/>
                          <a:pt x="149" y="28"/>
                        </a:cubicBezTo>
                        <a:cubicBezTo>
                          <a:pt x="149" y="29"/>
                          <a:pt x="149" y="29"/>
                          <a:pt x="150" y="29"/>
                        </a:cubicBezTo>
                        <a:cubicBezTo>
                          <a:pt x="150" y="29"/>
                          <a:pt x="150" y="29"/>
                          <a:pt x="150" y="29"/>
                        </a:cubicBezTo>
                        <a:cubicBezTo>
                          <a:pt x="150" y="29"/>
                          <a:pt x="150" y="29"/>
                          <a:pt x="150" y="29"/>
                        </a:cubicBezTo>
                        <a:cubicBezTo>
                          <a:pt x="157" y="28"/>
                          <a:pt x="183" y="9"/>
                          <a:pt x="193" y="2"/>
                        </a:cubicBezTo>
                        <a:cubicBezTo>
                          <a:pt x="195" y="0"/>
                          <a:pt x="195" y="0"/>
                          <a:pt x="195" y="0"/>
                        </a:cubicBezTo>
                        <a:cubicBezTo>
                          <a:pt x="195" y="3"/>
                          <a:pt x="195" y="3"/>
                          <a:pt x="195" y="3"/>
                        </a:cubicBezTo>
                        <a:cubicBezTo>
                          <a:pt x="194" y="9"/>
                          <a:pt x="197" y="22"/>
                          <a:pt x="200" y="29"/>
                        </a:cubicBezTo>
                        <a:cubicBezTo>
                          <a:pt x="201" y="23"/>
                          <a:pt x="203" y="16"/>
                          <a:pt x="204" y="15"/>
                        </a:cubicBezTo>
                        <a:cubicBezTo>
                          <a:pt x="204" y="15"/>
                          <a:pt x="204" y="14"/>
                          <a:pt x="205" y="14"/>
                        </a:cubicBezTo>
                        <a:cubicBezTo>
                          <a:pt x="205" y="14"/>
                          <a:pt x="205" y="14"/>
                          <a:pt x="205" y="14"/>
                        </a:cubicBezTo>
                        <a:cubicBezTo>
                          <a:pt x="206" y="15"/>
                          <a:pt x="206" y="15"/>
                          <a:pt x="206" y="15"/>
                        </a:cubicBezTo>
                        <a:cubicBezTo>
                          <a:pt x="206" y="15"/>
                          <a:pt x="206" y="16"/>
                          <a:pt x="206" y="19"/>
                        </a:cubicBezTo>
                        <a:cubicBezTo>
                          <a:pt x="205" y="27"/>
                          <a:pt x="212" y="48"/>
                          <a:pt x="216" y="57"/>
                        </a:cubicBezTo>
                        <a:cubicBezTo>
                          <a:pt x="217" y="51"/>
                          <a:pt x="220" y="44"/>
                          <a:pt x="223" y="39"/>
                        </a:cubicBezTo>
                        <a:cubicBezTo>
                          <a:pt x="223" y="38"/>
                          <a:pt x="224" y="37"/>
                          <a:pt x="225" y="37"/>
                        </a:cubicBezTo>
                        <a:cubicBezTo>
                          <a:pt x="225" y="37"/>
                          <a:pt x="225" y="37"/>
                          <a:pt x="225" y="37"/>
                        </a:cubicBezTo>
                        <a:cubicBezTo>
                          <a:pt x="226" y="38"/>
                          <a:pt x="226" y="38"/>
                          <a:pt x="226" y="38"/>
                        </a:cubicBezTo>
                        <a:cubicBezTo>
                          <a:pt x="226" y="38"/>
                          <a:pt x="226" y="40"/>
                          <a:pt x="227" y="43"/>
                        </a:cubicBezTo>
                        <a:cubicBezTo>
                          <a:pt x="227" y="49"/>
                          <a:pt x="227" y="63"/>
                          <a:pt x="235" y="77"/>
                        </a:cubicBezTo>
                        <a:cubicBezTo>
                          <a:pt x="236" y="79"/>
                          <a:pt x="238" y="82"/>
                          <a:pt x="239" y="85"/>
                        </a:cubicBezTo>
                        <a:cubicBezTo>
                          <a:pt x="245" y="95"/>
                          <a:pt x="253" y="109"/>
                          <a:pt x="256" y="113"/>
                        </a:cubicBezTo>
                        <a:cubicBezTo>
                          <a:pt x="257" y="110"/>
                          <a:pt x="259" y="105"/>
                          <a:pt x="261" y="105"/>
                        </a:cubicBezTo>
                        <a:cubicBezTo>
                          <a:pt x="262" y="105"/>
                          <a:pt x="262" y="105"/>
                          <a:pt x="262" y="105"/>
                        </a:cubicBezTo>
                        <a:cubicBezTo>
                          <a:pt x="263" y="106"/>
                          <a:pt x="263" y="107"/>
                          <a:pt x="263" y="110"/>
                        </a:cubicBezTo>
                        <a:cubicBezTo>
                          <a:pt x="262" y="116"/>
                          <a:pt x="269" y="130"/>
                          <a:pt x="272" y="132"/>
                        </a:cubicBezTo>
                        <a:cubicBezTo>
                          <a:pt x="274" y="130"/>
                          <a:pt x="280" y="128"/>
                          <a:pt x="282" y="128"/>
                        </a:cubicBezTo>
                        <a:cubicBezTo>
                          <a:pt x="284" y="128"/>
                          <a:pt x="285" y="128"/>
                          <a:pt x="286" y="129"/>
                        </a:cubicBezTo>
                        <a:cubicBezTo>
                          <a:pt x="286" y="131"/>
                          <a:pt x="285" y="132"/>
                          <a:pt x="285" y="132"/>
                        </a:cubicBezTo>
                        <a:cubicBezTo>
                          <a:pt x="282" y="134"/>
                          <a:pt x="282" y="141"/>
                          <a:pt x="282" y="145"/>
                        </a:cubicBezTo>
                        <a:cubicBezTo>
                          <a:pt x="284" y="144"/>
                          <a:pt x="289" y="141"/>
                          <a:pt x="291" y="141"/>
                        </a:cubicBezTo>
                        <a:cubicBezTo>
                          <a:pt x="293" y="141"/>
                          <a:pt x="293" y="142"/>
                          <a:pt x="293" y="142"/>
                        </a:cubicBezTo>
                        <a:cubicBezTo>
                          <a:pt x="294" y="143"/>
                          <a:pt x="293" y="145"/>
                          <a:pt x="291" y="148"/>
                        </a:cubicBezTo>
                        <a:cubicBezTo>
                          <a:pt x="286" y="153"/>
                          <a:pt x="279" y="177"/>
                          <a:pt x="274" y="197"/>
                        </a:cubicBezTo>
                        <a:cubicBezTo>
                          <a:pt x="269" y="214"/>
                          <a:pt x="265" y="229"/>
                          <a:pt x="261" y="237"/>
                        </a:cubicBezTo>
                        <a:cubicBezTo>
                          <a:pt x="261" y="237"/>
                          <a:pt x="261" y="237"/>
                          <a:pt x="261" y="237"/>
                        </a:cubicBezTo>
                        <a:cubicBezTo>
                          <a:pt x="261" y="238"/>
                          <a:pt x="257" y="243"/>
                          <a:pt x="244" y="249"/>
                        </a:cubicBezTo>
                        <a:cubicBezTo>
                          <a:pt x="244" y="249"/>
                          <a:pt x="244" y="249"/>
                          <a:pt x="243" y="249"/>
                        </a:cubicBezTo>
                        <a:close/>
                        <a:moveTo>
                          <a:pt x="118" y="96"/>
                        </a:moveTo>
                        <a:cubicBezTo>
                          <a:pt x="146" y="93"/>
                          <a:pt x="175" y="102"/>
                          <a:pt x="204" y="123"/>
                        </a:cubicBezTo>
                        <a:cubicBezTo>
                          <a:pt x="250" y="156"/>
                          <a:pt x="246" y="213"/>
                          <a:pt x="244" y="237"/>
                        </a:cubicBezTo>
                        <a:cubicBezTo>
                          <a:pt x="244" y="241"/>
                          <a:pt x="244" y="244"/>
                          <a:pt x="244" y="246"/>
                        </a:cubicBezTo>
                        <a:cubicBezTo>
                          <a:pt x="255" y="241"/>
                          <a:pt x="258" y="237"/>
                          <a:pt x="259" y="236"/>
                        </a:cubicBezTo>
                        <a:cubicBezTo>
                          <a:pt x="262" y="228"/>
                          <a:pt x="267" y="213"/>
                          <a:pt x="271" y="197"/>
                        </a:cubicBezTo>
                        <a:cubicBezTo>
                          <a:pt x="277" y="175"/>
                          <a:pt x="284" y="152"/>
                          <a:pt x="289" y="146"/>
                        </a:cubicBezTo>
                        <a:cubicBezTo>
                          <a:pt x="290" y="145"/>
                          <a:pt x="290" y="144"/>
                          <a:pt x="291" y="144"/>
                        </a:cubicBezTo>
                        <a:cubicBezTo>
                          <a:pt x="288" y="144"/>
                          <a:pt x="283" y="147"/>
                          <a:pt x="281" y="148"/>
                        </a:cubicBezTo>
                        <a:cubicBezTo>
                          <a:pt x="279" y="149"/>
                          <a:pt x="279" y="149"/>
                          <a:pt x="279" y="149"/>
                        </a:cubicBezTo>
                        <a:cubicBezTo>
                          <a:pt x="279" y="147"/>
                          <a:pt x="279" y="147"/>
                          <a:pt x="279" y="147"/>
                        </a:cubicBezTo>
                        <a:cubicBezTo>
                          <a:pt x="279" y="146"/>
                          <a:pt x="278" y="135"/>
                          <a:pt x="282" y="131"/>
                        </a:cubicBezTo>
                        <a:cubicBezTo>
                          <a:pt x="279" y="131"/>
                          <a:pt x="274" y="133"/>
                          <a:pt x="274" y="134"/>
                        </a:cubicBezTo>
                        <a:cubicBezTo>
                          <a:pt x="273" y="135"/>
                          <a:pt x="273" y="135"/>
                          <a:pt x="272" y="135"/>
                        </a:cubicBezTo>
                        <a:cubicBezTo>
                          <a:pt x="271" y="135"/>
                          <a:pt x="270" y="134"/>
                          <a:pt x="270" y="134"/>
                        </a:cubicBezTo>
                        <a:cubicBezTo>
                          <a:pt x="266" y="130"/>
                          <a:pt x="260" y="116"/>
                          <a:pt x="261" y="109"/>
                        </a:cubicBezTo>
                        <a:cubicBezTo>
                          <a:pt x="261" y="109"/>
                          <a:pt x="261" y="109"/>
                          <a:pt x="261" y="108"/>
                        </a:cubicBezTo>
                        <a:cubicBezTo>
                          <a:pt x="260" y="110"/>
                          <a:pt x="258" y="113"/>
                          <a:pt x="258" y="115"/>
                        </a:cubicBezTo>
                        <a:cubicBezTo>
                          <a:pt x="258" y="116"/>
                          <a:pt x="257" y="116"/>
                          <a:pt x="257" y="116"/>
                        </a:cubicBezTo>
                        <a:cubicBezTo>
                          <a:pt x="257" y="116"/>
                          <a:pt x="257" y="116"/>
                          <a:pt x="257" y="116"/>
                        </a:cubicBezTo>
                        <a:cubicBezTo>
                          <a:pt x="254" y="116"/>
                          <a:pt x="251" y="111"/>
                          <a:pt x="237" y="86"/>
                        </a:cubicBezTo>
                        <a:cubicBezTo>
                          <a:pt x="236" y="83"/>
                          <a:pt x="234" y="81"/>
                          <a:pt x="233" y="78"/>
                        </a:cubicBezTo>
                        <a:cubicBezTo>
                          <a:pt x="225" y="64"/>
                          <a:pt x="224" y="50"/>
                          <a:pt x="224" y="43"/>
                        </a:cubicBezTo>
                        <a:cubicBezTo>
                          <a:pt x="224" y="42"/>
                          <a:pt x="224" y="42"/>
                          <a:pt x="224" y="42"/>
                        </a:cubicBezTo>
                        <a:cubicBezTo>
                          <a:pt x="220" y="48"/>
                          <a:pt x="218" y="59"/>
                          <a:pt x="218" y="62"/>
                        </a:cubicBezTo>
                        <a:cubicBezTo>
                          <a:pt x="220" y="74"/>
                          <a:pt x="220" y="74"/>
                          <a:pt x="220" y="74"/>
                        </a:cubicBezTo>
                        <a:cubicBezTo>
                          <a:pt x="216" y="63"/>
                          <a:pt x="216" y="63"/>
                          <a:pt x="216" y="63"/>
                        </a:cubicBezTo>
                        <a:cubicBezTo>
                          <a:pt x="215" y="62"/>
                          <a:pt x="205" y="36"/>
                          <a:pt x="204" y="23"/>
                        </a:cubicBezTo>
                        <a:cubicBezTo>
                          <a:pt x="202" y="27"/>
                          <a:pt x="201" y="34"/>
                          <a:pt x="201" y="35"/>
                        </a:cubicBezTo>
                        <a:cubicBezTo>
                          <a:pt x="199" y="36"/>
                          <a:pt x="199" y="36"/>
                          <a:pt x="199" y="36"/>
                        </a:cubicBezTo>
                        <a:cubicBezTo>
                          <a:pt x="199" y="36"/>
                          <a:pt x="199" y="36"/>
                          <a:pt x="199" y="36"/>
                        </a:cubicBezTo>
                        <a:cubicBezTo>
                          <a:pt x="198" y="33"/>
                          <a:pt x="192" y="16"/>
                          <a:pt x="192" y="5"/>
                        </a:cubicBezTo>
                        <a:cubicBezTo>
                          <a:pt x="184" y="11"/>
                          <a:pt x="158" y="30"/>
                          <a:pt x="151" y="31"/>
                        </a:cubicBezTo>
                        <a:cubicBezTo>
                          <a:pt x="150" y="31"/>
                          <a:pt x="150" y="31"/>
                          <a:pt x="150" y="31"/>
                        </a:cubicBezTo>
                        <a:cubicBezTo>
                          <a:pt x="148" y="31"/>
                          <a:pt x="147" y="31"/>
                          <a:pt x="146" y="30"/>
                        </a:cubicBezTo>
                        <a:cubicBezTo>
                          <a:pt x="145" y="29"/>
                          <a:pt x="146" y="27"/>
                          <a:pt x="147" y="26"/>
                        </a:cubicBezTo>
                        <a:cubicBezTo>
                          <a:pt x="148" y="24"/>
                          <a:pt x="150" y="21"/>
                          <a:pt x="150" y="19"/>
                        </a:cubicBezTo>
                        <a:cubicBezTo>
                          <a:pt x="150" y="19"/>
                          <a:pt x="150" y="19"/>
                          <a:pt x="150" y="19"/>
                        </a:cubicBezTo>
                        <a:cubicBezTo>
                          <a:pt x="147" y="22"/>
                          <a:pt x="143" y="27"/>
                          <a:pt x="136" y="28"/>
                        </a:cubicBezTo>
                        <a:cubicBezTo>
                          <a:pt x="133" y="29"/>
                          <a:pt x="133" y="29"/>
                          <a:pt x="133" y="29"/>
                        </a:cubicBezTo>
                        <a:cubicBezTo>
                          <a:pt x="135" y="26"/>
                          <a:pt x="135" y="26"/>
                          <a:pt x="135" y="26"/>
                        </a:cubicBezTo>
                        <a:cubicBezTo>
                          <a:pt x="135" y="26"/>
                          <a:pt x="137" y="23"/>
                          <a:pt x="138" y="18"/>
                        </a:cubicBezTo>
                        <a:cubicBezTo>
                          <a:pt x="132" y="24"/>
                          <a:pt x="119" y="36"/>
                          <a:pt x="104" y="39"/>
                        </a:cubicBezTo>
                        <a:cubicBezTo>
                          <a:pt x="103" y="39"/>
                          <a:pt x="103" y="39"/>
                          <a:pt x="103" y="39"/>
                        </a:cubicBezTo>
                        <a:cubicBezTo>
                          <a:pt x="102" y="39"/>
                          <a:pt x="102" y="39"/>
                          <a:pt x="102" y="39"/>
                        </a:cubicBezTo>
                        <a:cubicBezTo>
                          <a:pt x="102" y="39"/>
                          <a:pt x="100" y="36"/>
                          <a:pt x="99" y="32"/>
                        </a:cubicBezTo>
                        <a:cubicBezTo>
                          <a:pt x="98" y="33"/>
                          <a:pt x="97" y="34"/>
                          <a:pt x="97" y="36"/>
                        </a:cubicBezTo>
                        <a:cubicBezTo>
                          <a:pt x="91" y="44"/>
                          <a:pt x="88" y="48"/>
                          <a:pt x="86" y="48"/>
                        </a:cubicBezTo>
                        <a:cubicBezTo>
                          <a:pt x="86" y="48"/>
                          <a:pt x="86" y="48"/>
                          <a:pt x="86" y="48"/>
                        </a:cubicBezTo>
                        <a:cubicBezTo>
                          <a:pt x="85" y="48"/>
                          <a:pt x="84" y="48"/>
                          <a:pt x="83" y="47"/>
                        </a:cubicBezTo>
                        <a:cubicBezTo>
                          <a:pt x="83" y="47"/>
                          <a:pt x="83" y="46"/>
                          <a:pt x="83" y="46"/>
                        </a:cubicBezTo>
                        <a:cubicBezTo>
                          <a:pt x="80" y="49"/>
                          <a:pt x="77" y="53"/>
                          <a:pt x="73" y="53"/>
                        </a:cubicBezTo>
                        <a:cubicBezTo>
                          <a:pt x="72" y="53"/>
                          <a:pt x="71" y="53"/>
                          <a:pt x="70" y="53"/>
                        </a:cubicBezTo>
                        <a:cubicBezTo>
                          <a:pt x="65" y="52"/>
                          <a:pt x="63" y="49"/>
                          <a:pt x="62" y="47"/>
                        </a:cubicBezTo>
                        <a:cubicBezTo>
                          <a:pt x="62" y="46"/>
                          <a:pt x="62" y="45"/>
                          <a:pt x="62" y="44"/>
                        </a:cubicBezTo>
                        <a:cubicBezTo>
                          <a:pt x="61" y="45"/>
                          <a:pt x="60" y="47"/>
                          <a:pt x="59" y="50"/>
                        </a:cubicBezTo>
                        <a:cubicBezTo>
                          <a:pt x="57" y="54"/>
                          <a:pt x="52" y="65"/>
                          <a:pt x="46" y="65"/>
                        </a:cubicBezTo>
                        <a:cubicBezTo>
                          <a:pt x="45" y="65"/>
                          <a:pt x="42" y="65"/>
                          <a:pt x="40" y="62"/>
                        </a:cubicBezTo>
                        <a:cubicBezTo>
                          <a:pt x="39" y="61"/>
                          <a:pt x="39" y="60"/>
                          <a:pt x="38" y="59"/>
                        </a:cubicBezTo>
                        <a:cubicBezTo>
                          <a:pt x="38" y="59"/>
                          <a:pt x="38" y="58"/>
                          <a:pt x="38" y="58"/>
                        </a:cubicBezTo>
                        <a:cubicBezTo>
                          <a:pt x="37" y="58"/>
                          <a:pt x="37" y="60"/>
                          <a:pt x="37" y="61"/>
                        </a:cubicBezTo>
                        <a:cubicBezTo>
                          <a:pt x="36" y="62"/>
                          <a:pt x="36" y="64"/>
                          <a:pt x="35" y="66"/>
                        </a:cubicBezTo>
                        <a:cubicBezTo>
                          <a:pt x="32" y="76"/>
                          <a:pt x="30" y="82"/>
                          <a:pt x="27" y="87"/>
                        </a:cubicBezTo>
                        <a:cubicBezTo>
                          <a:pt x="27" y="89"/>
                          <a:pt x="26" y="90"/>
                          <a:pt x="26" y="91"/>
                        </a:cubicBezTo>
                        <a:cubicBezTo>
                          <a:pt x="22" y="101"/>
                          <a:pt x="16" y="113"/>
                          <a:pt x="12" y="113"/>
                        </a:cubicBezTo>
                        <a:cubicBezTo>
                          <a:pt x="11" y="113"/>
                          <a:pt x="10" y="113"/>
                          <a:pt x="9" y="112"/>
                        </a:cubicBezTo>
                        <a:cubicBezTo>
                          <a:pt x="9" y="112"/>
                          <a:pt x="9" y="112"/>
                          <a:pt x="9" y="112"/>
                        </a:cubicBezTo>
                        <a:cubicBezTo>
                          <a:pt x="9" y="112"/>
                          <a:pt x="9" y="113"/>
                          <a:pt x="9" y="114"/>
                        </a:cubicBezTo>
                        <a:cubicBezTo>
                          <a:pt x="9" y="116"/>
                          <a:pt x="9" y="119"/>
                          <a:pt x="9" y="122"/>
                        </a:cubicBezTo>
                        <a:cubicBezTo>
                          <a:pt x="8" y="135"/>
                          <a:pt x="6" y="147"/>
                          <a:pt x="3" y="159"/>
                        </a:cubicBezTo>
                        <a:cubicBezTo>
                          <a:pt x="5" y="162"/>
                          <a:pt x="9" y="169"/>
                          <a:pt x="14" y="168"/>
                        </a:cubicBezTo>
                        <a:cubicBezTo>
                          <a:pt x="17" y="168"/>
                          <a:pt x="19" y="166"/>
                          <a:pt x="21" y="161"/>
                        </a:cubicBezTo>
                        <a:cubicBezTo>
                          <a:pt x="26" y="152"/>
                          <a:pt x="63" y="102"/>
                          <a:pt x="118" y="96"/>
                        </a:cubicBezTo>
                        <a:close/>
                      </a:path>
                    </a:pathLst>
                  </a:custGeom>
                  <a:solidFill>
                    <a:srgbClr val="69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28" name="Freeform 1292"/>
                  <p:cNvSpPr>
                    <a:spLocks/>
                  </p:cNvSpPr>
                  <p:nvPr/>
                </p:nvSpPr>
                <p:spPr bwMode="auto">
                  <a:xfrm>
                    <a:off x="5277" y="1892"/>
                    <a:ext cx="672" cy="653"/>
                  </a:xfrm>
                  <a:custGeom>
                    <a:avLst/>
                    <a:gdLst>
                      <a:gd name="T0" fmla="*/ 225 w 284"/>
                      <a:gd name="T1" fmla="*/ 42 h 275"/>
                      <a:gd name="T2" fmla="*/ 254 w 284"/>
                      <a:gd name="T3" fmla="*/ 179 h 275"/>
                      <a:gd name="T4" fmla="*/ 279 w 284"/>
                      <a:gd name="T5" fmla="*/ 179 h 275"/>
                      <a:gd name="T6" fmla="*/ 245 w 284"/>
                      <a:gd name="T7" fmla="*/ 203 h 275"/>
                      <a:gd name="T8" fmla="*/ 98 w 284"/>
                      <a:gd name="T9" fmla="*/ 233 h 275"/>
                      <a:gd name="T10" fmla="*/ 19 w 284"/>
                      <a:gd name="T11" fmla="*/ 129 h 275"/>
                      <a:gd name="T12" fmla="*/ 1 w 284"/>
                      <a:gd name="T13" fmla="*/ 107 h 275"/>
                      <a:gd name="T14" fmla="*/ 21 w 284"/>
                      <a:gd name="T15" fmla="*/ 104 h 275"/>
                      <a:gd name="T16" fmla="*/ 125 w 284"/>
                      <a:gd name="T17" fmla="*/ 10 h 275"/>
                      <a:gd name="T18" fmla="*/ 147 w 284"/>
                      <a:gd name="T19" fmla="*/ 14 h 275"/>
                      <a:gd name="T20" fmla="*/ 170 w 284"/>
                      <a:gd name="T21" fmla="*/ 30 h 275"/>
                      <a:gd name="T22" fmla="*/ 222 w 284"/>
                      <a:gd name="T23" fmla="*/ 34 h 275"/>
                      <a:gd name="T24" fmla="*/ 225 w 284"/>
                      <a:gd name="T25" fmla="*/ 42 h 2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84" h="275">
                        <a:moveTo>
                          <a:pt x="225" y="42"/>
                        </a:moveTo>
                        <a:cubicBezTo>
                          <a:pt x="247" y="61"/>
                          <a:pt x="277" y="108"/>
                          <a:pt x="254" y="179"/>
                        </a:cubicBezTo>
                        <a:cubicBezTo>
                          <a:pt x="254" y="179"/>
                          <a:pt x="273" y="163"/>
                          <a:pt x="279" y="179"/>
                        </a:cubicBezTo>
                        <a:cubicBezTo>
                          <a:pt x="284" y="192"/>
                          <a:pt x="262" y="216"/>
                          <a:pt x="245" y="203"/>
                        </a:cubicBezTo>
                        <a:cubicBezTo>
                          <a:pt x="245" y="203"/>
                          <a:pt x="196" y="275"/>
                          <a:pt x="98" y="233"/>
                        </a:cubicBezTo>
                        <a:cubicBezTo>
                          <a:pt x="26" y="203"/>
                          <a:pt x="19" y="129"/>
                          <a:pt x="19" y="129"/>
                        </a:cubicBezTo>
                        <a:cubicBezTo>
                          <a:pt x="19" y="129"/>
                          <a:pt x="0" y="128"/>
                          <a:pt x="1" y="107"/>
                        </a:cubicBezTo>
                        <a:cubicBezTo>
                          <a:pt x="3" y="85"/>
                          <a:pt x="20" y="93"/>
                          <a:pt x="21" y="104"/>
                        </a:cubicBezTo>
                        <a:cubicBezTo>
                          <a:pt x="21" y="104"/>
                          <a:pt x="48" y="18"/>
                          <a:pt x="125" y="10"/>
                        </a:cubicBezTo>
                        <a:cubicBezTo>
                          <a:pt x="125" y="10"/>
                          <a:pt x="120" y="0"/>
                          <a:pt x="147" y="14"/>
                        </a:cubicBezTo>
                        <a:cubicBezTo>
                          <a:pt x="161" y="21"/>
                          <a:pt x="170" y="30"/>
                          <a:pt x="170" y="30"/>
                        </a:cubicBezTo>
                        <a:cubicBezTo>
                          <a:pt x="170" y="30"/>
                          <a:pt x="193" y="24"/>
                          <a:pt x="222" y="34"/>
                        </a:cubicBezTo>
                        <a:cubicBezTo>
                          <a:pt x="233" y="37"/>
                          <a:pt x="225" y="42"/>
                          <a:pt x="225" y="42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29" name="Freeform 1293"/>
                  <p:cNvSpPr>
                    <a:spLocks/>
                  </p:cNvSpPr>
                  <p:nvPr/>
                </p:nvSpPr>
                <p:spPr bwMode="auto">
                  <a:xfrm>
                    <a:off x="5478" y="2288"/>
                    <a:ext cx="201" cy="105"/>
                  </a:xfrm>
                  <a:custGeom>
                    <a:avLst/>
                    <a:gdLst>
                      <a:gd name="T0" fmla="*/ 85 w 85"/>
                      <a:gd name="T1" fmla="*/ 28 h 44"/>
                      <a:gd name="T2" fmla="*/ 31 w 85"/>
                      <a:gd name="T3" fmla="*/ 35 h 44"/>
                      <a:gd name="T4" fmla="*/ 0 w 85"/>
                      <a:gd name="T5" fmla="*/ 0 h 44"/>
                      <a:gd name="T6" fmla="*/ 34 w 85"/>
                      <a:gd name="T7" fmla="*/ 29 h 44"/>
                      <a:gd name="T8" fmla="*/ 85 w 85"/>
                      <a:gd name="T9" fmla="*/ 28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5" h="44">
                        <a:moveTo>
                          <a:pt x="85" y="28"/>
                        </a:moveTo>
                        <a:cubicBezTo>
                          <a:pt x="75" y="37"/>
                          <a:pt x="54" y="44"/>
                          <a:pt x="31" y="35"/>
                        </a:cubicBezTo>
                        <a:cubicBezTo>
                          <a:pt x="8" y="26"/>
                          <a:pt x="0" y="6"/>
                          <a:pt x="0" y="0"/>
                        </a:cubicBezTo>
                        <a:cubicBezTo>
                          <a:pt x="0" y="0"/>
                          <a:pt x="3" y="16"/>
                          <a:pt x="34" y="29"/>
                        </a:cubicBezTo>
                        <a:cubicBezTo>
                          <a:pt x="61" y="40"/>
                          <a:pt x="79" y="29"/>
                          <a:pt x="85" y="28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30" name="Freeform 1294"/>
                  <p:cNvSpPr>
                    <a:spLocks/>
                  </p:cNvSpPr>
                  <p:nvPr/>
                </p:nvSpPr>
                <p:spPr bwMode="auto">
                  <a:xfrm>
                    <a:off x="5695" y="2245"/>
                    <a:ext cx="107" cy="72"/>
                  </a:xfrm>
                  <a:custGeom>
                    <a:avLst/>
                    <a:gdLst>
                      <a:gd name="T0" fmla="*/ 40 w 45"/>
                      <a:gd name="T1" fmla="*/ 20 h 30"/>
                      <a:gd name="T2" fmla="*/ 4 w 45"/>
                      <a:gd name="T3" fmla="*/ 5 h 30"/>
                      <a:gd name="T4" fmla="*/ 18 w 45"/>
                      <a:gd name="T5" fmla="*/ 26 h 30"/>
                      <a:gd name="T6" fmla="*/ 40 w 45"/>
                      <a:gd name="T7" fmla="*/ 2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30">
                        <a:moveTo>
                          <a:pt x="40" y="20"/>
                        </a:moveTo>
                        <a:cubicBezTo>
                          <a:pt x="24" y="19"/>
                          <a:pt x="7" y="11"/>
                          <a:pt x="4" y="5"/>
                        </a:cubicBezTo>
                        <a:cubicBezTo>
                          <a:pt x="0" y="0"/>
                          <a:pt x="1" y="21"/>
                          <a:pt x="18" y="26"/>
                        </a:cubicBezTo>
                        <a:cubicBezTo>
                          <a:pt x="35" y="30"/>
                          <a:pt x="45" y="21"/>
                          <a:pt x="40" y="20"/>
                        </a:cubicBezTo>
                        <a:close/>
                      </a:path>
                    </a:pathLst>
                  </a:custGeom>
                  <a:solidFill>
                    <a:srgbClr val="FFED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31" name="Freeform 1295"/>
                  <p:cNvSpPr>
                    <a:spLocks/>
                  </p:cNvSpPr>
                  <p:nvPr/>
                </p:nvSpPr>
                <p:spPr bwMode="auto">
                  <a:xfrm>
                    <a:off x="5433" y="2179"/>
                    <a:ext cx="135" cy="59"/>
                  </a:xfrm>
                  <a:custGeom>
                    <a:avLst/>
                    <a:gdLst>
                      <a:gd name="T0" fmla="*/ 46 w 57"/>
                      <a:gd name="T1" fmla="*/ 12 h 25"/>
                      <a:gd name="T2" fmla="*/ 11 w 57"/>
                      <a:gd name="T3" fmla="*/ 19 h 25"/>
                      <a:gd name="T4" fmla="*/ 23 w 57"/>
                      <a:gd name="T5" fmla="*/ 13 h 25"/>
                      <a:gd name="T6" fmla="*/ 46 w 57"/>
                      <a:gd name="T7" fmla="*/ 12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25">
                        <a:moveTo>
                          <a:pt x="46" y="12"/>
                        </a:moveTo>
                        <a:cubicBezTo>
                          <a:pt x="40" y="17"/>
                          <a:pt x="26" y="25"/>
                          <a:pt x="11" y="19"/>
                        </a:cubicBezTo>
                        <a:cubicBezTo>
                          <a:pt x="0" y="14"/>
                          <a:pt x="11" y="13"/>
                          <a:pt x="23" y="13"/>
                        </a:cubicBezTo>
                        <a:cubicBezTo>
                          <a:pt x="35" y="13"/>
                          <a:pt x="57" y="0"/>
                          <a:pt x="46" y="12"/>
                        </a:cubicBezTo>
                        <a:close/>
                      </a:path>
                    </a:pathLst>
                  </a:custGeom>
                  <a:solidFill>
                    <a:srgbClr val="FFED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32" name="Freeform 1296"/>
                  <p:cNvSpPr>
                    <a:spLocks/>
                  </p:cNvSpPr>
                  <p:nvPr/>
                </p:nvSpPr>
                <p:spPr bwMode="auto">
                  <a:xfrm>
                    <a:off x="5376" y="2041"/>
                    <a:ext cx="248" cy="202"/>
                  </a:xfrm>
                  <a:custGeom>
                    <a:avLst/>
                    <a:gdLst>
                      <a:gd name="T0" fmla="*/ 39 w 105"/>
                      <a:gd name="T1" fmla="*/ 6 h 85"/>
                      <a:gd name="T2" fmla="*/ 85 w 105"/>
                      <a:gd name="T3" fmla="*/ 46 h 85"/>
                      <a:gd name="T4" fmla="*/ 90 w 105"/>
                      <a:gd name="T5" fmla="*/ 49 h 85"/>
                      <a:gd name="T6" fmla="*/ 98 w 105"/>
                      <a:gd name="T7" fmla="*/ 57 h 85"/>
                      <a:gd name="T8" fmla="*/ 105 w 105"/>
                      <a:gd name="T9" fmla="*/ 82 h 85"/>
                      <a:gd name="T10" fmla="*/ 86 w 105"/>
                      <a:gd name="T11" fmla="*/ 70 h 85"/>
                      <a:gd name="T12" fmla="*/ 82 w 105"/>
                      <a:gd name="T13" fmla="*/ 52 h 85"/>
                      <a:gd name="T14" fmla="*/ 19 w 105"/>
                      <a:gd name="T15" fmla="*/ 34 h 85"/>
                      <a:gd name="T16" fmla="*/ 36 w 105"/>
                      <a:gd name="T17" fmla="*/ 82 h 85"/>
                      <a:gd name="T18" fmla="*/ 7 w 105"/>
                      <a:gd name="T19" fmla="*/ 35 h 85"/>
                      <a:gd name="T20" fmla="*/ 39 w 105"/>
                      <a:gd name="T21" fmla="*/ 6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05" h="85">
                        <a:moveTo>
                          <a:pt x="39" y="6"/>
                        </a:moveTo>
                        <a:cubicBezTo>
                          <a:pt x="73" y="0"/>
                          <a:pt x="87" y="35"/>
                          <a:pt x="85" y="46"/>
                        </a:cubicBezTo>
                        <a:cubicBezTo>
                          <a:pt x="85" y="46"/>
                          <a:pt x="85" y="48"/>
                          <a:pt x="90" y="49"/>
                        </a:cubicBezTo>
                        <a:cubicBezTo>
                          <a:pt x="96" y="50"/>
                          <a:pt x="101" y="52"/>
                          <a:pt x="98" y="57"/>
                        </a:cubicBezTo>
                        <a:cubicBezTo>
                          <a:pt x="95" y="62"/>
                          <a:pt x="90" y="78"/>
                          <a:pt x="105" y="82"/>
                        </a:cubicBezTo>
                        <a:cubicBezTo>
                          <a:pt x="105" y="82"/>
                          <a:pt x="90" y="85"/>
                          <a:pt x="86" y="70"/>
                        </a:cubicBezTo>
                        <a:cubicBezTo>
                          <a:pt x="82" y="56"/>
                          <a:pt x="92" y="54"/>
                          <a:pt x="82" y="52"/>
                        </a:cubicBezTo>
                        <a:cubicBezTo>
                          <a:pt x="73" y="51"/>
                          <a:pt x="47" y="31"/>
                          <a:pt x="19" y="34"/>
                        </a:cubicBezTo>
                        <a:cubicBezTo>
                          <a:pt x="14" y="39"/>
                          <a:pt x="10" y="73"/>
                          <a:pt x="36" y="82"/>
                        </a:cubicBezTo>
                        <a:cubicBezTo>
                          <a:pt x="36" y="82"/>
                          <a:pt x="0" y="73"/>
                          <a:pt x="7" y="35"/>
                        </a:cubicBezTo>
                        <a:cubicBezTo>
                          <a:pt x="7" y="35"/>
                          <a:pt x="11" y="11"/>
                          <a:pt x="39" y="6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33" name="Freeform 1297"/>
                  <p:cNvSpPr>
                    <a:spLocks/>
                  </p:cNvSpPr>
                  <p:nvPr/>
                </p:nvSpPr>
                <p:spPr bwMode="auto">
                  <a:xfrm>
                    <a:off x="5579" y="2169"/>
                    <a:ext cx="81" cy="72"/>
                  </a:xfrm>
                  <a:custGeom>
                    <a:avLst/>
                    <a:gdLst>
                      <a:gd name="T0" fmla="*/ 27 w 34"/>
                      <a:gd name="T1" fmla="*/ 0 h 30"/>
                      <a:gd name="T2" fmla="*/ 32 w 34"/>
                      <a:gd name="T3" fmla="*/ 6 h 30"/>
                      <a:gd name="T4" fmla="*/ 33 w 34"/>
                      <a:gd name="T5" fmla="*/ 14 h 30"/>
                      <a:gd name="T6" fmla="*/ 31 w 34"/>
                      <a:gd name="T7" fmla="*/ 22 h 30"/>
                      <a:gd name="T8" fmla="*/ 24 w 34"/>
                      <a:gd name="T9" fmla="*/ 28 h 30"/>
                      <a:gd name="T10" fmla="*/ 16 w 34"/>
                      <a:gd name="T11" fmla="*/ 30 h 30"/>
                      <a:gd name="T12" fmla="*/ 8 w 34"/>
                      <a:gd name="T13" fmla="*/ 28 h 30"/>
                      <a:gd name="T14" fmla="*/ 2 w 34"/>
                      <a:gd name="T15" fmla="*/ 22 h 30"/>
                      <a:gd name="T16" fmla="*/ 0 w 34"/>
                      <a:gd name="T17" fmla="*/ 15 h 30"/>
                      <a:gd name="T18" fmla="*/ 3 w 34"/>
                      <a:gd name="T19" fmla="*/ 21 h 30"/>
                      <a:gd name="T20" fmla="*/ 9 w 34"/>
                      <a:gd name="T21" fmla="*/ 26 h 30"/>
                      <a:gd name="T22" fmla="*/ 16 w 34"/>
                      <a:gd name="T23" fmla="*/ 27 h 30"/>
                      <a:gd name="T24" fmla="*/ 23 w 34"/>
                      <a:gd name="T25" fmla="*/ 25 h 30"/>
                      <a:gd name="T26" fmla="*/ 31 w 34"/>
                      <a:gd name="T27" fmla="*/ 14 h 30"/>
                      <a:gd name="T28" fmla="*/ 31 w 34"/>
                      <a:gd name="T29" fmla="*/ 7 h 30"/>
                      <a:gd name="T30" fmla="*/ 27 w 34"/>
                      <a:gd name="T31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4" h="30">
                        <a:moveTo>
                          <a:pt x="27" y="0"/>
                        </a:moveTo>
                        <a:cubicBezTo>
                          <a:pt x="30" y="1"/>
                          <a:pt x="31" y="4"/>
                          <a:pt x="32" y="6"/>
                        </a:cubicBezTo>
                        <a:cubicBezTo>
                          <a:pt x="33" y="9"/>
                          <a:pt x="34" y="12"/>
                          <a:pt x="33" y="14"/>
                        </a:cubicBezTo>
                        <a:cubicBezTo>
                          <a:pt x="33" y="17"/>
                          <a:pt x="32" y="20"/>
                          <a:pt x="31" y="22"/>
                        </a:cubicBezTo>
                        <a:cubicBezTo>
                          <a:pt x="29" y="24"/>
                          <a:pt x="27" y="26"/>
                          <a:pt x="24" y="28"/>
                        </a:cubicBezTo>
                        <a:cubicBezTo>
                          <a:pt x="22" y="29"/>
                          <a:pt x="19" y="30"/>
                          <a:pt x="16" y="30"/>
                        </a:cubicBezTo>
                        <a:cubicBezTo>
                          <a:pt x="14" y="30"/>
                          <a:pt x="11" y="29"/>
                          <a:pt x="8" y="28"/>
                        </a:cubicBezTo>
                        <a:cubicBezTo>
                          <a:pt x="6" y="26"/>
                          <a:pt x="4" y="24"/>
                          <a:pt x="2" y="22"/>
                        </a:cubicBezTo>
                        <a:cubicBezTo>
                          <a:pt x="1" y="20"/>
                          <a:pt x="0" y="18"/>
                          <a:pt x="0" y="15"/>
                        </a:cubicBezTo>
                        <a:cubicBezTo>
                          <a:pt x="0" y="17"/>
                          <a:pt x="2" y="20"/>
                          <a:pt x="3" y="21"/>
                        </a:cubicBezTo>
                        <a:cubicBezTo>
                          <a:pt x="5" y="23"/>
                          <a:pt x="7" y="25"/>
                          <a:pt x="9" y="26"/>
                        </a:cubicBezTo>
                        <a:cubicBezTo>
                          <a:pt x="12" y="27"/>
                          <a:pt x="14" y="27"/>
                          <a:pt x="16" y="27"/>
                        </a:cubicBezTo>
                        <a:cubicBezTo>
                          <a:pt x="19" y="27"/>
                          <a:pt x="21" y="26"/>
                          <a:pt x="23" y="25"/>
                        </a:cubicBezTo>
                        <a:cubicBezTo>
                          <a:pt x="27" y="23"/>
                          <a:pt x="30" y="19"/>
                          <a:pt x="31" y="14"/>
                        </a:cubicBezTo>
                        <a:cubicBezTo>
                          <a:pt x="31" y="12"/>
                          <a:pt x="32" y="9"/>
                          <a:pt x="31" y="7"/>
                        </a:cubicBezTo>
                        <a:cubicBezTo>
                          <a:pt x="30" y="4"/>
                          <a:pt x="29" y="2"/>
                          <a:pt x="27" y="0"/>
                        </a:cubicBezTo>
                        <a:close/>
                      </a:path>
                    </a:pathLst>
                  </a:custGeom>
                  <a:solidFill>
                    <a:srgbClr val="DB99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34" name="Freeform 1298"/>
                  <p:cNvSpPr>
                    <a:spLocks/>
                  </p:cNvSpPr>
                  <p:nvPr/>
                </p:nvSpPr>
                <p:spPr bwMode="auto">
                  <a:xfrm>
                    <a:off x="5660" y="2131"/>
                    <a:ext cx="227" cy="190"/>
                  </a:xfrm>
                  <a:custGeom>
                    <a:avLst/>
                    <a:gdLst>
                      <a:gd name="T0" fmla="*/ 39 w 96"/>
                      <a:gd name="T1" fmla="*/ 4 h 80"/>
                      <a:gd name="T2" fmla="*/ 75 w 96"/>
                      <a:gd name="T3" fmla="*/ 48 h 80"/>
                      <a:gd name="T4" fmla="*/ 96 w 96"/>
                      <a:gd name="T5" fmla="*/ 66 h 80"/>
                      <a:gd name="T6" fmla="*/ 94 w 96"/>
                      <a:gd name="T7" fmla="*/ 71 h 80"/>
                      <a:gd name="T8" fmla="*/ 74 w 96"/>
                      <a:gd name="T9" fmla="*/ 59 h 80"/>
                      <a:gd name="T10" fmla="*/ 34 w 96"/>
                      <a:gd name="T11" fmla="*/ 36 h 80"/>
                      <a:gd name="T12" fmla="*/ 9 w 96"/>
                      <a:gd name="T13" fmla="*/ 43 h 80"/>
                      <a:gd name="T14" fmla="*/ 38 w 96"/>
                      <a:gd name="T15" fmla="*/ 80 h 80"/>
                      <a:gd name="T16" fmla="*/ 2 w 96"/>
                      <a:gd name="T17" fmla="*/ 34 h 80"/>
                      <a:gd name="T18" fmla="*/ 39 w 96"/>
                      <a:gd name="T19" fmla="*/ 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6" h="80">
                        <a:moveTo>
                          <a:pt x="39" y="4"/>
                        </a:moveTo>
                        <a:cubicBezTo>
                          <a:pt x="60" y="8"/>
                          <a:pt x="68" y="32"/>
                          <a:pt x="75" y="48"/>
                        </a:cubicBezTo>
                        <a:cubicBezTo>
                          <a:pt x="77" y="53"/>
                          <a:pt x="83" y="58"/>
                          <a:pt x="96" y="66"/>
                        </a:cubicBezTo>
                        <a:cubicBezTo>
                          <a:pt x="95" y="67"/>
                          <a:pt x="95" y="69"/>
                          <a:pt x="94" y="71"/>
                        </a:cubicBezTo>
                        <a:cubicBezTo>
                          <a:pt x="91" y="70"/>
                          <a:pt x="84" y="64"/>
                          <a:pt x="74" y="59"/>
                        </a:cubicBezTo>
                        <a:cubicBezTo>
                          <a:pt x="61" y="52"/>
                          <a:pt x="52" y="44"/>
                          <a:pt x="34" y="36"/>
                        </a:cubicBezTo>
                        <a:cubicBezTo>
                          <a:pt x="17" y="27"/>
                          <a:pt x="10" y="22"/>
                          <a:pt x="9" y="43"/>
                        </a:cubicBezTo>
                        <a:cubicBezTo>
                          <a:pt x="8" y="73"/>
                          <a:pt x="38" y="80"/>
                          <a:pt x="38" y="80"/>
                        </a:cubicBezTo>
                        <a:cubicBezTo>
                          <a:pt x="10" y="76"/>
                          <a:pt x="0" y="53"/>
                          <a:pt x="2" y="34"/>
                        </a:cubicBezTo>
                        <a:cubicBezTo>
                          <a:pt x="4" y="21"/>
                          <a:pt x="18" y="0"/>
                          <a:pt x="39" y="4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35" name="Freeform 1299"/>
                  <p:cNvSpPr>
                    <a:spLocks/>
                  </p:cNvSpPr>
                  <p:nvPr/>
                </p:nvSpPr>
                <p:spPr bwMode="auto">
                  <a:xfrm>
                    <a:off x="5882" y="2302"/>
                    <a:ext cx="55" cy="62"/>
                  </a:xfrm>
                  <a:custGeom>
                    <a:avLst/>
                    <a:gdLst>
                      <a:gd name="T0" fmla="*/ 2 w 23"/>
                      <a:gd name="T1" fmla="*/ 7 h 26"/>
                      <a:gd name="T2" fmla="*/ 19 w 23"/>
                      <a:gd name="T3" fmla="*/ 6 h 26"/>
                      <a:gd name="T4" fmla="*/ 10 w 23"/>
                      <a:gd name="T5" fmla="*/ 26 h 26"/>
                      <a:gd name="T6" fmla="*/ 15 w 23"/>
                      <a:gd name="T7" fmla="*/ 13 h 26"/>
                      <a:gd name="T8" fmla="*/ 2 w 23"/>
                      <a:gd name="T9" fmla="*/ 7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26">
                        <a:moveTo>
                          <a:pt x="2" y="7"/>
                        </a:moveTo>
                        <a:cubicBezTo>
                          <a:pt x="5" y="2"/>
                          <a:pt x="16" y="0"/>
                          <a:pt x="19" y="6"/>
                        </a:cubicBezTo>
                        <a:cubicBezTo>
                          <a:pt x="23" y="13"/>
                          <a:pt x="15" y="26"/>
                          <a:pt x="10" y="26"/>
                        </a:cubicBezTo>
                        <a:cubicBezTo>
                          <a:pt x="5" y="26"/>
                          <a:pt x="14" y="20"/>
                          <a:pt x="15" y="13"/>
                        </a:cubicBezTo>
                        <a:cubicBezTo>
                          <a:pt x="15" y="5"/>
                          <a:pt x="0" y="11"/>
                          <a:pt x="2" y="7"/>
                        </a:cubicBezTo>
                        <a:close/>
                      </a:path>
                    </a:pathLst>
                  </a:custGeom>
                  <a:solidFill>
                    <a:srgbClr val="FFED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36" name="Freeform 1300"/>
                  <p:cNvSpPr>
                    <a:spLocks/>
                  </p:cNvSpPr>
                  <p:nvPr/>
                </p:nvSpPr>
                <p:spPr bwMode="auto">
                  <a:xfrm>
                    <a:off x="5277" y="1934"/>
                    <a:ext cx="407" cy="546"/>
                  </a:xfrm>
                  <a:custGeom>
                    <a:avLst/>
                    <a:gdLst>
                      <a:gd name="T0" fmla="*/ 1 w 172"/>
                      <a:gd name="T1" fmla="*/ 89 h 230"/>
                      <a:gd name="T2" fmla="*/ 21 w 172"/>
                      <a:gd name="T3" fmla="*/ 86 h 230"/>
                      <a:gd name="T4" fmla="*/ 95 w 172"/>
                      <a:gd name="T5" fmla="*/ 0 h 230"/>
                      <a:gd name="T6" fmla="*/ 57 w 172"/>
                      <a:gd name="T7" fmla="*/ 136 h 230"/>
                      <a:gd name="T8" fmla="*/ 172 w 172"/>
                      <a:gd name="T9" fmla="*/ 228 h 230"/>
                      <a:gd name="T10" fmla="*/ 98 w 172"/>
                      <a:gd name="T11" fmla="*/ 215 h 230"/>
                      <a:gd name="T12" fmla="*/ 19 w 172"/>
                      <a:gd name="T13" fmla="*/ 111 h 230"/>
                      <a:gd name="T14" fmla="*/ 1 w 172"/>
                      <a:gd name="T15" fmla="*/ 89 h 2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2" h="230">
                        <a:moveTo>
                          <a:pt x="1" y="89"/>
                        </a:moveTo>
                        <a:cubicBezTo>
                          <a:pt x="3" y="67"/>
                          <a:pt x="20" y="75"/>
                          <a:pt x="21" y="86"/>
                        </a:cubicBezTo>
                        <a:cubicBezTo>
                          <a:pt x="21" y="86"/>
                          <a:pt x="41" y="23"/>
                          <a:pt x="95" y="0"/>
                        </a:cubicBezTo>
                        <a:cubicBezTo>
                          <a:pt x="62" y="25"/>
                          <a:pt x="42" y="67"/>
                          <a:pt x="57" y="136"/>
                        </a:cubicBezTo>
                        <a:cubicBezTo>
                          <a:pt x="72" y="200"/>
                          <a:pt x="132" y="224"/>
                          <a:pt x="172" y="228"/>
                        </a:cubicBezTo>
                        <a:cubicBezTo>
                          <a:pt x="151" y="228"/>
                          <a:pt x="128" y="230"/>
                          <a:pt x="98" y="215"/>
                        </a:cubicBezTo>
                        <a:cubicBezTo>
                          <a:pt x="23" y="180"/>
                          <a:pt x="19" y="111"/>
                          <a:pt x="19" y="111"/>
                        </a:cubicBezTo>
                        <a:cubicBezTo>
                          <a:pt x="19" y="111"/>
                          <a:pt x="0" y="110"/>
                          <a:pt x="1" y="89"/>
                        </a:cubicBezTo>
                        <a:close/>
                      </a:path>
                    </a:pathLst>
                  </a:custGeom>
                  <a:solidFill>
                    <a:srgbClr val="F7CC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37" name="Freeform 1301"/>
                  <p:cNvSpPr>
                    <a:spLocks/>
                  </p:cNvSpPr>
                  <p:nvPr/>
                </p:nvSpPr>
                <p:spPr bwMode="auto">
                  <a:xfrm>
                    <a:off x="5288" y="2177"/>
                    <a:ext cx="194" cy="256"/>
                  </a:xfrm>
                  <a:custGeom>
                    <a:avLst/>
                    <a:gdLst>
                      <a:gd name="T0" fmla="*/ 19 w 82"/>
                      <a:gd name="T1" fmla="*/ 4 h 108"/>
                      <a:gd name="T2" fmla="*/ 32 w 82"/>
                      <a:gd name="T3" fmla="*/ 47 h 108"/>
                      <a:gd name="T4" fmla="*/ 82 w 82"/>
                      <a:gd name="T5" fmla="*/ 108 h 108"/>
                      <a:gd name="T6" fmla="*/ 14 w 82"/>
                      <a:gd name="T7" fmla="*/ 9 h 108"/>
                      <a:gd name="T8" fmla="*/ 0 w 82"/>
                      <a:gd name="T9" fmla="*/ 0 h 108"/>
                      <a:gd name="T10" fmla="*/ 19 w 82"/>
                      <a:gd name="T11" fmla="*/ 4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2" h="108">
                        <a:moveTo>
                          <a:pt x="19" y="4"/>
                        </a:moveTo>
                        <a:cubicBezTo>
                          <a:pt x="22" y="3"/>
                          <a:pt x="19" y="16"/>
                          <a:pt x="32" y="47"/>
                        </a:cubicBezTo>
                        <a:cubicBezTo>
                          <a:pt x="45" y="79"/>
                          <a:pt x="66" y="95"/>
                          <a:pt x="82" y="108"/>
                        </a:cubicBezTo>
                        <a:cubicBezTo>
                          <a:pt x="18" y="72"/>
                          <a:pt x="14" y="9"/>
                          <a:pt x="14" y="9"/>
                        </a:cubicBezTo>
                        <a:cubicBezTo>
                          <a:pt x="14" y="9"/>
                          <a:pt x="4" y="8"/>
                          <a:pt x="0" y="0"/>
                        </a:cubicBezTo>
                        <a:cubicBezTo>
                          <a:pt x="6" y="6"/>
                          <a:pt x="13" y="6"/>
                          <a:pt x="19" y="4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38" name="Freeform 1302"/>
                  <p:cNvSpPr>
                    <a:spLocks/>
                  </p:cNvSpPr>
                  <p:nvPr/>
                </p:nvSpPr>
                <p:spPr bwMode="auto">
                  <a:xfrm>
                    <a:off x="5279" y="2001"/>
                    <a:ext cx="130" cy="183"/>
                  </a:xfrm>
                  <a:custGeom>
                    <a:avLst/>
                    <a:gdLst>
                      <a:gd name="T0" fmla="*/ 0 w 55"/>
                      <a:gd name="T1" fmla="*/ 59 h 77"/>
                      <a:gd name="T2" fmla="*/ 20 w 55"/>
                      <a:gd name="T3" fmla="*/ 58 h 77"/>
                      <a:gd name="T4" fmla="*/ 55 w 55"/>
                      <a:gd name="T5" fmla="*/ 0 h 77"/>
                      <a:gd name="T6" fmla="*/ 29 w 55"/>
                      <a:gd name="T7" fmla="*/ 61 h 77"/>
                      <a:gd name="T8" fmla="*/ 16 w 55"/>
                      <a:gd name="T9" fmla="*/ 61 h 77"/>
                      <a:gd name="T10" fmla="*/ 0 w 55"/>
                      <a:gd name="T11" fmla="*/ 59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5" h="77">
                        <a:moveTo>
                          <a:pt x="0" y="59"/>
                        </a:moveTo>
                        <a:cubicBezTo>
                          <a:pt x="2" y="39"/>
                          <a:pt x="19" y="47"/>
                          <a:pt x="20" y="58"/>
                        </a:cubicBezTo>
                        <a:cubicBezTo>
                          <a:pt x="20" y="58"/>
                          <a:pt x="30" y="26"/>
                          <a:pt x="55" y="0"/>
                        </a:cubicBezTo>
                        <a:cubicBezTo>
                          <a:pt x="42" y="18"/>
                          <a:pt x="33" y="41"/>
                          <a:pt x="29" y="61"/>
                        </a:cubicBezTo>
                        <a:cubicBezTo>
                          <a:pt x="25" y="77"/>
                          <a:pt x="22" y="71"/>
                          <a:pt x="16" y="61"/>
                        </a:cubicBezTo>
                        <a:cubicBezTo>
                          <a:pt x="12" y="54"/>
                          <a:pt x="4" y="52"/>
                          <a:pt x="0" y="59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39" name="Freeform 1303"/>
                  <p:cNvSpPr>
                    <a:spLocks/>
                  </p:cNvSpPr>
                  <p:nvPr/>
                </p:nvSpPr>
                <p:spPr bwMode="auto">
                  <a:xfrm>
                    <a:off x="5331" y="1901"/>
                    <a:ext cx="606" cy="404"/>
                  </a:xfrm>
                  <a:custGeom>
                    <a:avLst/>
                    <a:gdLst>
                      <a:gd name="T0" fmla="*/ 234 w 256"/>
                      <a:gd name="T1" fmla="*/ 170 h 170"/>
                      <a:gd name="T2" fmla="*/ 232 w 256"/>
                      <a:gd name="T3" fmla="*/ 169 h 170"/>
                      <a:gd name="T4" fmla="*/ 201 w 256"/>
                      <a:gd name="T5" fmla="*/ 39 h 170"/>
                      <a:gd name="T6" fmla="*/ 200 w 256"/>
                      <a:gd name="T7" fmla="*/ 38 h 170"/>
                      <a:gd name="T8" fmla="*/ 201 w 256"/>
                      <a:gd name="T9" fmla="*/ 37 h 170"/>
                      <a:gd name="T10" fmla="*/ 204 w 256"/>
                      <a:gd name="T11" fmla="*/ 34 h 170"/>
                      <a:gd name="T12" fmla="*/ 199 w 256"/>
                      <a:gd name="T13" fmla="*/ 31 h 170"/>
                      <a:gd name="T14" fmla="*/ 147 w 256"/>
                      <a:gd name="T15" fmla="*/ 27 h 170"/>
                      <a:gd name="T16" fmla="*/ 146 w 256"/>
                      <a:gd name="T17" fmla="*/ 28 h 170"/>
                      <a:gd name="T18" fmla="*/ 146 w 256"/>
                      <a:gd name="T19" fmla="*/ 27 h 170"/>
                      <a:gd name="T20" fmla="*/ 124 w 256"/>
                      <a:gd name="T21" fmla="*/ 11 h 170"/>
                      <a:gd name="T22" fmla="*/ 103 w 256"/>
                      <a:gd name="T23" fmla="*/ 4 h 170"/>
                      <a:gd name="T24" fmla="*/ 103 w 256"/>
                      <a:gd name="T25" fmla="*/ 6 h 170"/>
                      <a:gd name="T26" fmla="*/ 104 w 256"/>
                      <a:gd name="T27" fmla="*/ 7 h 170"/>
                      <a:gd name="T28" fmla="*/ 102 w 256"/>
                      <a:gd name="T29" fmla="*/ 8 h 170"/>
                      <a:gd name="T30" fmla="*/ 102 w 256"/>
                      <a:gd name="T31" fmla="*/ 8 h 170"/>
                      <a:gd name="T32" fmla="*/ 2 w 256"/>
                      <a:gd name="T33" fmla="*/ 93 h 170"/>
                      <a:gd name="T34" fmla="*/ 0 w 256"/>
                      <a:gd name="T35" fmla="*/ 92 h 170"/>
                      <a:gd name="T36" fmla="*/ 101 w 256"/>
                      <a:gd name="T37" fmla="*/ 5 h 170"/>
                      <a:gd name="T38" fmla="*/ 101 w 256"/>
                      <a:gd name="T39" fmla="*/ 3 h 170"/>
                      <a:gd name="T40" fmla="*/ 125 w 256"/>
                      <a:gd name="T41" fmla="*/ 9 h 170"/>
                      <a:gd name="T42" fmla="*/ 147 w 256"/>
                      <a:gd name="T43" fmla="*/ 25 h 170"/>
                      <a:gd name="T44" fmla="*/ 200 w 256"/>
                      <a:gd name="T45" fmla="*/ 28 h 170"/>
                      <a:gd name="T46" fmla="*/ 206 w 256"/>
                      <a:gd name="T47" fmla="*/ 34 h 170"/>
                      <a:gd name="T48" fmla="*/ 204 w 256"/>
                      <a:gd name="T49" fmla="*/ 38 h 170"/>
                      <a:gd name="T50" fmla="*/ 234 w 256"/>
                      <a:gd name="T51" fmla="*/ 17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56" h="170">
                        <a:moveTo>
                          <a:pt x="234" y="170"/>
                        </a:moveTo>
                        <a:cubicBezTo>
                          <a:pt x="232" y="169"/>
                          <a:pt x="232" y="169"/>
                          <a:pt x="232" y="169"/>
                        </a:cubicBezTo>
                        <a:cubicBezTo>
                          <a:pt x="254" y="94"/>
                          <a:pt x="214" y="50"/>
                          <a:pt x="201" y="39"/>
                        </a:cubicBezTo>
                        <a:cubicBezTo>
                          <a:pt x="200" y="38"/>
                          <a:pt x="200" y="38"/>
                          <a:pt x="200" y="38"/>
                        </a:cubicBezTo>
                        <a:cubicBezTo>
                          <a:pt x="201" y="37"/>
                          <a:pt x="201" y="37"/>
                          <a:pt x="201" y="37"/>
                        </a:cubicBezTo>
                        <a:cubicBezTo>
                          <a:pt x="202" y="36"/>
                          <a:pt x="204" y="35"/>
                          <a:pt x="204" y="34"/>
                        </a:cubicBezTo>
                        <a:cubicBezTo>
                          <a:pt x="204" y="33"/>
                          <a:pt x="203" y="32"/>
                          <a:pt x="199" y="31"/>
                        </a:cubicBezTo>
                        <a:cubicBezTo>
                          <a:pt x="170" y="21"/>
                          <a:pt x="147" y="27"/>
                          <a:pt x="147" y="27"/>
                        </a:cubicBezTo>
                        <a:cubicBezTo>
                          <a:pt x="146" y="28"/>
                          <a:pt x="146" y="28"/>
                          <a:pt x="146" y="28"/>
                        </a:cubicBezTo>
                        <a:cubicBezTo>
                          <a:pt x="146" y="27"/>
                          <a:pt x="146" y="27"/>
                          <a:pt x="146" y="27"/>
                        </a:cubicBezTo>
                        <a:cubicBezTo>
                          <a:pt x="146" y="27"/>
                          <a:pt x="137" y="18"/>
                          <a:pt x="124" y="11"/>
                        </a:cubicBezTo>
                        <a:cubicBezTo>
                          <a:pt x="107" y="2"/>
                          <a:pt x="104" y="4"/>
                          <a:pt x="103" y="4"/>
                        </a:cubicBezTo>
                        <a:cubicBezTo>
                          <a:pt x="103" y="5"/>
                          <a:pt x="103" y="6"/>
                          <a:pt x="103" y="6"/>
                        </a:cubicBezTo>
                        <a:cubicBezTo>
                          <a:pt x="104" y="7"/>
                          <a:pt x="104" y="7"/>
                          <a:pt x="104" y="7"/>
                        </a:cubicBezTo>
                        <a:cubicBezTo>
                          <a:pt x="102" y="8"/>
                          <a:pt x="102" y="8"/>
                          <a:pt x="102" y="8"/>
                        </a:cubicBezTo>
                        <a:cubicBezTo>
                          <a:pt x="102" y="8"/>
                          <a:pt x="102" y="8"/>
                          <a:pt x="102" y="8"/>
                        </a:cubicBezTo>
                        <a:cubicBezTo>
                          <a:pt x="39" y="14"/>
                          <a:pt x="10" y="74"/>
                          <a:pt x="2" y="93"/>
                        </a:cubicBezTo>
                        <a:cubicBezTo>
                          <a:pt x="0" y="92"/>
                          <a:pt x="0" y="92"/>
                          <a:pt x="0" y="92"/>
                        </a:cubicBezTo>
                        <a:cubicBezTo>
                          <a:pt x="8" y="73"/>
                          <a:pt x="37" y="13"/>
                          <a:pt x="101" y="5"/>
                        </a:cubicBezTo>
                        <a:cubicBezTo>
                          <a:pt x="100" y="4"/>
                          <a:pt x="101" y="3"/>
                          <a:pt x="101" y="3"/>
                        </a:cubicBezTo>
                        <a:cubicBezTo>
                          <a:pt x="103" y="1"/>
                          <a:pt x="107" y="0"/>
                          <a:pt x="125" y="9"/>
                        </a:cubicBezTo>
                        <a:cubicBezTo>
                          <a:pt x="137" y="15"/>
                          <a:pt x="145" y="23"/>
                          <a:pt x="147" y="25"/>
                        </a:cubicBezTo>
                        <a:cubicBezTo>
                          <a:pt x="151" y="24"/>
                          <a:pt x="173" y="19"/>
                          <a:pt x="200" y="28"/>
                        </a:cubicBezTo>
                        <a:cubicBezTo>
                          <a:pt x="204" y="30"/>
                          <a:pt x="206" y="31"/>
                          <a:pt x="206" y="34"/>
                        </a:cubicBezTo>
                        <a:cubicBezTo>
                          <a:pt x="206" y="36"/>
                          <a:pt x="205" y="37"/>
                          <a:pt x="204" y="38"/>
                        </a:cubicBezTo>
                        <a:cubicBezTo>
                          <a:pt x="218" y="51"/>
                          <a:pt x="256" y="95"/>
                          <a:pt x="234" y="170"/>
                        </a:cubicBezTo>
                        <a:close/>
                      </a:path>
                    </a:pathLst>
                  </a:custGeom>
                  <a:solidFill>
                    <a:srgbClr val="69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40" name="Freeform 1304"/>
                  <p:cNvSpPr>
                    <a:spLocks/>
                  </p:cNvSpPr>
                  <p:nvPr/>
                </p:nvSpPr>
                <p:spPr bwMode="auto">
                  <a:xfrm>
                    <a:off x="5274" y="2108"/>
                    <a:ext cx="672" cy="387"/>
                  </a:xfrm>
                  <a:custGeom>
                    <a:avLst/>
                    <a:gdLst>
                      <a:gd name="T0" fmla="*/ 169 w 284"/>
                      <a:gd name="T1" fmla="*/ 156 h 163"/>
                      <a:gd name="T2" fmla="*/ 100 w 284"/>
                      <a:gd name="T3" fmla="*/ 144 h 163"/>
                      <a:gd name="T4" fmla="*/ 19 w 284"/>
                      <a:gd name="T5" fmla="*/ 39 h 163"/>
                      <a:gd name="T6" fmla="*/ 6 w 284"/>
                      <a:gd name="T7" fmla="*/ 33 h 163"/>
                      <a:gd name="T8" fmla="*/ 1 w 284"/>
                      <a:gd name="T9" fmla="*/ 16 h 163"/>
                      <a:gd name="T10" fmla="*/ 11 w 284"/>
                      <a:gd name="T11" fmla="*/ 1 h 163"/>
                      <a:gd name="T12" fmla="*/ 22 w 284"/>
                      <a:gd name="T13" fmla="*/ 9 h 163"/>
                      <a:gd name="T14" fmla="*/ 24 w 284"/>
                      <a:gd name="T15" fmla="*/ 5 h 163"/>
                      <a:gd name="T16" fmla="*/ 26 w 284"/>
                      <a:gd name="T17" fmla="*/ 6 h 163"/>
                      <a:gd name="T18" fmla="*/ 24 w 284"/>
                      <a:gd name="T19" fmla="*/ 13 h 163"/>
                      <a:gd name="T20" fmla="*/ 22 w 284"/>
                      <a:gd name="T21" fmla="*/ 18 h 163"/>
                      <a:gd name="T22" fmla="*/ 21 w 284"/>
                      <a:gd name="T23" fmla="*/ 13 h 163"/>
                      <a:gd name="T24" fmla="*/ 11 w 284"/>
                      <a:gd name="T25" fmla="*/ 3 h 163"/>
                      <a:gd name="T26" fmla="*/ 3 w 284"/>
                      <a:gd name="T27" fmla="*/ 16 h 163"/>
                      <a:gd name="T28" fmla="*/ 20 w 284"/>
                      <a:gd name="T29" fmla="*/ 37 h 163"/>
                      <a:gd name="T30" fmla="*/ 21 w 284"/>
                      <a:gd name="T31" fmla="*/ 37 h 163"/>
                      <a:gd name="T32" fmla="*/ 21 w 284"/>
                      <a:gd name="T33" fmla="*/ 38 h 163"/>
                      <a:gd name="T34" fmla="*/ 101 w 284"/>
                      <a:gd name="T35" fmla="*/ 142 h 163"/>
                      <a:gd name="T36" fmla="*/ 209 w 284"/>
                      <a:gd name="T37" fmla="*/ 142 h 163"/>
                      <a:gd name="T38" fmla="*/ 245 w 284"/>
                      <a:gd name="T39" fmla="*/ 111 h 163"/>
                      <a:gd name="T40" fmla="*/ 245 w 284"/>
                      <a:gd name="T41" fmla="*/ 110 h 163"/>
                      <a:gd name="T42" fmla="*/ 247 w 284"/>
                      <a:gd name="T43" fmla="*/ 111 h 163"/>
                      <a:gd name="T44" fmla="*/ 268 w 284"/>
                      <a:gd name="T45" fmla="*/ 110 h 163"/>
                      <a:gd name="T46" fmla="*/ 279 w 284"/>
                      <a:gd name="T47" fmla="*/ 89 h 163"/>
                      <a:gd name="T48" fmla="*/ 273 w 284"/>
                      <a:gd name="T49" fmla="*/ 83 h 163"/>
                      <a:gd name="T50" fmla="*/ 256 w 284"/>
                      <a:gd name="T51" fmla="*/ 89 h 163"/>
                      <a:gd name="T52" fmla="*/ 253 w 284"/>
                      <a:gd name="T53" fmla="*/ 91 h 163"/>
                      <a:gd name="T54" fmla="*/ 254 w 284"/>
                      <a:gd name="T55" fmla="*/ 87 h 163"/>
                      <a:gd name="T56" fmla="*/ 255 w 284"/>
                      <a:gd name="T57" fmla="*/ 83 h 163"/>
                      <a:gd name="T58" fmla="*/ 258 w 284"/>
                      <a:gd name="T59" fmla="*/ 84 h 163"/>
                      <a:gd name="T60" fmla="*/ 258 w 284"/>
                      <a:gd name="T61" fmla="*/ 84 h 163"/>
                      <a:gd name="T62" fmla="*/ 274 w 284"/>
                      <a:gd name="T63" fmla="*/ 80 h 163"/>
                      <a:gd name="T64" fmla="*/ 281 w 284"/>
                      <a:gd name="T65" fmla="*/ 88 h 163"/>
                      <a:gd name="T66" fmla="*/ 270 w 284"/>
                      <a:gd name="T67" fmla="*/ 112 h 163"/>
                      <a:gd name="T68" fmla="*/ 246 w 284"/>
                      <a:gd name="T69" fmla="*/ 113 h 163"/>
                      <a:gd name="T70" fmla="*/ 210 w 284"/>
                      <a:gd name="T71" fmla="*/ 144 h 163"/>
                      <a:gd name="T72" fmla="*/ 169 w 284"/>
                      <a:gd name="T73" fmla="*/ 156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84" h="163">
                        <a:moveTo>
                          <a:pt x="169" y="156"/>
                        </a:moveTo>
                        <a:cubicBezTo>
                          <a:pt x="150" y="158"/>
                          <a:pt x="127" y="156"/>
                          <a:pt x="100" y="144"/>
                        </a:cubicBezTo>
                        <a:cubicBezTo>
                          <a:pt x="31" y="116"/>
                          <a:pt x="20" y="48"/>
                          <a:pt x="19" y="39"/>
                        </a:cubicBezTo>
                        <a:cubicBezTo>
                          <a:pt x="16" y="39"/>
                          <a:pt x="10" y="38"/>
                          <a:pt x="6" y="33"/>
                        </a:cubicBezTo>
                        <a:cubicBezTo>
                          <a:pt x="2" y="28"/>
                          <a:pt x="0" y="23"/>
                          <a:pt x="1" y="16"/>
                        </a:cubicBezTo>
                        <a:cubicBezTo>
                          <a:pt x="2" y="2"/>
                          <a:pt x="8" y="1"/>
                          <a:pt x="11" y="1"/>
                        </a:cubicBezTo>
                        <a:cubicBezTo>
                          <a:pt x="15" y="0"/>
                          <a:pt x="20" y="4"/>
                          <a:pt x="22" y="9"/>
                        </a:cubicBezTo>
                        <a:cubicBezTo>
                          <a:pt x="23" y="8"/>
                          <a:pt x="23" y="6"/>
                          <a:pt x="24" y="5"/>
                        </a:cubicBezTo>
                        <a:cubicBezTo>
                          <a:pt x="26" y="6"/>
                          <a:pt x="26" y="6"/>
                          <a:pt x="26" y="6"/>
                        </a:cubicBezTo>
                        <a:cubicBezTo>
                          <a:pt x="24" y="10"/>
                          <a:pt x="24" y="13"/>
                          <a:pt x="24" y="13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0" y="7"/>
                          <a:pt x="15" y="3"/>
                          <a:pt x="11" y="3"/>
                        </a:cubicBezTo>
                        <a:cubicBezTo>
                          <a:pt x="7" y="3"/>
                          <a:pt x="4" y="8"/>
                          <a:pt x="3" y="16"/>
                        </a:cubicBezTo>
                        <a:cubicBezTo>
                          <a:pt x="2" y="36"/>
                          <a:pt x="19" y="37"/>
                          <a:pt x="20" y="37"/>
                        </a:cubicBezTo>
                        <a:cubicBezTo>
                          <a:pt x="21" y="37"/>
                          <a:pt x="21" y="37"/>
                          <a:pt x="21" y="37"/>
                        </a:cubicBezTo>
                        <a:cubicBezTo>
                          <a:pt x="21" y="38"/>
                          <a:pt x="21" y="38"/>
                          <a:pt x="21" y="38"/>
                        </a:cubicBezTo>
                        <a:cubicBezTo>
                          <a:pt x="21" y="39"/>
                          <a:pt x="29" y="112"/>
                          <a:pt x="101" y="142"/>
                        </a:cubicBezTo>
                        <a:cubicBezTo>
                          <a:pt x="150" y="163"/>
                          <a:pt x="187" y="153"/>
                          <a:pt x="209" y="142"/>
                        </a:cubicBezTo>
                        <a:cubicBezTo>
                          <a:pt x="232" y="129"/>
                          <a:pt x="245" y="111"/>
                          <a:pt x="245" y="111"/>
                        </a:cubicBezTo>
                        <a:cubicBezTo>
                          <a:pt x="245" y="110"/>
                          <a:pt x="245" y="110"/>
                          <a:pt x="245" y="110"/>
                        </a:cubicBezTo>
                        <a:cubicBezTo>
                          <a:pt x="247" y="111"/>
                          <a:pt x="247" y="111"/>
                          <a:pt x="247" y="111"/>
                        </a:cubicBezTo>
                        <a:cubicBezTo>
                          <a:pt x="256" y="118"/>
                          <a:pt x="265" y="113"/>
                          <a:pt x="268" y="110"/>
                        </a:cubicBezTo>
                        <a:cubicBezTo>
                          <a:pt x="276" y="105"/>
                          <a:pt x="281" y="95"/>
                          <a:pt x="279" y="89"/>
                        </a:cubicBezTo>
                        <a:cubicBezTo>
                          <a:pt x="278" y="85"/>
                          <a:pt x="276" y="83"/>
                          <a:pt x="273" y="83"/>
                        </a:cubicBezTo>
                        <a:cubicBezTo>
                          <a:pt x="266" y="81"/>
                          <a:pt x="256" y="89"/>
                          <a:pt x="256" y="89"/>
                        </a:cubicBezTo>
                        <a:cubicBezTo>
                          <a:pt x="253" y="91"/>
                          <a:pt x="253" y="91"/>
                          <a:pt x="253" y="91"/>
                        </a:cubicBezTo>
                        <a:cubicBezTo>
                          <a:pt x="254" y="87"/>
                          <a:pt x="254" y="87"/>
                          <a:pt x="254" y="87"/>
                        </a:cubicBezTo>
                        <a:cubicBezTo>
                          <a:pt x="254" y="86"/>
                          <a:pt x="255" y="85"/>
                          <a:pt x="255" y="83"/>
                        </a:cubicBezTo>
                        <a:cubicBezTo>
                          <a:pt x="258" y="84"/>
                          <a:pt x="258" y="84"/>
                          <a:pt x="258" y="84"/>
                        </a:cubicBezTo>
                        <a:cubicBezTo>
                          <a:pt x="258" y="84"/>
                          <a:pt x="258" y="84"/>
                          <a:pt x="258" y="84"/>
                        </a:cubicBezTo>
                        <a:cubicBezTo>
                          <a:pt x="261" y="82"/>
                          <a:pt x="268" y="79"/>
                          <a:pt x="274" y="80"/>
                        </a:cubicBezTo>
                        <a:cubicBezTo>
                          <a:pt x="277" y="81"/>
                          <a:pt x="280" y="84"/>
                          <a:pt x="281" y="88"/>
                        </a:cubicBezTo>
                        <a:cubicBezTo>
                          <a:pt x="284" y="95"/>
                          <a:pt x="279" y="106"/>
                          <a:pt x="270" y="112"/>
                        </a:cubicBezTo>
                        <a:cubicBezTo>
                          <a:pt x="262" y="118"/>
                          <a:pt x="253" y="118"/>
                          <a:pt x="246" y="113"/>
                        </a:cubicBezTo>
                        <a:cubicBezTo>
                          <a:pt x="243" y="117"/>
                          <a:pt x="231" y="133"/>
                          <a:pt x="210" y="144"/>
                        </a:cubicBezTo>
                        <a:cubicBezTo>
                          <a:pt x="200" y="149"/>
                          <a:pt x="186" y="154"/>
                          <a:pt x="169" y="156"/>
                        </a:cubicBezTo>
                        <a:close/>
                      </a:path>
                    </a:pathLst>
                  </a:custGeom>
                  <a:solidFill>
                    <a:srgbClr val="C165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41" name="Freeform 1305"/>
                  <p:cNvSpPr>
                    <a:spLocks/>
                  </p:cNvSpPr>
                  <p:nvPr/>
                </p:nvSpPr>
                <p:spPr bwMode="auto">
                  <a:xfrm>
                    <a:off x="5452" y="1996"/>
                    <a:ext cx="68" cy="43"/>
                  </a:xfrm>
                  <a:custGeom>
                    <a:avLst/>
                    <a:gdLst>
                      <a:gd name="T0" fmla="*/ 27 w 29"/>
                      <a:gd name="T1" fmla="*/ 14 h 18"/>
                      <a:gd name="T2" fmla="*/ 12 w 29"/>
                      <a:gd name="T3" fmla="*/ 7 h 18"/>
                      <a:gd name="T4" fmla="*/ 11 w 29"/>
                      <a:gd name="T5" fmla="*/ 15 h 18"/>
                      <a:gd name="T6" fmla="*/ 27 w 29"/>
                      <a:gd name="T7" fmla="*/ 1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9" h="18">
                        <a:moveTo>
                          <a:pt x="27" y="14"/>
                        </a:moveTo>
                        <a:cubicBezTo>
                          <a:pt x="29" y="10"/>
                          <a:pt x="26" y="0"/>
                          <a:pt x="12" y="7"/>
                        </a:cubicBezTo>
                        <a:cubicBezTo>
                          <a:pt x="0" y="13"/>
                          <a:pt x="4" y="16"/>
                          <a:pt x="11" y="15"/>
                        </a:cubicBezTo>
                        <a:cubicBezTo>
                          <a:pt x="18" y="14"/>
                          <a:pt x="25" y="18"/>
                          <a:pt x="27" y="14"/>
                        </a:cubicBezTo>
                        <a:close/>
                      </a:path>
                    </a:pathLst>
                  </a:custGeom>
                  <a:solidFill>
                    <a:srgbClr val="D15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42" name="Freeform 1306"/>
                  <p:cNvSpPr>
                    <a:spLocks/>
                  </p:cNvSpPr>
                  <p:nvPr/>
                </p:nvSpPr>
                <p:spPr bwMode="auto">
                  <a:xfrm>
                    <a:off x="5454" y="2015"/>
                    <a:ext cx="62" cy="21"/>
                  </a:xfrm>
                  <a:custGeom>
                    <a:avLst/>
                    <a:gdLst>
                      <a:gd name="T0" fmla="*/ 13 w 26"/>
                      <a:gd name="T1" fmla="*/ 5 h 9"/>
                      <a:gd name="T2" fmla="*/ 9 w 26"/>
                      <a:gd name="T3" fmla="*/ 0 h 9"/>
                      <a:gd name="T4" fmla="*/ 10 w 26"/>
                      <a:gd name="T5" fmla="*/ 7 h 9"/>
                      <a:gd name="T6" fmla="*/ 26 w 26"/>
                      <a:gd name="T7" fmla="*/ 6 h 9"/>
                      <a:gd name="T8" fmla="*/ 13 w 26"/>
                      <a:gd name="T9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" h="9">
                        <a:moveTo>
                          <a:pt x="13" y="5"/>
                        </a:moveTo>
                        <a:cubicBezTo>
                          <a:pt x="7" y="5"/>
                          <a:pt x="4" y="3"/>
                          <a:pt x="9" y="0"/>
                        </a:cubicBezTo>
                        <a:cubicBezTo>
                          <a:pt x="0" y="5"/>
                          <a:pt x="3" y="8"/>
                          <a:pt x="10" y="7"/>
                        </a:cubicBezTo>
                        <a:cubicBezTo>
                          <a:pt x="17" y="6"/>
                          <a:pt x="23" y="9"/>
                          <a:pt x="26" y="6"/>
                        </a:cubicBezTo>
                        <a:cubicBezTo>
                          <a:pt x="22" y="6"/>
                          <a:pt x="18" y="4"/>
                          <a:pt x="13" y="5"/>
                        </a:cubicBezTo>
                        <a:close/>
                      </a:path>
                    </a:pathLst>
                  </a:custGeom>
                  <a:solidFill>
                    <a:srgbClr val="AB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43" name="Freeform 1307"/>
                  <p:cNvSpPr>
                    <a:spLocks noEditPoints="1"/>
                  </p:cNvSpPr>
                  <p:nvPr/>
                </p:nvSpPr>
                <p:spPr bwMode="auto">
                  <a:xfrm>
                    <a:off x="5459" y="2003"/>
                    <a:ext cx="61" cy="31"/>
                  </a:xfrm>
                  <a:custGeom>
                    <a:avLst/>
                    <a:gdLst>
                      <a:gd name="T0" fmla="*/ 22 w 26"/>
                      <a:gd name="T1" fmla="*/ 13 h 13"/>
                      <a:gd name="T2" fmla="*/ 16 w 26"/>
                      <a:gd name="T3" fmla="*/ 13 h 13"/>
                      <a:gd name="T4" fmla="*/ 8 w 26"/>
                      <a:gd name="T5" fmla="*/ 12 h 13"/>
                      <a:gd name="T6" fmla="*/ 8 w 26"/>
                      <a:gd name="T7" fmla="*/ 12 h 13"/>
                      <a:gd name="T8" fmla="*/ 7 w 26"/>
                      <a:gd name="T9" fmla="*/ 13 h 13"/>
                      <a:gd name="T10" fmla="*/ 0 w 26"/>
                      <a:gd name="T11" fmla="*/ 11 h 13"/>
                      <a:gd name="T12" fmla="*/ 9 w 26"/>
                      <a:gd name="T13" fmla="*/ 3 h 13"/>
                      <a:gd name="T14" fmla="*/ 16 w 26"/>
                      <a:gd name="T15" fmla="*/ 1 h 13"/>
                      <a:gd name="T16" fmla="*/ 24 w 26"/>
                      <a:gd name="T17" fmla="*/ 4 h 13"/>
                      <a:gd name="T18" fmla="*/ 25 w 26"/>
                      <a:gd name="T19" fmla="*/ 11 h 13"/>
                      <a:gd name="T20" fmla="*/ 22 w 26"/>
                      <a:gd name="T21" fmla="*/ 13 h 13"/>
                      <a:gd name="T22" fmla="*/ 8 w 26"/>
                      <a:gd name="T23" fmla="*/ 11 h 13"/>
                      <a:gd name="T24" fmla="*/ 16 w 26"/>
                      <a:gd name="T25" fmla="*/ 12 h 13"/>
                      <a:gd name="T26" fmla="*/ 21 w 26"/>
                      <a:gd name="T27" fmla="*/ 12 h 13"/>
                      <a:gd name="T28" fmla="*/ 24 w 26"/>
                      <a:gd name="T29" fmla="*/ 10 h 13"/>
                      <a:gd name="T30" fmla="*/ 23 w 26"/>
                      <a:gd name="T31" fmla="*/ 4 h 13"/>
                      <a:gd name="T32" fmla="*/ 10 w 26"/>
                      <a:gd name="T33" fmla="*/ 5 h 13"/>
                      <a:gd name="T34" fmla="*/ 2 w 26"/>
                      <a:gd name="T35" fmla="*/ 11 h 13"/>
                      <a:gd name="T36" fmla="*/ 7 w 26"/>
                      <a:gd name="T37" fmla="*/ 11 h 13"/>
                      <a:gd name="T38" fmla="*/ 7 w 26"/>
                      <a:gd name="T39" fmla="*/ 11 h 13"/>
                      <a:gd name="T40" fmla="*/ 7 w 26"/>
                      <a:gd name="T41" fmla="*/ 11 h 13"/>
                      <a:gd name="T42" fmla="*/ 8 w 26"/>
                      <a:gd name="T43" fmla="*/ 1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6" h="13">
                        <a:moveTo>
                          <a:pt x="22" y="13"/>
                        </a:moveTo>
                        <a:cubicBezTo>
                          <a:pt x="20" y="13"/>
                          <a:pt x="18" y="13"/>
                          <a:pt x="16" y="13"/>
                        </a:cubicBezTo>
                        <a:cubicBezTo>
                          <a:pt x="14" y="13"/>
                          <a:pt x="11" y="12"/>
                          <a:pt x="8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4" y="13"/>
                          <a:pt x="1" y="13"/>
                          <a:pt x="0" y="11"/>
                        </a:cubicBezTo>
                        <a:cubicBezTo>
                          <a:pt x="0" y="9"/>
                          <a:pt x="3" y="7"/>
                          <a:pt x="9" y="3"/>
                        </a:cubicBezTo>
                        <a:cubicBezTo>
                          <a:pt x="12" y="2"/>
                          <a:pt x="14" y="1"/>
                          <a:pt x="16" y="1"/>
                        </a:cubicBezTo>
                        <a:cubicBezTo>
                          <a:pt x="20" y="0"/>
                          <a:pt x="23" y="2"/>
                          <a:pt x="24" y="4"/>
                        </a:cubicBezTo>
                        <a:cubicBezTo>
                          <a:pt x="26" y="6"/>
                          <a:pt x="26" y="9"/>
                          <a:pt x="25" y="11"/>
                        </a:cubicBezTo>
                        <a:cubicBezTo>
                          <a:pt x="24" y="12"/>
                          <a:pt x="23" y="13"/>
                          <a:pt x="22" y="13"/>
                        </a:cubicBezTo>
                        <a:close/>
                        <a:moveTo>
                          <a:pt x="8" y="11"/>
                        </a:moveTo>
                        <a:cubicBezTo>
                          <a:pt x="11" y="11"/>
                          <a:pt x="14" y="11"/>
                          <a:pt x="16" y="12"/>
                        </a:cubicBezTo>
                        <a:cubicBezTo>
                          <a:pt x="18" y="12"/>
                          <a:pt x="20" y="12"/>
                          <a:pt x="21" y="12"/>
                        </a:cubicBezTo>
                        <a:cubicBezTo>
                          <a:pt x="23" y="12"/>
                          <a:pt x="23" y="11"/>
                          <a:pt x="24" y="10"/>
                        </a:cubicBezTo>
                        <a:cubicBezTo>
                          <a:pt x="24" y="9"/>
                          <a:pt x="24" y="6"/>
                          <a:pt x="23" y="4"/>
                        </a:cubicBezTo>
                        <a:cubicBezTo>
                          <a:pt x="20" y="1"/>
                          <a:pt x="16" y="1"/>
                          <a:pt x="10" y="5"/>
                        </a:cubicBezTo>
                        <a:cubicBezTo>
                          <a:pt x="1" y="9"/>
                          <a:pt x="2" y="10"/>
                          <a:pt x="2" y="11"/>
                        </a:cubicBezTo>
                        <a:cubicBezTo>
                          <a:pt x="2" y="11"/>
                          <a:pt x="3" y="12"/>
                          <a:pt x="7" y="11"/>
                        </a:cubicBezTo>
                        <a:cubicBezTo>
                          <a:pt x="7" y="11"/>
                          <a:pt x="7" y="11"/>
                          <a:pt x="7" y="11"/>
                        </a:cubicBezTo>
                        <a:cubicBezTo>
                          <a:pt x="7" y="11"/>
                          <a:pt x="7" y="11"/>
                          <a:pt x="7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rgbClr val="5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44" name="Freeform 1308"/>
                  <p:cNvSpPr>
                    <a:spLocks/>
                  </p:cNvSpPr>
                  <p:nvPr/>
                </p:nvSpPr>
                <p:spPr bwMode="auto">
                  <a:xfrm>
                    <a:off x="5485" y="2008"/>
                    <a:ext cx="31" cy="14"/>
                  </a:xfrm>
                  <a:custGeom>
                    <a:avLst/>
                    <a:gdLst>
                      <a:gd name="T0" fmla="*/ 2 w 13"/>
                      <a:gd name="T1" fmla="*/ 2 h 6"/>
                      <a:gd name="T2" fmla="*/ 11 w 13"/>
                      <a:gd name="T3" fmla="*/ 3 h 6"/>
                      <a:gd name="T4" fmla="*/ 6 w 13"/>
                      <a:gd name="T5" fmla="*/ 5 h 6"/>
                      <a:gd name="T6" fmla="*/ 2 w 13"/>
                      <a:gd name="T7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6">
                        <a:moveTo>
                          <a:pt x="2" y="2"/>
                        </a:moveTo>
                        <a:cubicBezTo>
                          <a:pt x="5" y="0"/>
                          <a:pt x="9" y="0"/>
                          <a:pt x="11" y="3"/>
                        </a:cubicBezTo>
                        <a:cubicBezTo>
                          <a:pt x="13" y="6"/>
                          <a:pt x="10" y="6"/>
                          <a:pt x="6" y="5"/>
                        </a:cubicBezTo>
                        <a:cubicBezTo>
                          <a:pt x="3" y="3"/>
                          <a:pt x="0" y="3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E66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45" name="Freeform 1309"/>
                  <p:cNvSpPr>
                    <a:spLocks/>
                  </p:cNvSpPr>
                  <p:nvPr/>
                </p:nvSpPr>
                <p:spPr bwMode="auto">
                  <a:xfrm>
                    <a:off x="5464" y="2115"/>
                    <a:ext cx="47" cy="38"/>
                  </a:xfrm>
                  <a:custGeom>
                    <a:avLst/>
                    <a:gdLst>
                      <a:gd name="T0" fmla="*/ 9 w 20"/>
                      <a:gd name="T1" fmla="*/ 13 h 16"/>
                      <a:gd name="T2" fmla="*/ 18 w 20"/>
                      <a:gd name="T3" fmla="*/ 8 h 16"/>
                      <a:gd name="T4" fmla="*/ 3 w 20"/>
                      <a:gd name="T5" fmla="*/ 7 h 16"/>
                      <a:gd name="T6" fmla="*/ 9 w 20"/>
                      <a:gd name="T7" fmla="*/ 13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6">
                        <a:moveTo>
                          <a:pt x="9" y="13"/>
                        </a:moveTo>
                        <a:cubicBezTo>
                          <a:pt x="14" y="15"/>
                          <a:pt x="20" y="16"/>
                          <a:pt x="18" y="8"/>
                        </a:cubicBezTo>
                        <a:cubicBezTo>
                          <a:pt x="16" y="1"/>
                          <a:pt x="6" y="0"/>
                          <a:pt x="3" y="7"/>
                        </a:cubicBezTo>
                        <a:cubicBezTo>
                          <a:pt x="0" y="12"/>
                          <a:pt x="5" y="12"/>
                          <a:pt x="9" y="13"/>
                        </a:cubicBezTo>
                        <a:close/>
                      </a:path>
                    </a:pathLst>
                  </a:custGeom>
                  <a:solidFill>
                    <a:srgbClr val="912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46" name="Freeform 1310"/>
                  <p:cNvSpPr>
                    <a:spLocks noEditPoints="1"/>
                  </p:cNvSpPr>
                  <p:nvPr/>
                </p:nvSpPr>
                <p:spPr bwMode="auto">
                  <a:xfrm>
                    <a:off x="5466" y="2117"/>
                    <a:ext cx="42" cy="33"/>
                  </a:xfrm>
                  <a:custGeom>
                    <a:avLst/>
                    <a:gdLst>
                      <a:gd name="T0" fmla="*/ 14 w 18"/>
                      <a:gd name="T1" fmla="*/ 14 h 14"/>
                      <a:gd name="T2" fmla="*/ 14 w 18"/>
                      <a:gd name="T3" fmla="*/ 14 h 14"/>
                      <a:gd name="T4" fmla="*/ 8 w 18"/>
                      <a:gd name="T5" fmla="*/ 13 h 14"/>
                      <a:gd name="T6" fmla="*/ 6 w 18"/>
                      <a:gd name="T7" fmla="*/ 12 h 14"/>
                      <a:gd name="T8" fmla="*/ 1 w 18"/>
                      <a:gd name="T9" fmla="*/ 10 h 14"/>
                      <a:gd name="T10" fmla="*/ 1 w 18"/>
                      <a:gd name="T11" fmla="*/ 5 h 14"/>
                      <a:gd name="T12" fmla="*/ 8 w 18"/>
                      <a:gd name="T13" fmla="*/ 1 h 14"/>
                      <a:gd name="T14" fmla="*/ 18 w 18"/>
                      <a:gd name="T15" fmla="*/ 7 h 14"/>
                      <a:gd name="T16" fmla="*/ 17 w 18"/>
                      <a:gd name="T17" fmla="*/ 12 h 14"/>
                      <a:gd name="T18" fmla="*/ 14 w 18"/>
                      <a:gd name="T19" fmla="*/ 14 h 14"/>
                      <a:gd name="T20" fmla="*/ 8 w 18"/>
                      <a:gd name="T21" fmla="*/ 2 h 14"/>
                      <a:gd name="T22" fmla="*/ 3 w 18"/>
                      <a:gd name="T23" fmla="*/ 6 h 14"/>
                      <a:gd name="T24" fmla="*/ 2 w 18"/>
                      <a:gd name="T25" fmla="*/ 9 h 14"/>
                      <a:gd name="T26" fmla="*/ 6 w 18"/>
                      <a:gd name="T27" fmla="*/ 11 h 14"/>
                      <a:gd name="T28" fmla="*/ 8 w 18"/>
                      <a:gd name="T29" fmla="*/ 12 h 14"/>
                      <a:gd name="T30" fmla="*/ 14 w 18"/>
                      <a:gd name="T31" fmla="*/ 13 h 14"/>
                      <a:gd name="T32" fmla="*/ 14 w 18"/>
                      <a:gd name="T33" fmla="*/ 13 h 14"/>
                      <a:gd name="T34" fmla="*/ 16 w 18"/>
                      <a:gd name="T35" fmla="*/ 12 h 14"/>
                      <a:gd name="T36" fmla="*/ 16 w 18"/>
                      <a:gd name="T37" fmla="*/ 7 h 14"/>
                      <a:gd name="T38" fmla="*/ 8 w 18"/>
                      <a:gd name="T39" fmla="*/ 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8" h="14">
                        <a:moveTo>
                          <a:pt x="14" y="14"/>
                        </a:moveTo>
                        <a:cubicBezTo>
                          <a:pt x="14" y="14"/>
                          <a:pt x="14" y="14"/>
                          <a:pt x="14" y="14"/>
                        </a:cubicBezTo>
                        <a:cubicBezTo>
                          <a:pt x="13" y="14"/>
                          <a:pt x="11" y="14"/>
                          <a:pt x="8" y="13"/>
                        </a:cubicBezTo>
                        <a:cubicBezTo>
                          <a:pt x="7" y="13"/>
                          <a:pt x="7" y="12"/>
                          <a:pt x="6" y="12"/>
                        </a:cubicBezTo>
                        <a:cubicBezTo>
                          <a:pt x="4" y="12"/>
                          <a:pt x="2" y="11"/>
                          <a:pt x="1" y="10"/>
                        </a:cubicBezTo>
                        <a:cubicBezTo>
                          <a:pt x="0" y="9"/>
                          <a:pt x="1" y="7"/>
                          <a:pt x="1" y="5"/>
                        </a:cubicBezTo>
                        <a:cubicBezTo>
                          <a:pt x="3" y="3"/>
                          <a:pt x="5" y="1"/>
                          <a:pt x="8" y="1"/>
                        </a:cubicBezTo>
                        <a:cubicBezTo>
                          <a:pt x="12" y="0"/>
                          <a:pt x="16" y="2"/>
                          <a:pt x="18" y="7"/>
                        </a:cubicBezTo>
                        <a:cubicBezTo>
                          <a:pt x="18" y="9"/>
                          <a:pt x="18" y="11"/>
                          <a:pt x="17" y="12"/>
                        </a:cubicBezTo>
                        <a:cubicBezTo>
                          <a:pt x="17" y="13"/>
                          <a:pt x="16" y="14"/>
                          <a:pt x="14" y="14"/>
                        </a:cubicBezTo>
                        <a:close/>
                        <a:moveTo>
                          <a:pt x="8" y="2"/>
                        </a:moveTo>
                        <a:cubicBezTo>
                          <a:pt x="6" y="2"/>
                          <a:pt x="4" y="4"/>
                          <a:pt x="3" y="6"/>
                        </a:cubicBezTo>
                        <a:cubicBezTo>
                          <a:pt x="2" y="7"/>
                          <a:pt x="2" y="8"/>
                          <a:pt x="2" y="9"/>
                        </a:cubicBezTo>
                        <a:cubicBezTo>
                          <a:pt x="2" y="10"/>
                          <a:pt x="4" y="11"/>
                          <a:pt x="6" y="11"/>
                        </a:cubicBezTo>
                        <a:cubicBezTo>
                          <a:pt x="7" y="11"/>
                          <a:pt x="8" y="12"/>
                          <a:pt x="8" y="12"/>
                        </a:cubicBezTo>
                        <a:cubicBezTo>
                          <a:pt x="11" y="12"/>
                          <a:pt x="13" y="13"/>
                          <a:pt x="14" y="13"/>
                        </a:cubicBezTo>
                        <a:cubicBezTo>
                          <a:pt x="14" y="13"/>
                          <a:pt x="14" y="13"/>
                          <a:pt x="14" y="13"/>
                        </a:cubicBezTo>
                        <a:cubicBezTo>
                          <a:pt x="15" y="12"/>
                          <a:pt x="16" y="12"/>
                          <a:pt x="16" y="12"/>
                        </a:cubicBezTo>
                        <a:cubicBezTo>
                          <a:pt x="17" y="11"/>
                          <a:pt x="17" y="9"/>
                          <a:pt x="16" y="7"/>
                        </a:cubicBezTo>
                        <a:cubicBezTo>
                          <a:pt x="15" y="3"/>
                          <a:pt x="11" y="1"/>
                          <a:pt x="8" y="2"/>
                        </a:cubicBezTo>
                        <a:close/>
                      </a:path>
                    </a:pathLst>
                  </a:custGeom>
                  <a:solidFill>
                    <a:srgbClr val="450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47" name="Freeform 1311"/>
                  <p:cNvSpPr>
                    <a:spLocks/>
                  </p:cNvSpPr>
                  <p:nvPr/>
                </p:nvSpPr>
                <p:spPr bwMode="auto">
                  <a:xfrm>
                    <a:off x="5478" y="2122"/>
                    <a:ext cx="19" cy="14"/>
                  </a:xfrm>
                  <a:custGeom>
                    <a:avLst/>
                    <a:gdLst>
                      <a:gd name="T0" fmla="*/ 3 w 8"/>
                      <a:gd name="T1" fmla="*/ 6 h 6"/>
                      <a:gd name="T2" fmla="*/ 7 w 8"/>
                      <a:gd name="T3" fmla="*/ 3 h 6"/>
                      <a:gd name="T4" fmla="*/ 0 w 8"/>
                      <a:gd name="T5" fmla="*/ 4 h 6"/>
                      <a:gd name="T6" fmla="*/ 3 w 8"/>
                      <a:gd name="T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6">
                        <a:moveTo>
                          <a:pt x="3" y="6"/>
                        </a:moveTo>
                        <a:cubicBezTo>
                          <a:pt x="5" y="6"/>
                          <a:pt x="8" y="6"/>
                          <a:pt x="7" y="3"/>
                        </a:cubicBezTo>
                        <a:cubicBezTo>
                          <a:pt x="5" y="0"/>
                          <a:pt x="1" y="1"/>
                          <a:pt x="0" y="4"/>
                        </a:cubicBezTo>
                        <a:cubicBezTo>
                          <a:pt x="0" y="6"/>
                          <a:pt x="1" y="6"/>
                          <a:pt x="3" y="6"/>
                        </a:cubicBezTo>
                        <a:close/>
                      </a:path>
                    </a:pathLst>
                  </a:custGeom>
                  <a:solidFill>
                    <a:srgbClr val="C452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48" name="Freeform 1312"/>
                  <p:cNvSpPr>
                    <a:spLocks/>
                  </p:cNvSpPr>
                  <p:nvPr/>
                </p:nvSpPr>
                <p:spPr bwMode="auto">
                  <a:xfrm>
                    <a:off x="5480" y="2127"/>
                    <a:ext cx="10" cy="4"/>
                  </a:xfrm>
                  <a:custGeom>
                    <a:avLst/>
                    <a:gdLst>
                      <a:gd name="T0" fmla="*/ 2 w 4"/>
                      <a:gd name="T1" fmla="*/ 2 h 2"/>
                      <a:gd name="T2" fmla="*/ 3 w 4"/>
                      <a:gd name="T3" fmla="*/ 1 h 2"/>
                      <a:gd name="T4" fmla="*/ 0 w 4"/>
                      <a:gd name="T5" fmla="*/ 1 h 2"/>
                      <a:gd name="T6" fmla="*/ 2 w 4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2">
                        <a:moveTo>
                          <a:pt x="2" y="2"/>
                        </a:moveTo>
                        <a:cubicBezTo>
                          <a:pt x="3" y="2"/>
                          <a:pt x="4" y="2"/>
                          <a:pt x="3" y="1"/>
                        </a:cubicBezTo>
                        <a:cubicBezTo>
                          <a:pt x="2" y="0"/>
                          <a:pt x="1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49" name="Freeform 1313"/>
                  <p:cNvSpPr>
                    <a:spLocks/>
                  </p:cNvSpPr>
                  <p:nvPr/>
                </p:nvSpPr>
                <p:spPr bwMode="auto">
                  <a:xfrm>
                    <a:off x="5729" y="2191"/>
                    <a:ext cx="44" cy="45"/>
                  </a:xfrm>
                  <a:custGeom>
                    <a:avLst/>
                    <a:gdLst>
                      <a:gd name="T0" fmla="*/ 9 w 19"/>
                      <a:gd name="T1" fmla="*/ 14 h 19"/>
                      <a:gd name="T2" fmla="*/ 18 w 19"/>
                      <a:gd name="T3" fmla="*/ 11 h 19"/>
                      <a:gd name="T4" fmla="*/ 4 w 19"/>
                      <a:gd name="T5" fmla="*/ 7 h 19"/>
                      <a:gd name="T6" fmla="*/ 9 w 19"/>
                      <a:gd name="T7" fmla="*/ 14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19">
                        <a:moveTo>
                          <a:pt x="9" y="14"/>
                        </a:moveTo>
                        <a:cubicBezTo>
                          <a:pt x="13" y="17"/>
                          <a:pt x="19" y="19"/>
                          <a:pt x="18" y="11"/>
                        </a:cubicBezTo>
                        <a:cubicBezTo>
                          <a:pt x="17" y="4"/>
                          <a:pt x="8" y="0"/>
                          <a:pt x="4" y="7"/>
                        </a:cubicBezTo>
                        <a:cubicBezTo>
                          <a:pt x="0" y="11"/>
                          <a:pt x="5" y="12"/>
                          <a:pt x="9" y="14"/>
                        </a:cubicBezTo>
                        <a:close/>
                      </a:path>
                    </a:pathLst>
                  </a:custGeom>
                  <a:solidFill>
                    <a:srgbClr val="912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50" name="Freeform 1314"/>
                  <p:cNvSpPr>
                    <a:spLocks noEditPoints="1"/>
                  </p:cNvSpPr>
                  <p:nvPr/>
                </p:nvSpPr>
                <p:spPr bwMode="auto">
                  <a:xfrm>
                    <a:off x="5733" y="2198"/>
                    <a:ext cx="40" cy="33"/>
                  </a:xfrm>
                  <a:custGeom>
                    <a:avLst/>
                    <a:gdLst>
                      <a:gd name="T0" fmla="*/ 14 w 17"/>
                      <a:gd name="T1" fmla="*/ 14 h 14"/>
                      <a:gd name="T2" fmla="*/ 14 w 17"/>
                      <a:gd name="T3" fmla="*/ 14 h 14"/>
                      <a:gd name="T4" fmla="*/ 6 w 17"/>
                      <a:gd name="T5" fmla="*/ 12 h 14"/>
                      <a:gd name="T6" fmla="*/ 5 w 17"/>
                      <a:gd name="T7" fmla="*/ 11 h 14"/>
                      <a:gd name="T8" fmla="*/ 0 w 17"/>
                      <a:gd name="T9" fmla="*/ 7 h 14"/>
                      <a:gd name="T10" fmla="*/ 1 w 17"/>
                      <a:gd name="T11" fmla="*/ 3 h 14"/>
                      <a:gd name="T12" fmla="*/ 7 w 17"/>
                      <a:gd name="T13" fmla="*/ 0 h 14"/>
                      <a:gd name="T14" fmla="*/ 13 w 17"/>
                      <a:gd name="T15" fmla="*/ 2 h 14"/>
                      <a:gd name="T16" fmla="*/ 17 w 17"/>
                      <a:gd name="T17" fmla="*/ 8 h 14"/>
                      <a:gd name="T18" fmla="*/ 14 w 17"/>
                      <a:gd name="T19" fmla="*/ 14 h 14"/>
                      <a:gd name="T20" fmla="*/ 7 w 17"/>
                      <a:gd name="T21" fmla="*/ 1 h 14"/>
                      <a:gd name="T22" fmla="*/ 2 w 17"/>
                      <a:gd name="T23" fmla="*/ 4 h 14"/>
                      <a:gd name="T24" fmla="*/ 1 w 17"/>
                      <a:gd name="T25" fmla="*/ 7 h 14"/>
                      <a:gd name="T26" fmla="*/ 5 w 17"/>
                      <a:gd name="T27" fmla="*/ 10 h 14"/>
                      <a:gd name="T28" fmla="*/ 7 w 17"/>
                      <a:gd name="T29" fmla="*/ 11 h 14"/>
                      <a:gd name="T30" fmla="*/ 13 w 17"/>
                      <a:gd name="T31" fmla="*/ 13 h 14"/>
                      <a:gd name="T32" fmla="*/ 13 w 17"/>
                      <a:gd name="T33" fmla="*/ 13 h 14"/>
                      <a:gd name="T34" fmla="*/ 16 w 17"/>
                      <a:gd name="T35" fmla="*/ 8 h 14"/>
                      <a:gd name="T36" fmla="*/ 13 w 17"/>
                      <a:gd name="T37" fmla="*/ 3 h 14"/>
                      <a:gd name="T38" fmla="*/ 7 w 17"/>
                      <a:gd name="T39" fmla="*/ 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7" h="14">
                        <a:moveTo>
                          <a:pt x="14" y="14"/>
                        </a:moveTo>
                        <a:cubicBezTo>
                          <a:pt x="14" y="14"/>
                          <a:pt x="14" y="14"/>
                          <a:pt x="14" y="14"/>
                        </a:cubicBezTo>
                        <a:cubicBezTo>
                          <a:pt x="11" y="14"/>
                          <a:pt x="8" y="13"/>
                          <a:pt x="6" y="12"/>
                        </a:cubicBezTo>
                        <a:cubicBezTo>
                          <a:pt x="6" y="12"/>
                          <a:pt x="5" y="11"/>
                          <a:pt x="5" y="11"/>
                        </a:cubicBezTo>
                        <a:cubicBezTo>
                          <a:pt x="2" y="10"/>
                          <a:pt x="0" y="9"/>
                          <a:pt x="0" y="7"/>
                        </a:cubicBezTo>
                        <a:cubicBezTo>
                          <a:pt x="0" y="6"/>
                          <a:pt x="0" y="5"/>
                          <a:pt x="1" y="3"/>
                        </a:cubicBezTo>
                        <a:cubicBezTo>
                          <a:pt x="3" y="1"/>
                          <a:pt x="5" y="0"/>
                          <a:pt x="7" y="0"/>
                        </a:cubicBezTo>
                        <a:cubicBezTo>
                          <a:pt x="9" y="0"/>
                          <a:pt x="12" y="0"/>
                          <a:pt x="13" y="2"/>
                        </a:cubicBezTo>
                        <a:cubicBezTo>
                          <a:pt x="15" y="3"/>
                          <a:pt x="16" y="6"/>
                          <a:pt x="17" y="8"/>
                        </a:cubicBezTo>
                        <a:cubicBezTo>
                          <a:pt x="17" y="13"/>
                          <a:pt x="15" y="14"/>
                          <a:pt x="14" y="14"/>
                        </a:cubicBezTo>
                        <a:close/>
                        <a:moveTo>
                          <a:pt x="7" y="1"/>
                        </a:moveTo>
                        <a:cubicBezTo>
                          <a:pt x="5" y="1"/>
                          <a:pt x="3" y="2"/>
                          <a:pt x="2" y="4"/>
                        </a:cubicBezTo>
                        <a:cubicBezTo>
                          <a:pt x="1" y="5"/>
                          <a:pt x="1" y="6"/>
                          <a:pt x="1" y="7"/>
                        </a:cubicBezTo>
                        <a:cubicBezTo>
                          <a:pt x="1" y="8"/>
                          <a:pt x="3" y="9"/>
                          <a:pt x="5" y="10"/>
                        </a:cubicBezTo>
                        <a:cubicBezTo>
                          <a:pt x="6" y="10"/>
                          <a:pt x="6" y="11"/>
                          <a:pt x="7" y="11"/>
                        </a:cubicBezTo>
                        <a:cubicBezTo>
                          <a:pt x="10" y="12"/>
                          <a:pt x="12" y="13"/>
                          <a:pt x="13" y="13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4" y="13"/>
                          <a:pt x="16" y="13"/>
                          <a:pt x="16" y="8"/>
                        </a:cubicBezTo>
                        <a:cubicBezTo>
                          <a:pt x="15" y="6"/>
                          <a:pt x="14" y="4"/>
                          <a:pt x="13" y="3"/>
                        </a:cubicBezTo>
                        <a:cubicBezTo>
                          <a:pt x="11" y="1"/>
                          <a:pt x="9" y="1"/>
                          <a:pt x="7" y="1"/>
                        </a:cubicBezTo>
                        <a:close/>
                      </a:path>
                    </a:pathLst>
                  </a:custGeom>
                  <a:solidFill>
                    <a:srgbClr val="450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51" name="Freeform 1315"/>
                  <p:cNvSpPr>
                    <a:spLocks/>
                  </p:cNvSpPr>
                  <p:nvPr/>
                </p:nvSpPr>
                <p:spPr bwMode="auto">
                  <a:xfrm>
                    <a:off x="5743" y="2200"/>
                    <a:ext cx="19" cy="17"/>
                  </a:xfrm>
                  <a:custGeom>
                    <a:avLst/>
                    <a:gdLst>
                      <a:gd name="T0" fmla="*/ 4 w 8"/>
                      <a:gd name="T1" fmla="*/ 6 h 7"/>
                      <a:gd name="T2" fmla="*/ 7 w 8"/>
                      <a:gd name="T3" fmla="*/ 4 h 7"/>
                      <a:gd name="T4" fmla="*/ 1 w 8"/>
                      <a:gd name="T5" fmla="*/ 3 h 7"/>
                      <a:gd name="T6" fmla="*/ 4 w 8"/>
                      <a:gd name="T7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7">
                        <a:moveTo>
                          <a:pt x="4" y="6"/>
                        </a:moveTo>
                        <a:cubicBezTo>
                          <a:pt x="5" y="7"/>
                          <a:pt x="8" y="7"/>
                          <a:pt x="7" y="4"/>
                        </a:cubicBezTo>
                        <a:cubicBezTo>
                          <a:pt x="6" y="1"/>
                          <a:pt x="2" y="0"/>
                          <a:pt x="1" y="3"/>
                        </a:cubicBezTo>
                        <a:cubicBezTo>
                          <a:pt x="0" y="6"/>
                          <a:pt x="2" y="6"/>
                          <a:pt x="4" y="6"/>
                        </a:cubicBezTo>
                        <a:close/>
                      </a:path>
                    </a:pathLst>
                  </a:custGeom>
                  <a:solidFill>
                    <a:srgbClr val="C452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52" name="Freeform 1316"/>
                  <p:cNvSpPr>
                    <a:spLocks/>
                  </p:cNvSpPr>
                  <p:nvPr/>
                </p:nvSpPr>
                <p:spPr bwMode="auto">
                  <a:xfrm>
                    <a:off x="5747" y="2205"/>
                    <a:ext cx="8" cy="7"/>
                  </a:xfrm>
                  <a:custGeom>
                    <a:avLst/>
                    <a:gdLst>
                      <a:gd name="T0" fmla="*/ 1 w 3"/>
                      <a:gd name="T1" fmla="*/ 2 h 3"/>
                      <a:gd name="T2" fmla="*/ 3 w 3"/>
                      <a:gd name="T3" fmla="*/ 1 h 3"/>
                      <a:gd name="T4" fmla="*/ 0 w 3"/>
                      <a:gd name="T5" fmla="*/ 1 h 3"/>
                      <a:gd name="T6" fmla="*/ 1 w 3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1" y="2"/>
                        </a:moveTo>
                        <a:cubicBezTo>
                          <a:pt x="2" y="2"/>
                          <a:pt x="3" y="3"/>
                          <a:pt x="3" y="1"/>
                        </a:cubicBezTo>
                        <a:cubicBezTo>
                          <a:pt x="2" y="0"/>
                          <a:pt x="1" y="0"/>
                          <a:pt x="0" y="1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FFE0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53" name="Freeform 1317"/>
                  <p:cNvSpPr>
                    <a:spLocks noEditPoints="1"/>
                  </p:cNvSpPr>
                  <p:nvPr/>
                </p:nvSpPr>
                <p:spPr bwMode="auto">
                  <a:xfrm>
                    <a:off x="5326" y="2044"/>
                    <a:ext cx="566" cy="285"/>
                  </a:xfrm>
                  <a:custGeom>
                    <a:avLst/>
                    <a:gdLst>
                      <a:gd name="T0" fmla="*/ 26 w 239"/>
                      <a:gd name="T1" fmla="*/ 42 h 120"/>
                      <a:gd name="T2" fmla="*/ 60 w 239"/>
                      <a:gd name="T3" fmla="*/ 84 h 120"/>
                      <a:gd name="T4" fmla="*/ 107 w 239"/>
                      <a:gd name="T5" fmla="*/ 50 h 120"/>
                      <a:gd name="T6" fmla="*/ 107 w 239"/>
                      <a:gd name="T7" fmla="*/ 50 h 120"/>
                      <a:gd name="T8" fmla="*/ 146 w 239"/>
                      <a:gd name="T9" fmla="*/ 59 h 120"/>
                      <a:gd name="T10" fmla="*/ 142 w 239"/>
                      <a:gd name="T11" fmla="*/ 71 h 120"/>
                      <a:gd name="T12" fmla="*/ 176 w 239"/>
                      <a:gd name="T13" fmla="*/ 118 h 120"/>
                      <a:gd name="T14" fmla="*/ 213 w 239"/>
                      <a:gd name="T15" fmla="*/ 105 h 120"/>
                      <a:gd name="T16" fmla="*/ 232 w 239"/>
                      <a:gd name="T17" fmla="*/ 114 h 120"/>
                      <a:gd name="T18" fmla="*/ 239 w 239"/>
                      <a:gd name="T19" fmla="*/ 110 h 120"/>
                      <a:gd name="T20" fmla="*/ 220 w 239"/>
                      <a:gd name="T21" fmla="*/ 95 h 120"/>
                      <a:gd name="T22" fmla="*/ 223 w 239"/>
                      <a:gd name="T23" fmla="*/ 85 h 120"/>
                      <a:gd name="T24" fmla="*/ 189 w 239"/>
                      <a:gd name="T25" fmla="*/ 38 h 120"/>
                      <a:gd name="T26" fmla="*/ 148 w 239"/>
                      <a:gd name="T27" fmla="*/ 56 h 120"/>
                      <a:gd name="T28" fmla="*/ 108 w 239"/>
                      <a:gd name="T29" fmla="*/ 46 h 120"/>
                      <a:gd name="T30" fmla="*/ 73 w 239"/>
                      <a:gd name="T31" fmla="*/ 4 h 120"/>
                      <a:gd name="T32" fmla="*/ 27 w 239"/>
                      <a:gd name="T33" fmla="*/ 31 h 120"/>
                      <a:gd name="T34" fmla="*/ 3 w 239"/>
                      <a:gd name="T35" fmla="*/ 30 h 120"/>
                      <a:gd name="T36" fmla="*/ 0 w 239"/>
                      <a:gd name="T37" fmla="*/ 36 h 120"/>
                      <a:gd name="T38" fmla="*/ 26 w 239"/>
                      <a:gd name="T39" fmla="*/ 42 h 120"/>
                      <a:gd name="T40" fmla="*/ 145 w 239"/>
                      <a:gd name="T41" fmla="*/ 71 h 120"/>
                      <a:gd name="T42" fmla="*/ 188 w 239"/>
                      <a:gd name="T43" fmla="*/ 41 h 120"/>
                      <a:gd name="T44" fmla="*/ 220 w 239"/>
                      <a:gd name="T45" fmla="*/ 84 h 120"/>
                      <a:gd name="T46" fmla="*/ 176 w 239"/>
                      <a:gd name="T47" fmla="*/ 115 h 120"/>
                      <a:gd name="T48" fmla="*/ 145 w 239"/>
                      <a:gd name="T49" fmla="*/ 71 h 120"/>
                      <a:gd name="T50" fmla="*/ 29 w 239"/>
                      <a:gd name="T51" fmla="*/ 37 h 120"/>
                      <a:gd name="T52" fmla="*/ 73 w 239"/>
                      <a:gd name="T53" fmla="*/ 7 h 120"/>
                      <a:gd name="T54" fmla="*/ 104 w 239"/>
                      <a:gd name="T55" fmla="*/ 50 h 120"/>
                      <a:gd name="T56" fmla="*/ 61 w 239"/>
                      <a:gd name="T57" fmla="*/ 81 h 120"/>
                      <a:gd name="T58" fmla="*/ 29 w 239"/>
                      <a:gd name="T59" fmla="*/ 37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39" h="120">
                        <a:moveTo>
                          <a:pt x="26" y="42"/>
                        </a:moveTo>
                        <a:cubicBezTo>
                          <a:pt x="25" y="62"/>
                          <a:pt x="40" y="80"/>
                          <a:pt x="60" y="84"/>
                        </a:cubicBezTo>
                        <a:cubicBezTo>
                          <a:pt x="82" y="87"/>
                          <a:pt x="103" y="73"/>
                          <a:pt x="107" y="50"/>
                        </a:cubicBezTo>
                        <a:cubicBezTo>
                          <a:pt x="107" y="50"/>
                          <a:pt x="107" y="50"/>
                          <a:pt x="107" y="50"/>
                        </a:cubicBezTo>
                        <a:cubicBezTo>
                          <a:pt x="125" y="50"/>
                          <a:pt x="141" y="56"/>
                          <a:pt x="146" y="59"/>
                        </a:cubicBezTo>
                        <a:cubicBezTo>
                          <a:pt x="144" y="63"/>
                          <a:pt x="143" y="67"/>
                          <a:pt x="142" y="71"/>
                        </a:cubicBezTo>
                        <a:cubicBezTo>
                          <a:pt x="138" y="93"/>
                          <a:pt x="154" y="114"/>
                          <a:pt x="176" y="118"/>
                        </a:cubicBezTo>
                        <a:cubicBezTo>
                          <a:pt x="190" y="120"/>
                          <a:pt x="204" y="115"/>
                          <a:pt x="213" y="105"/>
                        </a:cubicBezTo>
                        <a:cubicBezTo>
                          <a:pt x="218" y="107"/>
                          <a:pt x="231" y="114"/>
                          <a:pt x="232" y="114"/>
                        </a:cubicBezTo>
                        <a:cubicBezTo>
                          <a:pt x="232" y="114"/>
                          <a:pt x="235" y="112"/>
                          <a:pt x="239" y="110"/>
                        </a:cubicBezTo>
                        <a:cubicBezTo>
                          <a:pt x="231" y="103"/>
                          <a:pt x="225" y="98"/>
                          <a:pt x="220" y="95"/>
                        </a:cubicBezTo>
                        <a:cubicBezTo>
                          <a:pt x="221" y="92"/>
                          <a:pt x="222" y="88"/>
                          <a:pt x="223" y="85"/>
                        </a:cubicBezTo>
                        <a:cubicBezTo>
                          <a:pt x="227" y="63"/>
                          <a:pt x="211" y="42"/>
                          <a:pt x="189" y="38"/>
                        </a:cubicBezTo>
                        <a:cubicBezTo>
                          <a:pt x="172" y="35"/>
                          <a:pt x="157" y="43"/>
                          <a:pt x="148" y="56"/>
                        </a:cubicBezTo>
                        <a:cubicBezTo>
                          <a:pt x="137" y="49"/>
                          <a:pt x="123" y="44"/>
                          <a:pt x="108" y="46"/>
                        </a:cubicBezTo>
                        <a:cubicBezTo>
                          <a:pt x="108" y="26"/>
                          <a:pt x="94" y="7"/>
                          <a:pt x="73" y="4"/>
                        </a:cubicBezTo>
                        <a:cubicBezTo>
                          <a:pt x="53" y="0"/>
                          <a:pt x="33" y="12"/>
                          <a:pt x="27" y="31"/>
                        </a:cubicBezTo>
                        <a:cubicBezTo>
                          <a:pt x="21" y="30"/>
                          <a:pt x="7" y="30"/>
                          <a:pt x="3" y="30"/>
                        </a:cubicBezTo>
                        <a:cubicBezTo>
                          <a:pt x="2" y="33"/>
                          <a:pt x="1" y="35"/>
                          <a:pt x="0" y="36"/>
                        </a:cubicBezTo>
                        <a:cubicBezTo>
                          <a:pt x="4" y="37"/>
                          <a:pt x="21" y="41"/>
                          <a:pt x="26" y="42"/>
                        </a:cubicBezTo>
                        <a:close/>
                        <a:moveTo>
                          <a:pt x="145" y="71"/>
                        </a:moveTo>
                        <a:cubicBezTo>
                          <a:pt x="148" y="51"/>
                          <a:pt x="168" y="37"/>
                          <a:pt x="188" y="41"/>
                        </a:cubicBezTo>
                        <a:cubicBezTo>
                          <a:pt x="209" y="44"/>
                          <a:pt x="223" y="64"/>
                          <a:pt x="220" y="84"/>
                        </a:cubicBezTo>
                        <a:cubicBezTo>
                          <a:pt x="217" y="105"/>
                          <a:pt x="197" y="118"/>
                          <a:pt x="176" y="115"/>
                        </a:cubicBezTo>
                        <a:cubicBezTo>
                          <a:pt x="156" y="111"/>
                          <a:pt x="141" y="92"/>
                          <a:pt x="145" y="71"/>
                        </a:cubicBezTo>
                        <a:close/>
                        <a:moveTo>
                          <a:pt x="29" y="37"/>
                        </a:moveTo>
                        <a:cubicBezTo>
                          <a:pt x="32" y="17"/>
                          <a:pt x="52" y="3"/>
                          <a:pt x="73" y="7"/>
                        </a:cubicBezTo>
                        <a:cubicBezTo>
                          <a:pt x="93" y="10"/>
                          <a:pt x="108" y="30"/>
                          <a:pt x="104" y="50"/>
                        </a:cubicBezTo>
                        <a:cubicBezTo>
                          <a:pt x="101" y="70"/>
                          <a:pt x="81" y="84"/>
                          <a:pt x="61" y="81"/>
                        </a:cubicBezTo>
                        <a:cubicBezTo>
                          <a:pt x="40" y="77"/>
                          <a:pt x="26" y="58"/>
                          <a:pt x="29" y="37"/>
                        </a:cubicBezTo>
                        <a:close/>
                      </a:path>
                    </a:pathLst>
                  </a:custGeom>
                  <a:solidFill>
                    <a:srgbClr val="6380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54" name="Freeform 1318"/>
                  <p:cNvSpPr>
                    <a:spLocks noEditPoints="1"/>
                  </p:cNvSpPr>
                  <p:nvPr/>
                </p:nvSpPr>
                <p:spPr bwMode="auto">
                  <a:xfrm>
                    <a:off x="5402" y="2046"/>
                    <a:ext cx="459" cy="280"/>
                  </a:xfrm>
                  <a:custGeom>
                    <a:avLst/>
                    <a:gdLst>
                      <a:gd name="T0" fmla="*/ 118 w 194"/>
                      <a:gd name="T1" fmla="*/ 56 h 118"/>
                      <a:gd name="T2" fmla="*/ 112 w 194"/>
                      <a:gd name="T3" fmla="*/ 72 h 118"/>
                      <a:gd name="T4" fmla="*/ 144 w 194"/>
                      <a:gd name="T5" fmla="*/ 115 h 118"/>
                      <a:gd name="T6" fmla="*/ 181 w 194"/>
                      <a:gd name="T7" fmla="*/ 99 h 118"/>
                      <a:gd name="T8" fmla="*/ 144 w 194"/>
                      <a:gd name="T9" fmla="*/ 114 h 118"/>
                      <a:gd name="T10" fmla="*/ 113 w 194"/>
                      <a:gd name="T11" fmla="*/ 71 h 118"/>
                      <a:gd name="T12" fmla="*/ 118 w 194"/>
                      <a:gd name="T13" fmla="*/ 56 h 118"/>
                      <a:gd name="T14" fmla="*/ 74 w 194"/>
                      <a:gd name="T15" fmla="*/ 51 h 118"/>
                      <a:gd name="T16" fmla="*/ 68 w 194"/>
                      <a:gd name="T17" fmla="*/ 67 h 118"/>
                      <a:gd name="T18" fmla="*/ 75 w 194"/>
                      <a:gd name="T19" fmla="*/ 50 h 118"/>
                      <a:gd name="T20" fmla="*/ 74 w 194"/>
                      <a:gd name="T21" fmla="*/ 50 h 118"/>
                      <a:gd name="T22" fmla="*/ 74 w 194"/>
                      <a:gd name="T23" fmla="*/ 51 h 118"/>
                      <a:gd name="T24" fmla="*/ 190 w 194"/>
                      <a:gd name="T25" fmla="*/ 85 h 118"/>
                      <a:gd name="T26" fmla="*/ 187 w 194"/>
                      <a:gd name="T27" fmla="*/ 94 h 118"/>
                      <a:gd name="T28" fmla="*/ 191 w 194"/>
                      <a:gd name="T29" fmla="*/ 84 h 118"/>
                      <a:gd name="T30" fmla="*/ 157 w 194"/>
                      <a:gd name="T31" fmla="*/ 37 h 118"/>
                      <a:gd name="T32" fmla="*/ 116 w 194"/>
                      <a:gd name="T33" fmla="*/ 55 h 118"/>
                      <a:gd name="T34" fmla="*/ 156 w 194"/>
                      <a:gd name="T35" fmla="*/ 38 h 118"/>
                      <a:gd name="T36" fmla="*/ 190 w 194"/>
                      <a:gd name="T37" fmla="*/ 85 h 118"/>
                      <a:gd name="T38" fmla="*/ 75 w 194"/>
                      <a:gd name="T39" fmla="*/ 46 h 118"/>
                      <a:gd name="T40" fmla="*/ 75 w 194"/>
                      <a:gd name="T41" fmla="*/ 45 h 118"/>
                      <a:gd name="T42" fmla="*/ 41 w 194"/>
                      <a:gd name="T43" fmla="*/ 3 h 118"/>
                      <a:gd name="T44" fmla="*/ 0 w 194"/>
                      <a:gd name="T45" fmla="*/ 21 h 118"/>
                      <a:gd name="T46" fmla="*/ 40 w 194"/>
                      <a:gd name="T47" fmla="*/ 4 h 118"/>
                      <a:gd name="T48" fmla="*/ 75 w 194"/>
                      <a:gd name="T49" fmla="*/ 46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94" h="118">
                        <a:moveTo>
                          <a:pt x="118" y="56"/>
                        </a:moveTo>
                        <a:cubicBezTo>
                          <a:pt x="115" y="61"/>
                          <a:pt x="113" y="66"/>
                          <a:pt x="112" y="72"/>
                        </a:cubicBezTo>
                        <a:cubicBezTo>
                          <a:pt x="109" y="92"/>
                          <a:pt x="123" y="112"/>
                          <a:pt x="144" y="115"/>
                        </a:cubicBezTo>
                        <a:cubicBezTo>
                          <a:pt x="159" y="118"/>
                          <a:pt x="173" y="111"/>
                          <a:pt x="181" y="99"/>
                        </a:cubicBezTo>
                        <a:cubicBezTo>
                          <a:pt x="173" y="110"/>
                          <a:pt x="159" y="117"/>
                          <a:pt x="144" y="114"/>
                        </a:cubicBezTo>
                        <a:cubicBezTo>
                          <a:pt x="123" y="111"/>
                          <a:pt x="109" y="91"/>
                          <a:pt x="113" y="71"/>
                        </a:cubicBezTo>
                        <a:cubicBezTo>
                          <a:pt x="113" y="65"/>
                          <a:pt x="115" y="60"/>
                          <a:pt x="118" y="56"/>
                        </a:cubicBezTo>
                        <a:close/>
                        <a:moveTo>
                          <a:pt x="74" y="51"/>
                        </a:moveTo>
                        <a:cubicBezTo>
                          <a:pt x="73" y="57"/>
                          <a:pt x="71" y="62"/>
                          <a:pt x="68" y="67"/>
                        </a:cubicBezTo>
                        <a:cubicBezTo>
                          <a:pt x="71" y="62"/>
                          <a:pt x="74" y="56"/>
                          <a:pt x="75" y="50"/>
                        </a:cubicBezTo>
                        <a:cubicBezTo>
                          <a:pt x="75" y="50"/>
                          <a:pt x="75" y="50"/>
                          <a:pt x="74" y="50"/>
                        </a:cubicBezTo>
                        <a:cubicBezTo>
                          <a:pt x="74" y="50"/>
                          <a:pt x="74" y="50"/>
                          <a:pt x="74" y="51"/>
                        </a:cubicBezTo>
                        <a:close/>
                        <a:moveTo>
                          <a:pt x="190" y="85"/>
                        </a:moveTo>
                        <a:cubicBezTo>
                          <a:pt x="189" y="89"/>
                          <a:pt x="187" y="94"/>
                          <a:pt x="187" y="94"/>
                        </a:cubicBezTo>
                        <a:cubicBezTo>
                          <a:pt x="189" y="91"/>
                          <a:pt x="190" y="88"/>
                          <a:pt x="191" y="84"/>
                        </a:cubicBezTo>
                        <a:cubicBezTo>
                          <a:pt x="194" y="62"/>
                          <a:pt x="179" y="41"/>
                          <a:pt x="157" y="37"/>
                        </a:cubicBezTo>
                        <a:cubicBezTo>
                          <a:pt x="140" y="35"/>
                          <a:pt x="125" y="42"/>
                          <a:pt x="116" y="55"/>
                        </a:cubicBezTo>
                        <a:cubicBezTo>
                          <a:pt x="125" y="42"/>
                          <a:pt x="140" y="35"/>
                          <a:pt x="156" y="38"/>
                        </a:cubicBezTo>
                        <a:cubicBezTo>
                          <a:pt x="179" y="42"/>
                          <a:pt x="194" y="63"/>
                          <a:pt x="190" y="85"/>
                        </a:cubicBezTo>
                        <a:close/>
                        <a:moveTo>
                          <a:pt x="75" y="46"/>
                        </a:moveTo>
                        <a:cubicBezTo>
                          <a:pt x="75" y="45"/>
                          <a:pt x="75" y="45"/>
                          <a:pt x="75" y="45"/>
                        </a:cubicBezTo>
                        <a:cubicBezTo>
                          <a:pt x="76" y="25"/>
                          <a:pt x="62" y="7"/>
                          <a:pt x="41" y="3"/>
                        </a:cubicBezTo>
                        <a:cubicBezTo>
                          <a:pt x="24" y="0"/>
                          <a:pt x="8" y="8"/>
                          <a:pt x="0" y="21"/>
                        </a:cubicBezTo>
                        <a:cubicBezTo>
                          <a:pt x="9" y="8"/>
                          <a:pt x="24" y="1"/>
                          <a:pt x="40" y="4"/>
                        </a:cubicBezTo>
                        <a:cubicBezTo>
                          <a:pt x="61" y="7"/>
                          <a:pt x="76" y="26"/>
                          <a:pt x="75" y="46"/>
                        </a:cubicBezTo>
                        <a:close/>
                      </a:path>
                    </a:pathLst>
                  </a:custGeom>
                  <a:solidFill>
                    <a:srgbClr val="8DB5C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55" name="Freeform 1319"/>
                  <p:cNvSpPr>
                    <a:spLocks/>
                  </p:cNvSpPr>
                  <p:nvPr/>
                </p:nvSpPr>
                <p:spPr bwMode="auto">
                  <a:xfrm>
                    <a:off x="5314" y="2112"/>
                    <a:ext cx="93" cy="93"/>
                  </a:xfrm>
                  <a:custGeom>
                    <a:avLst/>
                    <a:gdLst>
                      <a:gd name="T0" fmla="*/ 0 w 39"/>
                      <a:gd name="T1" fmla="*/ 0 h 39"/>
                      <a:gd name="T2" fmla="*/ 17 w 39"/>
                      <a:gd name="T3" fmla="*/ 1 h 39"/>
                      <a:gd name="T4" fmla="*/ 32 w 39"/>
                      <a:gd name="T5" fmla="*/ 11 h 39"/>
                      <a:gd name="T6" fmla="*/ 39 w 39"/>
                      <a:gd name="T7" fmla="*/ 39 h 39"/>
                      <a:gd name="T8" fmla="*/ 31 w 39"/>
                      <a:gd name="T9" fmla="*/ 13 h 39"/>
                      <a:gd name="T10" fmla="*/ 5 w 39"/>
                      <a:gd name="T11" fmla="*/ 8 h 39"/>
                      <a:gd name="T12" fmla="*/ 0 w 39"/>
                      <a:gd name="T13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9" h="39">
                        <a:moveTo>
                          <a:pt x="0" y="0"/>
                        </a:moveTo>
                        <a:cubicBezTo>
                          <a:pt x="2" y="0"/>
                          <a:pt x="13" y="1"/>
                          <a:pt x="17" y="1"/>
                        </a:cubicBezTo>
                        <a:cubicBezTo>
                          <a:pt x="19" y="5"/>
                          <a:pt x="24" y="9"/>
                          <a:pt x="32" y="11"/>
                        </a:cubicBezTo>
                        <a:cubicBezTo>
                          <a:pt x="32" y="11"/>
                          <a:pt x="31" y="26"/>
                          <a:pt x="39" y="39"/>
                        </a:cubicBezTo>
                        <a:cubicBezTo>
                          <a:pt x="34" y="32"/>
                          <a:pt x="30" y="23"/>
                          <a:pt x="31" y="13"/>
                        </a:cubicBezTo>
                        <a:cubicBezTo>
                          <a:pt x="26" y="12"/>
                          <a:pt x="9" y="9"/>
                          <a:pt x="5" y="8"/>
                        </a:cubicBezTo>
                        <a:cubicBezTo>
                          <a:pt x="5" y="6"/>
                          <a:pt x="3" y="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E5E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56" name="Freeform 1320"/>
                  <p:cNvSpPr>
                    <a:spLocks/>
                  </p:cNvSpPr>
                  <p:nvPr/>
                </p:nvSpPr>
                <p:spPr bwMode="auto">
                  <a:xfrm>
                    <a:off x="5579" y="2155"/>
                    <a:ext cx="131" cy="157"/>
                  </a:xfrm>
                  <a:custGeom>
                    <a:avLst/>
                    <a:gdLst>
                      <a:gd name="T0" fmla="*/ 0 w 55"/>
                      <a:gd name="T1" fmla="*/ 3 h 66"/>
                      <a:gd name="T2" fmla="*/ 1 w 55"/>
                      <a:gd name="T3" fmla="*/ 1 h 66"/>
                      <a:gd name="T4" fmla="*/ 41 w 55"/>
                      <a:gd name="T5" fmla="*/ 11 h 66"/>
                      <a:gd name="T6" fmla="*/ 36 w 55"/>
                      <a:gd name="T7" fmla="*/ 33 h 66"/>
                      <a:gd name="T8" fmla="*/ 55 w 55"/>
                      <a:gd name="T9" fmla="*/ 66 h 66"/>
                      <a:gd name="T10" fmla="*/ 35 w 55"/>
                      <a:gd name="T11" fmla="*/ 24 h 66"/>
                      <a:gd name="T12" fmla="*/ 39 w 55"/>
                      <a:gd name="T13" fmla="*/ 12 h 66"/>
                      <a:gd name="T14" fmla="*/ 0 w 55"/>
                      <a:gd name="T15" fmla="*/ 3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5" h="66">
                        <a:moveTo>
                          <a:pt x="0" y="3"/>
                        </a:moveTo>
                        <a:cubicBezTo>
                          <a:pt x="0" y="2"/>
                          <a:pt x="1" y="1"/>
                          <a:pt x="1" y="1"/>
                        </a:cubicBezTo>
                        <a:cubicBezTo>
                          <a:pt x="21" y="0"/>
                          <a:pt x="41" y="11"/>
                          <a:pt x="41" y="11"/>
                        </a:cubicBezTo>
                        <a:cubicBezTo>
                          <a:pt x="39" y="14"/>
                          <a:pt x="35" y="21"/>
                          <a:pt x="36" y="33"/>
                        </a:cubicBezTo>
                        <a:cubicBezTo>
                          <a:pt x="36" y="48"/>
                          <a:pt x="46" y="60"/>
                          <a:pt x="55" y="66"/>
                        </a:cubicBezTo>
                        <a:cubicBezTo>
                          <a:pt x="40" y="58"/>
                          <a:pt x="32" y="41"/>
                          <a:pt x="35" y="24"/>
                        </a:cubicBezTo>
                        <a:cubicBezTo>
                          <a:pt x="35" y="20"/>
                          <a:pt x="37" y="16"/>
                          <a:pt x="39" y="12"/>
                        </a:cubicBezTo>
                        <a:cubicBezTo>
                          <a:pt x="33" y="9"/>
                          <a:pt x="18" y="3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3E5E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57" name="Freeform 1321"/>
                  <p:cNvSpPr>
                    <a:spLocks/>
                  </p:cNvSpPr>
                  <p:nvPr/>
                </p:nvSpPr>
                <p:spPr bwMode="auto">
                  <a:xfrm>
                    <a:off x="5792" y="2286"/>
                    <a:ext cx="100" cy="33"/>
                  </a:xfrm>
                  <a:custGeom>
                    <a:avLst/>
                    <a:gdLst>
                      <a:gd name="T0" fmla="*/ 15 w 42"/>
                      <a:gd name="T1" fmla="*/ 2 h 14"/>
                      <a:gd name="T2" fmla="*/ 30 w 42"/>
                      <a:gd name="T3" fmla="*/ 6 h 14"/>
                      <a:gd name="T4" fmla="*/ 39 w 42"/>
                      <a:gd name="T5" fmla="*/ 5 h 14"/>
                      <a:gd name="T6" fmla="*/ 42 w 42"/>
                      <a:gd name="T7" fmla="*/ 8 h 14"/>
                      <a:gd name="T8" fmla="*/ 35 w 42"/>
                      <a:gd name="T9" fmla="*/ 12 h 14"/>
                      <a:gd name="T10" fmla="*/ 16 w 42"/>
                      <a:gd name="T11" fmla="*/ 3 h 14"/>
                      <a:gd name="T12" fmla="*/ 0 w 42"/>
                      <a:gd name="T13" fmla="*/ 14 h 14"/>
                      <a:gd name="T14" fmla="*/ 15 w 42"/>
                      <a:gd name="T15" fmla="*/ 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2" h="14">
                        <a:moveTo>
                          <a:pt x="15" y="2"/>
                        </a:moveTo>
                        <a:cubicBezTo>
                          <a:pt x="17" y="0"/>
                          <a:pt x="19" y="2"/>
                          <a:pt x="30" y="6"/>
                        </a:cubicBezTo>
                        <a:cubicBezTo>
                          <a:pt x="34" y="8"/>
                          <a:pt x="36" y="7"/>
                          <a:pt x="39" y="5"/>
                        </a:cubicBezTo>
                        <a:cubicBezTo>
                          <a:pt x="40" y="6"/>
                          <a:pt x="41" y="7"/>
                          <a:pt x="42" y="8"/>
                        </a:cubicBezTo>
                        <a:cubicBezTo>
                          <a:pt x="38" y="10"/>
                          <a:pt x="35" y="12"/>
                          <a:pt x="35" y="12"/>
                        </a:cubicBezTo>
                        <a:cubicBezTo>
                          <a:pt x="34" y="12"/>
                          <a:pt x="21" y="5"/>
                          <a:pt x="16" y="3"/>
                        </a:cubicBezTo>
                        <a:cubicBezTo>
                          <a:pt x="12" y="8"/>
                          <a:pt x="6" y="12"/>
                          <a:pt x="0" y="14"/>
                        </a:cubicBezTo>
                        <a:cubicBezTo>
                          <a:pt x="7" y="10"/>
                          <a:pt x="12" y="5"/>
                          <a:pt x="15" y="2"/>
                        </a:cubicBezTo>
                        <a:close/>
                      </a:path>
                    </a:pathLst>
                  </a:custGeom>
                  <a:solidFill>
                    <a:srgbClr val="3E5E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58" name="Freeform 1322"/>
                  <p:cNvSpPr>
                    <a:spLocks/>
                  </p:cNvSpPr>
                  <p:nvPr/>
                </p:nvSpPr>
                <p:spPr bwMode="auto">
                  <a:xfrm>
                    <a:off x="5473" y="2279"/>
                    <a:ext cx="208" cy="97"/>
                  </a:xfrm>
                  <a:custGeom>
                    <a:avLst/>
                    <a:gdLst>
                      <a:gd name="T0" fmla="*/ 48 w 88"/>
                      <a:gd name="T1" fmla="*/ 38 h 41"/>
                      <a:gd name="T2" fmla="*/ 88 w 88"/>
                      <a:gd name="T3" fmla="*/ 31 h 41"/>
                      <a:gd name="T4" fmla="*/ 87 w 88"/>
                      <a:gd name="T5" fmla="*/ 29 h 41"/>
                      <a:gd name="T6" fmla="*/ 37 w 88"/>
                      <a:gd name="T7" fmla="*/ 32 h 41"/>
                      <a:gd name="T8" fmla="*/ 2 w 88"/>
                      <a:gd name="T9" fmla="*/ 0 h 41"/>
                      <a:gd name="T10" fmla="*/ 0 w 88"/>
                      <a:gd name="T11" fmla="*/ 0 h 41"/>
                      <a:gd name="T12" fmla="*/ 36 w 88"/>
                      <a:gd name="T13" fmla="*/ 35 h 41"/>
                      <a:gd name="T14" fmla="*/ 48 w 88"/>
                      <a:gd name="T15" fmla="*/ 38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8" h="41">
                        <a:moveTo>
                          <a:pt x="48" y="38"/>
                        </a:moveTo>
                        <a:cubicBezTo>
                          <a:pt x="63" y="41"/>
                          <a:pt x="78" y="38"/>
                          <a:pt x="88" y="31"/>
                        </a:cubicBezTo>
                        <a:cubicBezTo>
                          <a:pt x="87" y="29"/>
                          <a:pt x="87" y="29"/>
                          <a:pt x="87" y="29"/>
                        </a:cubicBezTo>
                        <a:cubicBezTo>
                          <a:pt x="77" y="37"/>
                          <a:pt x="57" y="39"/>
                          <a:pt x="37" y="32"/>
                        </a:cubicBezTo>
                        <a:cubicBezTo>
                          <a:pt x="13" y="23"/>
                          <a:pt x="5" y="9"/>
                          <a:pt x="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4" y="9"/>
                          <a:pt x="13" y="27"/>
                          <a:pt x="36" y="35"/>
                        </a:cubicBezTo>
                        <a:cubicBezTo>
                          <a:pt x="40" y="37"/>
                          <a:pt x="44" y="38"/>
                          <a:pt x="48" y="38"/>
                        </a:cubicBezTo>
                        <a:close/>
                      </a:path>
                    </a:pathLst>
                  </a:custGeom>
                  <a:solidFill>
                    <a:srgbClr val="D673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59" name="Freeform 1323"/>
                  <p:cNvSpPr>
                    <a:spLocks/>
                  </p:cNvSpPr>
                  <p:nvPr/>
                </p:nvSpPr>
                <p:spPr bwMode="auto">
                  <a:xfrm>
                    <a:off x="5542" y="2374"/>
                    <a:ext cx="35" cy="16"/>
                  </a:xfrm>
                  <a:custGeom>
                    <a:avLst/>
                    <a:gdLst>
                      <a:gd name="T0" fmla="*/ 15 w 15"/>
                      <a:gd name="T1" fmla="*/ 5 h 7"/>
                      <a:gd name="T2" fmla="*/ 11 w 15"/>
                      <a:gd name="T3" fmla="*/ 5 h 7"/>
                      <a:gd name="T4" fmla="*/ 7 w 15"/>
                      <a:gd name="T5" fmla="*/ 4 h 7"/>
                      <a:gd name="T6" fmla="*/ 4 w 15"/>
                      <a:gd name="T7" fmla="*/ 3 h 7"/>
                      <a:gd name="T8" fmla="*/ 0 w 15"/>
                      <a:gd name="T9" fmla="*/ 0 h 7"/>
                      <a:gd name="T10" fmla="*/ 3 w 15"/>
                      <a:gd name="T11" fmla="*/ 4 h 7"/>
                      <a:gd name="T12" fmla="*/ 7 w 15"/>
                      <a:gd name="T13" fmla="*/ 6 h 7"/>
                      <a:gd name="T14" fmla="*/ 11 w 15"/>
                      <a:gd name="T15" fmla="*/ 7 h 7"/>
                      <a:gd name="T16" fmla="*/ 15 w 15"/>
                      <a:gd name="T17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7">
                        <a:moveTo>
                          <a:pt x="15" y="5"/>
                        </a:moveTo>
                        <a:cubicBezTo>
                          <a:pt x="14" y="5"/>
                          <a:pt x="12" y="5"/>
                          <a:pt x="11" y="5"/>
                        </a:cubicBezTo>
                        <a:cubicBezTo>
                          <a:pt x="10" y="5"/>
                          <a:pt x="9" y="5"/>
                          <a:pt x="7" y="4"/>
                        </a:cubicBezTo>
                        <a:cubicBezTo>
                          <a:pt x="6" y="4"/>
                          <a:pt x="5" y="3"/>
                          <a:pt x="4" y="3"/>
                        </a:cubicBezTo>
                        <a:cubicBezTo>
                          <a:pt x="2" y="2"/>
                          <a:pt x="1" y="1"/>
                          <a:pt x="0" y="0"/>
                        </a:cubicBezTo>
                        <a:cubicBezTo>
                          <a:pt x="1" y="2"/>
                          <a:pt x="2" y="3"/>
                          <a:pt x="3" y="4"/>
                        </a:cubicBezTo>
                        <a:cubicBezTo>
                          <a:pt x="4" y="5"/>
                          <a:pt x="5" y="6"/>
                          <a:pt x="7" y="6"/>
                        </a:cubicBezTo>
                        <a:cubicBezTo>
                          <a:pt x="8" y="7"/>
                          <a:pt x="10" y="7"/>
                          <a:pt x="11" y="7"/>
                        </a:cubicBezTo>
                        <a:cubicBezTo>
                          <a:pt x="13" y="7"/>
                          <a:pt x="14" y="6"/>
                          <a:pt x="15" y="5"/>
                        </a:cubicBezTo>
                        <a:close/>
                      </a:path>
                    </a:pathLst>
                  </a:custGeom>
                  <a:solidFill>
                    <a:srgbClr val="D673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60" name="Freeform 1324"/>
                  <p:cNvSpPr>
                    <a:spLocks/>
                  </p:cNvSpPr>
                  <p:nvPr/>
                </p:nvSpPr>
                <p:spPr bwMode="auto">
                  <a:xfrm>
                    <a:off x="5662" y="2336"/>
                    <a:ext cx="31" cy="26"/>
                  </a:xfrm>
                  <a:custGeom>
                    <a:avLst/>
                    <a:gdLst>
                      <a:gd name="T0" fmla="*/ 0 w 13"/>
                      <a:gd name="T1" fmla="*/ 9 h 11"/>
                      <a:gd name="T2" fmla="*/ 11 w 13"/>
                      <a:gd name="T3" fmla="*/ 4 h 11"/>
                      <a:gd name="T4" fmla="*/ 0 w 13"/>
                      <a:gd name="T5" fmla="*/ 10 h 11"/>
                      <a:gd name="T6" fmla="*/ 0 w 13"/>
                      <a:gd name="T7" fmla="*/ 9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11">
                        <a:moveTo>
                          <a:pt x="0" y="9"/>
                        </a:moveTo>
                        <a:cubicBezTo>
                          <a:pt x="3" y="4"/>
                          <a:pt x="9" y="0"/>
                          <a:pt x="11" y="4"/>
                        </a:cubicBezTo>
                        <a:cubicBezTo>
                          <a:pt x="13" y="8"/>
                          <a:pt x="7" y="11"/>
                          <a:pt x="0" y="10"/>
                        </a:cubicBezTo>
                        <a:cubicBezTo>
                          <a:pt x="0" y="10"/>
                          <a:pt x="0" y="9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D673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61" name="Freeform 1325"/>
                  <p:cNvSpPr>
                    <a:spLocks/>
                  </p:cNvSpPr>
                  <p:nvPr/>
                </p:nvSpPr>
                <p:spPr bwMode="auto">
                  <a:xfrm>
                    <a:off x="5461" y="2267"/>
                    <a:ext cx="24" cy="33"/>
                  </a:xfrm>
                  <a:custGeom>
                    <a:avLst/>
                    <a:gdLst>
                      <a:gd name="T0" fmla="*/ 10 w 10"/>
                      <a:gd name="T1" fmla="*/ 13 h 14"/>
                      <a:gd name="T2" fmla="*/ 4 w 10"/>
                      <a:gd name="T3" fmla="*/ 3 h 14"/>
                      <a:gd name="T4" fmla="*/ 10 w 10"/>
                      <a:gd name="T5" fmla="*/ 14 h 14"/>
                      <a:gd name="T6" fmla="*/ 10 w 10"/>
                      <a:gd name="T7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14">
                        <a:moveTo>
                          <a:pt x="10" y="13"/>
                        </a:moveTo>
                        <a:cubicBezTo>
                          <a:pt x="10" y="7"/>
                          <a:pt x="7" y="0"/>
                          <a:pt x="4" y="3"/>
                        </a:cubicBezTo>
                        <a:cubicBezTo>
                          <a:pt x="0" y="5"/>
                          <a:pt x="3" y="11"/>
                          <a:pt x="10" y="14"/>
                        </a:cubicBezTo>
                        <a:cubicBezTo>
                          <a:pt x="10" y="14"/>
                          <a:pt x="10" y="13"/>
                          <a:pt x="10" y="13"/>
                        </a:cubicBezTo>
                        <a:close/>
                      </a:path>
                    </a:pathLst>
                  </a:custGeom>
                  <a:solidFill>
                    <a:srgbClr val="D673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62" name="Freeform 1326"/>
                  <p:cNvSpPr>
                    <a:spLocks/>
                  </p:cNvSpPr>
                  <p:nvPr/>
                </p:nvSpPr>
                <p:spPr bwMode="auto">
                  <a:xfrm>
                    <a:off x="5608" y="2179"/>
                    <a:ext cx="35" cy="33"/>
                  </a:xfrm>
                  <a:custGeom>
                    <a:avLst/>
                    <a:gdLst>
                      <a:gd name="T0" fmla="*/ 1 w 15"/>
                      <a:gd name="T1" fmla="*/ 8 h 14"/>
                      <a:gd name="T2" fmla="*/ 9 w 15"/>
                      <a:gd name="T3" fmla="*/ 13 h 14"/>
                      <a:gd name="T4" fmla="*/ 15 w 15"/>
                      <a:gd name="T5" fmla="*/ 5 h 14"/>
                      <a:gd name="T6" fmla="*/ 7 w 15"/>
                      <a:gd name="T7" fmla="*/ 1 h 14"/>
                      <a:gd name="T8" fmla="*/ 1 w 15"/>
                      <a:gd name="T9" fmla="*/ 8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14">
                        <a:moveTo>
                          <a:pt x="1" y="8"/>
                        </a:moveTo>
                        <a:cubicBezTo>
                          <a:pt x="2" y="12"/>
                          <a:pt x="5" y="14"/>
                          <a:pt x="9" y="13"/>
                        </a:cubicBezTo>
                        <a:cubicBezTo>
                          <a:pt x="13" y="12"/>
                          <a:pt x="15" y="9"/>
                          <a:pt x="15" y="5"/>
                        </a:cubicBezTo>
                        <a:cubicBezTo>
                          <a:pt x="14" y="2"/>
                          <a:pt x="11" y="0"/>
                          <a:pt x="7" y="1"/>
                        </a:cubicBezTo>
                        <a:cubicBezTo>
                          <a:pt x="3" y="2"/>
                          <a:pt x="0" y="5"/>
                          <a:pt x="1" y="8"/>
                        </a:cubicBezTo>
                        <a:close/>
                      </a:path>
                    </a:pathLst>
                  </a:custGeom>
                  <a:solidFill>
                    <a:srgbClr val="FFED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63" name="Freeform 1327"/>
                  <p:cNvSpPr>
                    <a:spLocks/>
                  </p:cNvSpPr>
                  <p:nvPr/>
                </p:nvSpPr>
                <p:spPr bwMode="auto">
                  <a:xfrm>
                    <a:off x="5866" y="2326"/>
                    <a:ext cx="40" cy="38"/>
                  </a:xfrm>
                  <a:custGeom>
                    <a:avLst/>
                    <a:gdLst>
                      <a:gd name="T0" fmla="*/ 8 w 17"/>
                      <a:gd name="T1" fmla="*/ 6 h 16"/>
                      <a:gd name="T2" fmla="*/ 17 w 17"/>
                      <a:gd name="T3" fmla="*/ 5 h 16"/>
                      <a:gd name="T4" fmla="*/ 5 w 17"/>
                      <a:gd name="T5" fmla="*/ 15 h 16"/>
                      <a:gd name="T6" fmla="*/ 8 w 17"/>
                      <a:gd name="T7" fmla="*/ 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" h="16">
                        <a:moveTo>
                          <a:pt x="8" y="6"/>
                        </a:moveTo>
                        <a:cubicBezTo>
                          <a:pt x="10" y="0"/>
                          <a:pt x="17" y="1"/>
                          <a:pt x="17" y="5"/>
                        </a:cubicBezTo>
                        <a:cubicBezTo>
                          <a:pt x="17" y="11"/>
                          <a:pt x="10" y="16"/>
                          <a:pt x="5" y="15"/>
                        </a:cubicBezTo>
                        <a:cubicBezTo>
                          <a:pt x="0" y="14"/>
                          <a:pt x="6" y="14"/>
                          <a:pt x="8" y="6"/>
                        </a:cubicBezTo>
                        <a:close/>
                      </a:path>
                    </a:pathLst>
                  </a:custGeom>
                  <a:solidFill>
                    <a:srgbClr val="EAB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64" name="Freeform 1328"/>
                  <p:cNvSpPr>
                    <a:spLocks/>
                  </p:cNvSpPr>
                  <p:nvPr/>
                </p:nvSpPr>
                <p:spPr bwMode="auto">
                  <a:xfrm>
                    <a:off x="5298" y="2141"/>
                    <a:ext cx="31" cy="38"/>
                  </a:xfrm>
                  <a:custGeom>
                    <a:avLst/>
                    <a:gdLst>
                      <a:gd name="T0" fmla="*/ 8 w 13"/>
                      <a:gd name="T1" fmla="*/ 7 h 16"/>
                      <a:gd name="T2" fmla="*/ 2 w 13"/>
                      <a:gd name="T3" fmla="*/ 4 h 16"/>
                      <a:gd name="T4" fmla="*/ 9 w 13"/>
                      <a:gd name="T5" fmla="*/ 15 h 16"/>
                      <a:gd name="T6" fmla="*/ 8 w 13"/>
                      <a:gd name="T7" fmla="*/ 7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16">
                        <a:moveTo>
                          <a:pt x="8" y="7"/>
                        </a:moveTo>
                        <a:cubicBezTo>
                          <a:pt x="9" y="2"/>
                          <a:pt x="3" y="0"/>
                          <a:pt x="2" y="4"/>
                        </a:cubicBezTo>
                        <a:cubicBezTo>
                          <a:pt x="0" y="9"/>
                          <a:pt x="4" y="15"/>
                          <a:pt x="9" y="15"/>
                        </a:cubicBezTo>
                        <a:cubicBezTo>
                          <a:pt x="13" y="16"/>
                          <a:pt x="8" y="14"/>
                          <a:pt x="8" y="7"/>
                        </a:cubicBezTo>
                        <a:close/>
                      </a:path>
                    </a:pathLst>
                  </a:custGeom>
                  <a:solidFill>
                    <a:srgbClr val="DB99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65" name="Freeform 1329"/>
                  <p:cNvSpPr>
                    <a:spLocks/>
                  </p:cNvSpPr>
                  <p:nvPr/>
                </p:nvSpPr>
                <p:spPr bwMode="auto">
                  <a:xfrm>
                    <a:off x="5840" y="2272"/>
                    <a:ext cx="45" cy="33"/>
                  </a:xfrm>
                  <a:custGeom>
                    <a:avLst/>
                    <a:gdLst>
                      <a:gd name="T0" fmla="*/ 14 w 19"/>
                      <a:gd name="T1" fmla="*/ 9 h 14"/>
                      <a:gd name="T2" fmla="*/ 1 w 19"/>
                      <a:gd name="T3" fmla="*/ 2 h 14"/>
                      <a:gd name="T4" fmla="*/ 14 w 19"/>
                      <a:gd name="T5" fmla="*/ 9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14">
                        <a:moveTo>
                          <a:pt x="14" y="9"/>
                        </a:moveTo>
                        <a:cubicBezTo>
                          <a:pt x="10" y="4"/>
                          <a:pt x="2" y="0"/>
                          <a:pt x="1" y="2"/>
                        </a:cubicBezTo>
                        <a:cubicBezTo>
                          <a:pt x="0" y="3"/>
                          <a:pt x="19" y="14"/>
                          <a:pt x="14" y="9"/>
                        </a:cubicBezTo>
                        <a:close/>
                      </a:path>
                    </a:pathLst>
                  </a:custGeom>
                  <a:solidFill>
                    <a:srgbClr val="8DB5C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66" name="Freeform 1330"/>
                  <p:cNvSpPr>
                    <a:spLocks/>
                  </p:cNvSpPr>
                  <p:nvPr/>
                </p:nvSpPr>
                <p:spPr bwMode="auto">
                  <a:xfrm>
                    <a:off x="5582" y="2150"/>
                    <a:ext cx="92" cy="27"/>
                  </a:xfrm>
                  <a:custGeom>
                    <a:avLst/>
                    <a:gdLst>
                      <a:gd name="T0" fmla="*/ 39 w 39"/>
                      <a:gd name="T1" fmla="*/ 11 h 11"/>
                      <a:gd name="T2" fmla="*/ 0 w 39"/>
                      <a:gd name="T3" fmla="*/ 2 h 11"/>
                      <a:gd name="T4" fmla="*/ 39 w 39"/>
                      <a:gd name="T5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11">
                        <a:moveTo>
                          <a:pt x="39" y="11"/>
                        </a:moveTo>
                        <a:cubicBezTo>
                          <a:pt x="32" y="6"/>
                          <a:pt x="18" y="0"/>
                          <a:pt x="0" y="2"/>
                        </a:cubicBezTo>
                        <a:cubicBezTo>
                          <a:pt x="0" y="2"/>
                          <a:pt x="20" y="1"/>
                          <a:pt x="39" y="11"/>
                        </a:cubicBezTo>
                        <a:close/>
                      </a:path>
                    </a:pathLst>
                  </a:custGeom>
                  <a:solidFill>
                    <a:srgbClr val="8DB5C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67" name="Freeform 1331"/>
                  <p:cNvSpPr>
                    <a:spLocks noEditPoints="1"/>
                  </p:cNvSpPr>
                  <p:nvPr/>
                </p:nvSpPr>
                <p:spPr bwMode="auto">
                  <a:xfrm>
                    <a:off x="5314" y="2041"/>
                    <a:ext cx="580" cy="290"/>
                  </a:xfrm>
                  <a:custGeom>
                    <a:avLst/>
                    <a:gdLst>
                      <a:gd name="T0" fmla="*/ 218 w 245"/>
                      <a:gd name="T1" fmla="*/ 107 h 122"/>
                      <a:gd name="T2" fmla="*/ 146 w 245"/>
                      <a:gd name="T3" fmla="*/ 72 h 122"/>
                      <a:gd name="T4" fmla="*/ 126 w 245"/>
                      <a:gd name="T5" fmla="*/ 53 h 122"/>
                      <a:gd name="T6" fmla="*/ 96 w 245"/>
                      <a:gd name="T7" fmla="*/ 78 h 122"/>
                      <a:gd name="T8" fmla="*/ 30 w 245"/>
                      <a:gd name="T9" fmla="*/ 44 h 122"/>
                      <a:gd name="T10" fmla="*/ 6 w 245"/>
                      <a:gd name="T11" fmla="*/ 37 h 122"/>
                      <a:gd name="T12" fmla="*/ 31 w 245"/>
                      <a:gd name="T13" fmla="*/ 43 h 122"/>
                      <a:gd name="T14" fmla="*/ 65 w 245"/>
                      <a:gd name="T15" fmla="*/ 84 h 122"/>
                      <a:gd name="T16" fmla="*/ 112 w 245"/>
                      <a:gd name="T17" fmla="*/ 51 h 122"/>
                      <a:gd name="T18" fmla="*/ 112 w 245"/>
                      <a:gd name="T19" fmla="*/ 51 h 122"/>
                      <a:gd name="T20" fmla="*/ 151 w 245"/>
                      <a:gd name="T21" fmla="*/ 60 h 122"/>
                      <a:gd name="T22" fmla="*/ 151 w 245"/>
                      <a:gd name="T23" fmla="*/ 61 h 122"/>
                      <a:gd name="T24" fmla="*/ 181 w 245"/>
                      <a:gd name="T25" fmla="*/ 119 h 122"/>
                      <a:gd name="T26" fmla="*/ 218 w 245"/>
                      <a:gd name="T27" fmla="*/ 106 h 122"/>
                      <a:gd name="T28" fmla="*/ 238 w 245"/>
                      <a:gd name="T29" fmla="*/ 115 h 122"/>
                      <a:gd name="T30" fmla="*/ 244 w 245"/>
                      <a:gd name="T31" fmla="*/ 111 h 122"/>
                      <a:gd name="T32" fmla="*/ 224 w 245"/>
                      <a:gd name="T33" fmla="*/ 96 h 122"/>
                      <a:gd name="T34" fmla="*/ 228 w 245"/>
                      <a:gd name="T35" fmla="*/ 86 h 122"/>
                      <a:gd name="T36" fmla="*/ 153 w 245"/>
                      <a:gd name="T37" fmla="*/ 56 h 122"/>
                      <a:gd name="T38" fmla="*/ 153 w 245"/>
                      <a:gd name="T39" fmla="*/ 57 h 122"/>
                      <a:gd name="T40" fmla="*/ 113 w 245"/>
                      <a:gd name="T41" fmla="*/ 47 h 122"/>
                      <a:gd name="T42" fmla="*/ 112 w 245"/>
                      <a:gd name="T43" fmla="*/ 47 h 122"/>
                      <a:gd name="T44" fmla="*/ 78 w 245"/>
                      <a:gd name="T45" fmla="*/ 5 h 122"/>
                      <a:gd name="T46" fmla="*/ 33 w 245"/>
                      <a:gd name="T47" fmla="*/ 32 h 122"/>
                      <a:gd name="T48" fmla="*/ 0 w 245"/>
                      <a:gd name="T49" fmla="*/ 31 h 122"/>
                      <a:gd name="T50" fmla="*/ 32 w 245"/>
                      <a:gd name="T51" fmla="*/ 31 h 122"/>
                      <a:gd name="T52" fmla="*/ 114 w 245"/>
                      <a:gd name="T53" fmla="*/ 46 h 122"/>
                      <a:gd name="T54" fmla="*/ 153 w 245"/>
                      <a:gd name="T55" fmla="*/ 55 h 122"/>
                      <a:gd name="T56" fmla="*/ 229 w 245"/>
                      <a:gd name="T57" fmla="*/ 86 h 122"/>
                      <a:gd name="T58" fmla="*/ 245 w 245"/>
                      <a:gd name="T59" fmla="*/ 110 h 122"/>
                      <a:gd name="T60" fmla="*/ 192 w 245"/>
                      <a:gd name="T61" fmla="*/ 116 h 122"/>
                      <a:gd name="T62" fmla="*/ 149 w 245"/>
                      <a:gd name="T63" fmla="*/ 72 h 122"/>
                      <a:gd name="T64" fmla="*/ 193 w 245"/>
                      <a:gd name="T65" fmla="*/ 42 h 122"/>
                      <a:gd name="T66" fmla="*/ 210 w 245"/>
                      <a:gd name="T67" fmla="*/ 110 h 122"/>
                      <a:gd name="T68" fmla="*/ 150 w 245"/>
                      <a:gd name="T69" fmla="*/ 73 h 122"/>
                      <a:gd name="T70" fmla="*/ 181 w 245"/>
                      <a:gd name="T71" fmla="*/ 115 h 122"/>
                      <a:gd name="T72" fmla="*/ 224 w 245"/>
                      <a:gd name="T73" fmla="*/ 85 h 122"/>
                      <a:gd name="T74" fmla="*/ 165 w 245"/>
                      <a:gd name="T75" fmla="*/ 49 h 122"/>
                      <a:gd name="T76" fmla="*/ 150 w 245"/>
                      <a:gd name="T77" fmla="*/ 73 h 122"/>
                      <a:gd name="T78" fmla="*/ 66 w 245"/>
                      <a:gd name="T79" fmla="*/ 82 h 122"/>
                      <a:gd name="T80" fmla="*/ 34 w 245"/>
                      <a:gd name="T81" fmla="*/ 38 h 122"/>
                      <a:gd name="T82" fmla="*/ 78 w 245"/>
                      <a:gd name="T83" fmla="*/ 7 h 122"/>
                      <a:gd name="T84" fmla="*/ 94 w 245"/>
                      <a:gd name="T85" fmla="*/ 75 h 122"/>
                      <a:gd name="T86" fmla="*/ 35 w 245"/>
                      <a:gd name="T87" fmla="*/ 38 h 122"/>
                      <a:gd name="T88" fmla="*/ 94 w 245"/>
                      <a:gd name="T89" fmla="*/ 74 h 122"/>
                      <a:gd name="T90" fmla="*/ 77 w 245"/>
                      <a:gd name="T91" fmla="*/ 9 h 122"/>
                      <a:gd name="T92" fmla="*/ 35 w 245"/>
                      <a:gd name="T93" fmla="*/ 38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245" h="122">
                        <a:moveTo>
                          <a:pt x="237" y="116"/>
                        </a:moveTo>
                        <a:cubicBezTo>
                          <a:pt x="228" y="111"/>
                          <a:pt x="221" y="108"/>
                          <a:pt x="218" y="107"/>
                        </a:cubicBezTo>
                        <a:cubicBezTo>
                          <a:pt x="209" y="117"/>
                          <a:pt x="195" y="122"/>
                          <a:pt x="181" y="120"/>
                        </a:cubicBezTo>
                        <a:cubicBezTo>
                          <a:pt x="158" y="116"/>
                          <a:pt x="142" y="94"/>
                          <a:pt x="146" y="72"/>
                        </a:cubicBezTo>
                        <a:cubicBezTo>
                          <a:pt x="147" y="68"/>
                          <a:pt x="148" y="64"/>
                          <a:pt x="150" y="60"/>
                        </a:cubicBezTo>
                        <a:cubicBezTo>
                          <a:pt x="146" y="59"/>
                          <a:pt x="137" y="55"/>
                          <a:pt x="126" y="53"/>
                        </a:cubicBezTo>
                        <a:cubicBezTo>
                          <a:pt x="121" y="52"/>
                          <a:pt x="117" y="52"/>
                          <a:pt x="113" y="52"/>
                        </a:cubicBezTo>
                        <a:cubicBezTo>
                          <a:pt x="111" y="62"/>
                          <a:pt x="105" y="72"/>
                          <a:pt x="96" y="78"/>
                        </a:cubicBezTo>
                        <a:cubicBezTo>
                          <a:pt x="87" y="85"/>
                          <a:pt x="76" y="87"/>
                          <a:pt x="65" y="85"/>
                        </a:cubicBezTo>
                        <a:cubicBezTo>
                          <a:pt x="45" y="82"/>
                          <a:pt x="30" y="64"/>
                          <a:pt x="30" y="44"/>
                        </a:cubicBezTo>
                        <a:cubicBezTo>
                          <a:pt x="24" y="42"/>
                          <a:pt x="9" y="39"/>
                          <a:pt x="5" y="38"/>
                        </a:cubicBezTo>
                        <a:cubicBezTo>
                          <a:pt x="6" y="37"/>
                          <a:pt x="6" y="37"/>
                          <a:pt x="6" y="37"/>
                        </a:cubicBezTo>
                        <a:cubicBezTo>
                          <a:pt x="9" y="38"/>
                          <a:pt x="25" y="42"/>
                          <a:pt x="30" y="43"/>
                        </a:cubicBezTo>
                        <a:cubicBezTo>
                          <a:pt x="31" y="43"/>
                          <a:pt x="31" y="43"/>
                          <a:pt x="31" y="43"/>
                        </a:cubicBezTo>
                        <a:cubicBezTo>
                          <a:pt x="31" y="44"/>
                          <a:pt x="31" y="44"/>
                          <a:pt x="31" y="44"/>
                        </a:cubicBezTo>
                        <a:cubicBezTo>
                          <a:pt x="31" y="64"/>
                          <a:pt x="45" y="81"/>
                          <a:pt x="65" y="84"/>
                        </a:cubicBezTo>
                        <a:cubicBezTo>
                          <a:pt x="76" y="86"/>
                          <a:pt x="87" y="84"/>
                          <a:pt x="96" y="77"/>
                        </a:cubicBezTo>
                        <a:cubicBezTo>
                          <a:pt x="104" y="71"/>
                          <a:pt x="110" y="62"/>
                          <a:pt x="112" y="51"/>
                        </a:cubicBezTo>
                        <a:cubicBezTo>
                          <a:pt x="112" y="51"/>
                          <a:pt x="112" y="51"/>
                          <a:pt x="112" y="51"/>
                        </a:cubicBezTo>
                        <a:cubicBezTo>
                          <a:pt x="112" y="51"/>
                          <a:pt x="112" y="51"/>
                          <a:pt x="112" y="51"/>
                        </a:cubicBezTo>
                        <a:cubicBezTo>
                          <a:pt x="117" y="50"/>
                          <a:pt x="121" y="51"/>
                          <a:pt x="126" y="52"/>
                        </a:cubicBezTo>
                        <a:cubicBezTo>
                          <a:pt x="138" y="54"/>
                          <a:pt x="147" y="58"/>
                          <a:pt x="151" y="60"/>
                        </a:cubicBezTo>
                        <a:cubicBezTo>
                          <a:pt x="151" y="60"/>
                          <a:pt x="151" y="60"/>
                          <a:pt x="151" y="60"/>
                        </a:cubicBezTo>
                        <a:cubicBezTo>
                          <a:pt x="151" y="61"/>
                          <a:pt x="151" y="61"/>
                          <a:pt x="151" y="61"/>
                        </a:cubicBezTo>
                        <a:cubicBezTo>
                          <a:pt x="149" y="64"/>
                          <a:pt x="148" y="68"/>
                          <a:pt x="147" y="72"/>
                        </a:cubicBezTo>
                        <a:cubicBezTo>
                          <a:pt x="144" y="94"/>
                          <a:pt x="159" y="115"/>
                          <a:pt x="181" y="119"/>
                        </a:cubicBezTo>
                        <a:cubicBezTo>
                          <a:pt x="195" y="121"/>
                          <a:pt x="209" y="116"/>
                          <a:pt x="218" y="106"/>
                        </a:cubicBezTo>
                        <a:cubicBezTo>
                          <a:pt x="218" y="106"/>
                          <a:pt x="218" y="106"/>
                          <a:pt x="218" y="106"/>
                        </a:cubicBezTo>
                        <a:cubicBezTo>
                          <a:pt x="219" y="106"/>
                          <a:pt x="219" y="106"/>
                          <a:pt x="219" y="106"/>
                        </a:cubicBezTo>
                        <a:cubicBezTo>
                          <a:pt x="221" y="107"/>
                          <a:pt x="228" y="110"/>
                          <a:pt x="238" y="115"/>
                        </a:cubicBezTo>
                        <a:lnTo>
                          <a:pt x="237" y="116"/>
                        </a:lnTo>
                        <a:close/>
                        <a:moveTo>
                          <a:pt x="244" y="111"/>
                        </a:moveTo>
                        <a:cubicBezTo>
                          <a:pt x="236" y="104"/>
                          <a:pt x="230" y="100"/>
                          <a:pt x="225" y="97"/>
                        </a:cubicBezTo>
                        <a:cubicBezTo>
                          <a:pt x="224" y="96"/>
                          <a:pt x="224" y="96"/>
                          <a:pt x="224" y="96"/>
                        </a:cubicBezTo>
                        <a:cubicBezTo>
                          <a:pt x="225" y="96"/>
                          <a:pt x="225" y="96"/>
                          <a:pt x="225" y="96"/>
                        </a:cubicBezTo>
                        <a:cubicBezTo>
                          <a:pt x="226" y="93"/>
                          <a:pt x="227" y="89"/>
                          <a:pt x="228" y="86"/>
                        </a:cubicBezTo>
                        <a:cubicBezTo>
                          <a:pt x="231" y="64"/>
                          <a:pt x="216" y="43"/>
                          <a:pt x="194" y="39"/>
                        </a:cubicBezTo>
                        <a:cubicBezTo>
                          <a:pt x="178" y="36"/>
                          <a:pt x="162" y="43"/>
                          <a:pt x="153" y="56"/>
                        </a:cubicBezTo>
                        <a:cubicBezTo>
                          <a:pt x="153" y="57"/>
                          <a:pt x="153" y="57"/>
                          <a:pt x="153" y="57"/>
                        </a:cubicBezTo>
                        <a:cubicBezTo>
                          <a:pt x="153" y="57"/>
                          <a:pt x="153" y="57"/>
                          <a:pt x="153" y="57"/>
                        </a:cubicBezTo>
                        <a:cubicBezTo>
                          <a:pt x="145" y="52"/>
                          <a:pt x="137" y="49"/>
                          <a:pt x="129" y="48"/>
                        </a:cubicBezTo>
                        <a:cubicBezTo>
                          <a:pt x="124" y="47"/>
                          <a:pt x="118" y="46"/>
                          <a:pt x="113" y="47"/>
                        </a:cubicBezTo>
                        <a:cubicBezTo>
                          <a:pt x="113" y="47"/>
                          <a:pt x="113" y="47"/>
                          <a:pt x="113" y="47"/>
                        </a:cubicBezTo>
                        <a:cubicBezTo>
                          <a:pt x="112" y="47"/>
                          <a:pt x="112" y="47"/>
                          <a:pt x="112" y="47"/>
                        </a:cubicBezTo>
                        <a:cubicBezTo>
                          <a:pt x="112" y="46"/>
                          <a:pt x="112" y="46"/>
                          <a:pt x="112" y="46"/>
                        </a:cubicBezTo>
                        <a:cubicBezTo>
                          <a:pt x="113" y="26"/>
                          <a:pt x="98" y="8"/>
                          <a:pt x="78" y="5"/>
                        </a:cubicBezTo>
                        <a:cubicBezTo>
                          <a:pt x="58" y="2"/>
                          <a:pt x="39" y="13"/>
                          <a:pt x="33" y="32"/>
                        </a:cubicBezTo>
                        <a:cubicBezTo>
                          <a:pt x="33" y="32"/>
                          <a:pt x="33" y="32"/>
                          <a:pt x="33" y="32"/>
                        </a:cubicBezTo>
                        <a:cubicBezTo>
                          <a:pt x="32" y="32"/>
                          <a:pt x="32" y="32"/>
                          <a:pt x="32" y="32"/>
                        </a:cubicBezTo>
                        <a:cubicBezTo>
                          <a:pt x="25" y="32"/>
                          <a:pt x="4" y="31"/>
                          <a:pt x="0" y="31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4" y="30"/>
                          <a:pt x="24" y="30"/>
                          <a:pt x="32" y="31"/>
                        </a:cubicBezTo>
                        <a:cubicBezTo>
                          <a:pt x="38" y="12"/>
                          <a:pt x="58" y="0"/>
                          <a:pt x="78" y="4"/>
                        </a:cubicBezTo>
                        <a:cubicBezTo>
                          <a:pt x="99" y="7"/>
                          <a:pt x="114" y="25"/>
                          <a:pt x="114" y="46"/>
                        </a:cubicBezTo>
                        <a:cubicBezTo>
                          <a:pt x="119" y="45"/>
                          <a:pt x="124" y="45"/>
                          <a:pt x="129" y="46"/>
                        </a:cubicBezTo>
                        <a:cubicBezTo>
                          <a:pt x="137" y="48"/>
                          <a:pt x="145" y="51"/>
                          <a:pt x="153" y="55"/>
                        </a:cubicBezTo>
                        <a:cubicBezTo>
                          <a:pt x="162" y="42"/>
                          <a:pt x="178" y="35"/>
                          <a:pt x="194" y="38"/>
                        </a:cubicBezTo>
                        <a:cubicBezTo>
                          <a:pt x="217" y="42"/>
                          <a:pt x="232" y="63"/>
                          <a:pt x="229" y="86"/>
                        </a:cubicBezTo>
                        <a:cubicBezTo>
                          <a:pt x="228" y="89"/>
                          <a:pt x="227" y="93"/>
                          <a:pt x="226" y="96"/>
                        </a:cubicBezTo>
                        <a:cubicBezTo>
                          <a:pt x="231" y="99"/>
                          <a:pt x="237" y="104"/>
                          <a:pt x="245" y="110"/>
                        </a:cubicBezTo>
                        <a:lnTo>
                          <a:pt x="244" y="111"/>
                        </a:lnTo>
                        <a:close/>
                        <a:moveTo>
                          <a:pt x="192" y="116"/>
                        </a:moveTo>
                        <a:cubicBezTo>
                          <a:pt x="189" y="117"/>
                          <a:pt x="185" y="117"/>
                          <a:pt x="181" y="116"/>
                        </a:cubicBezTo>
                        <a:cubicBezTo>
                          <a:pt x="160" y="113"/>
                          <a:pt x="146" y="93"/>
                          <a:pt x="149" y="72"/>
                        </a:cubicBezTo>
                        <a:cubicBezTo>
                          <a:pt x="151" y="63"/>
                          <a:pt x="156" y="54"/>
                          <a:pt x="165" y="48"/>
                        </a:cubicBezTo>
                        <a:cubicBezTo>
                          <a:pt x="173" y="42"/>
                          <a:pt x="183" y="40"/>
                          <a:pt x="193" y="42"/>
                        </a:cubicBezTo>
                        <a:cubicBezTo>
                          <a:pt x="214" y="45"/>
                          <a:pt x="229" y="65"/>
                          <a:pt x="225" y="85"/>
                        </a:cubicBezTo>
                        <a:cubicBezTo>
                          <a:pt x="224" y="95"/>
                          <a:pt x="218" y="104"/>
                          <a:pt x="210" y="110"/>
                        </a:cubicBezTo>
                        <a:cubicBezTo>
                          <a:pt x="205" y="113"/>
                          <a:pt x="199" y="116"/>
                          <a:pt x="192" y="116"/>
                        </a:cubicBezTo>
                        <a:close/>
                        <a:moveTo>
                          <a:pt x="150" y="73"/>
                        </a:moveTo>
                        <a:cubicBezTo>
                          <a:pt x="151" y="73"/>
                          <a:pt x="151" y="73"/>
                          <a:pt x="151" y="73"/>
                        </a:cubicBezTo>
                        <a:cubicBezTo>
                          <a:pt x="147" y="92"/>
                          <a:pt x="161" y="111"/>
                          <a:pt x="181" y="115"/>
                        </a:cubicBezTo>
                        <a:cubicBezTo>
                          <a:pt x="191" y="117"/>
                          <a:pt x="201" y="114"/>
                          <a:pt x="210" y="109"/>
                        </a:cubicBezTo>
                        <a:cubicBezTo>
                          <a:pt x="217" y="103"/>
                          <a:pt x="223" y="95"/>
                          <a:pt x="224" y="85"/>
                        </a:cubicBezTo>
                        <a:cubicBezTo>
                          <a:pt x="227" y="65"/>
                          <a:pt x="214" y="46"/>
                          <a:pt x="193" y="43"/>
                        </a:cubicBezTo>
                        <a:cubicBezTo>
                          <a:pt x="183" y="41"/>
                          <a:pt x="173" y="43"/>
                          <a:pt x="165" y="49"/>
                        </a:cubicBezTo>
                        <a:cubicBezTo>
                          <a:pt x="157" y="55"/>
                          <a:pt x="152" y="63"/>
                          <a:pt x="151" y="73"/>
                        </a:cubicBezTo>
                        <a:lnTo>
                          <a:pt x="150" y="73"/>
                        </a:lnTo>
                        <a:close/>
                        <a:moveTo>
                          <a:pt x="76" y="82"/>
                        </a:moveTo>
                        <a:cubicBezTo>
                          <a:pt x="73" y="83"/>
                          <a:pt x="69" y="82"/>
                          <a:pt x="66" y="82"/>
                        </a:cubicBezTo>
                        <a:cubicBezTo>
                          <a:pt x="45" y="78"/>
                          <a:pt x="30" y="59"/>
                          <a:pt x="34" y="38"/>
                        </a:cubicBezTo>
                        <a:cubicBezTo>
                          <a:pt x="34" y="38"/>
                          <a:pt x="34" y="38"/>
                          <a:pt x="34" y="38"/>
                        </a:cubicBezTo>
                        <a:cubicBezTo>
                          <a:pt x="35" y="28"/>
                          <a:pt x="41" y="20"/>
                          <a:pt x="49" y="14"/>
                        </a:cubicBezTo>
                        <a:cubicBezTo>
                          <a:pt x="57" y="8"/>
                          <a:pt x="67" y="6"/>
                          <a:pt x="78" y="7"/>
                        </a:cubicBezTo>
                        <a:cubicBezTo>
                          <a:pt x="99" y="11"/>
                          <a:pt x="113" y="31"/>
                          <a:pt x="110" y="51"/>
                        </a:cubicBezTo>
                        <a:cubicBezTo>
                          <a:pt x="108" y="61"/>
                          <a:pt x="103" y="69"/>
                          <a:pt x="94" y="75"/>
                        </a:cubicBezTo>
                        <a:cubicBezTo>
                          <a:pt x="89" y="79"/>
                          <a:pt x="83" y="81"/>
                          <a:pt x="76" y="82"/>
                        </a:cubicBezTo>
                        <a:close/>
                        <a:moveTo>
                          <a:pt x="35" y="38"/>
                        </a:moveTo>
                        <a:cubicBezTo>
                          <a:pt x="32" y="58"/>
                          <a:pt x="45" y="77"/>
                          <a:pt x="66" y="81"/>
                        </a:cubicBezTo>
                        <a:cubicBezTo>
                          <a:pt x="76" y="82"/>
                          <a:pt x="86" y="80"/>
                          <a:pt x="94" y="74"/>
                        </a:cubicBezTo>
                        <a:cubicBezTo>
                          <a:pt x="102" y="69"/>
                          <a:pt x="107" y="60"/>
                          <a:pt x="108" y="51"/>
                        </a:cubicBezTo>
                        <a:cubicBezTo>
                          <a:pt x="112" y="31"/>
                          <a:pt x="98" y="12"/>
                          <a:pt x="77" y="9"/>
                        </a:cubicBezTo>
                        <a:cubicBezTo>
                          <a:pt x="68" y="7"/>
                          <a:pt x="58" y="9"/>
                          <a:pt x="49" y="15"/>
                        </a:cubicBezTo>
                        <a:cubicBezTo>
                          <a:pt x="42" y="21"/>
                          <a:pt x="36" y="29"/>
                          <a:pt x="35" y="38"/>
                        </a:cubicBezTo>
                        <a:close/>
                      </a:path>
                    </a:pathLst>
                  </a:custGeom>
                  <a:solidFill>
                    <a:srgbClr val="2E42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68" name="Freeform 1332"/>
                  <p:cNvSpPr>
                    <a:spLocks/>
                  </p:cNvSpPr>
                  <p:nvPr/>
                </p:nvSpPr>
                <p:spPr bwMode="auto">
                  <a:xfrm>
                    <a:off x="5790" y="2086"/>
                    <a:ext cx="57" cy="60"/>
                  </a:xfrm>
                  <a:custGeom>
                    <a:avLst/>
                    <a:gdLst>
                      <a:gd name="T0" fmla="*/ 1 w 24"/>
                      <a:gd name="T1" fmla="*/ 11 h 25"/>
                      <a:gd name="T2" fmla="*/ 17 w 24"/>
                      <a:gd name="T3" fmla="*/ 13 h 25"/>
                      <a:gd name="T4" fmla="*/ 14 w 24"/>
                      <a:gd name="T5" fmla="*/ 20 h 25"/>
                      <a:gd name="T6" fmla="*/ 1 w 24"/>
                      <a:gd name="T7" fmla="*/ 11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" h="25">
                        <a:moveTo>
                          <a:pt x="1" y="11"/>
                        </a:moveTo>
                        <a:cubicBezTo>
                          <a:pt x="1" y="7"/>
                          <a:pt x="8" y="0"/>
                          <a:pt x="17" y="13"/>
                        </a:cubicBezTo>
                        <a:cubicBezTo>
                          <a:pt x="24" y="24"/>
                          <a:pt x="20" y="25"/>
                          <a:pt x="14" y="20"/>
                        </a:cubicBezTo>
                        <a:cubicBezTo>
                          <a:pt x="8" y="16"/>
                          <a:pt x="0" y="15"/>
                          <a:pt x="1" y="11"/>
                        </a:cubicBezTo>
                        <a:close/>
                      </a:path>
                    </a:pathLst>
                  </a:custGeom>
                  <a:solidFill>
                    <a:srgbClr val="D15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69" name="Freeform 1333"/>
                  <p:cNvSpPr>
                    <a:spLocks/>
                  </p:cNvSpPr>
                  <p:nvPr/>
                </p:nvSpPr>
                <p:spPr bwMode="auto">
                  <a:xfrm>
                    <a:off x="5792" y="2115"/>
                    <a:ext cx="55" cy="31"/>
                  </a:xfrm>
                  <a:custGeom>
                    <a:avLst/>
                    <a:gdLst>
                      <a:gd name="T0" fmla="*/ 11 w 23"/>
                      <a:gd name="T1" fmla="*/ 5 h 13"/>
                      <a:gd name="T2" fmla="*/ 17 w 23"/>
                      <a:gd name="T3" fmla="*/ 3 h 13"/>
                      <a:gd name="T4" fmla="*/ 13 w 23"/>
                      <a:gd name="T5" fmla="*/ 8 h 13"/>
                      <a:gd name="T6" fmla="*/ 0 w 23"/>
                      <a:gd name="T7" fmla="*/ 0 h 13"/>
                      <a:gd name="T8" fmla="*/ 11 w 23"/>
                      <a:gd name="T9" fmla="*/ 5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13">
                        <a:moveTo>
                          <a:pt x="11" y="5"/>
                        </a:moveTo>
                        <a:cubicBezTo>
                          <a:pt x="16" y="8"/>
                          <a:pt x="19" y="8"/>
                          <a:pt x="17" y="3"/>
                        </a:cubicBezTo>
                        <a:cubicBezTo>
                          <a:pt x="23" y="12"/>
                          <a:pt x="19" y="13"/>
                          <a:pt x="13" y="8"/>
                        </a:cubicBezTo>
                        <a:cubicBezTo>
                          <a:pt x="8" y="4"/>
                          <a:pt x="0" y="4"/>
                          <a:pt x="0" y="0"/>
                        </a:cubicBezTo>
                        <a:cubicBezTo>
                          <a:pt x="3" y="1"/>
                          <a:pt x="7" y="2"/>
                          <a:pt x="11" y="5"/>
                        </a:cubicBezTo>
                        <a:close/>
                      </a:path>
                    </a:pathLst>
                  </a:custGeom>
                  <a:solidFill>
                    <a:srgbClr val="AB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0" name="Freeform 1334"/>
                  <p:cNvSpPr>
                    <a:spLocks noEditPoints="1"/>
                  </p:cNvSpPr>
                  <p:nvPr/>
                </p:nvSpPr>
                <p:spPr bwMode="auto">
                  <a:xfrm>
                    <a:off x="5788" y="2096"/>
                    <a:ext cx="54" cy="47"/>
                  </a:xfrm>
                  <a:custGeom>
                    <a:avLst/>
                    <a:gdLst>
                      <a:gd name="T0" fmla="*/ 21 w 23"/>
                      <a:gd name="T1" fmla="*/ 20 h 20"/>
                      <a:gd name="T2" fmla="*/ 15 w 23"/>
                      <a:gd name="T3" fmla="*/ 17 h 20"/>
                      <a:gd name="T4" fmla="*/ 7 w 23"/>
                      <a:gd name="T5" fmla="*/ 13 h 20"/>
                      <a:gd name="T6" fmla="*/ 1 w 23"/>
                      <a:gd name="T7" fmla="*/ 7 h 20"/>
                      <a:gd name="T8" fmla="*/ 7 w 23"/>
                      <a:gd name="T9" fmla="*/ 1 h 20"/>
                      <a:gd name="T10" fmla="*/ 18 w 23"/>
                      <a:gd name="T11" fmla="*/ 8 h 20"/>
                      <a:gd name="T12" fmla="*/ 22 w 23"/>
                      <a:gd name="T13" fmla="*/ 19 h 20"/>
                      <a:gd name="T14" fmla="*/ 21 w 23"/>
                      <a:gd name="T15" fmla="*/ 20 h 20"/>
                      <a:gd name="T16" fmla="*/ 7 w 23"/>
                      <a:gd name="T17" fmla="*/ 2 h 20"/>
                      <a:gd name="T18" fmla="*/ 2 w 23"/>
                      <a:gd name="T19" fmla="*/ 7 h 20"/>
                      <a:gd name="T20" fmla="*/ 8 w 23"/>
                      <a:gd name="T21" fmla="*/ 12 h 20"/>
                      <a:gd name="T22" fmla="*/ 16 w 23"/>
                      <a:gd name="T23" fmla="*/ 16 h 20"/>
                      <a:gd name="T24" fmla="*/ 21 w 23"/>
                      <a:gd name="T25" fmla="*/ 19 h 20"/>
                      <a:gd name="T26" fmla="*/ 21 w 23"/>
                      <a:gd name="T27" fmla="*/ 18 h 20"/>
                      <a:gd name="T28" fmla="*/ 17 w 23"/>
                      <a:gd name="T29" fmla="*/ 9 h 20"/>
                      <a:gd name="T30" fmla="*/ 7 w 23"/>
                      <a:gd name="T31" fmla="*/ 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3" h="20">
                        <a:moveTo>
                          <a:pt x="21" y="20"/>
                        </a:moveTo>
                        <a:cubicBezTo>
                          <a:pt x="19" y="20"/>
                          <a:pt x="16" y="18"/>
                          <a:pt x="15" y="17"/>
                        </a:cubicBezTo>
                        <a:cubicBezTo>
                          <a:pt x="13" y="15"/>
                          <a:pt x="10" y="14"/>
                          <a:pt x="7" y="13"/>
                        </a:cubicBezTo>
                        <a:cubicBezTo>
                          <a:pt x="3" y="11"/>
                          <a:pt x="0" y="10"/>
                          <a:pt x="1" y="7"/>
                        </a:cubicBezTo>
                        <a:cubicBezTo>
                          <a:pt x="1" y="5"/>
                          <a:pt x="3" y="1"/>
                          <a:pt x="7" y="1"/>
                        </a:cubicBezTo>
                        <a:cubicBezTo>
                          <a:pt x="10" y="0"/>
                          <a:pt x="14" y="1"/>
                          <a:pt x="18" y="8"/>
                        </a:cubicBezTo>
                        <a:cubicBezTo>
                          <a:pt x="22" y="14"/>
                          <a:pt x="23" y="17"/>
                          <a:pt x="22" y="19"/>
                        </a:cubicBezTo>
                        <a:cubicBezTo>
                          <a:pt x="22" y="19"/>
                          <a:pt x="22" y="20"/>
                          <a:pt x="21" y="20"/>
                        </a:cubicBezTo>
                        <a:close/>
                        <a:moveTo>
                          <a:pt x="7" y="2"/>
                        </a:moveTo>
                        <a:cubicBezTo>
                          <a:pt x="4" y="2"/>
                          <a:pt x="2" y="5"/>
                          <a:pt x="2" y="7"/>
                        </a:cubicBezTo>
                        <a:cubicBezTo>
                          <a:pt x="2" y="9"/>
                          <a:pt x="4" y="10"/>
                          <a:pt x="8" y="12"/>
                        </a:cubicBezTo>
                        <a:cubicBezTo>
                          <a:pt x="10" y="13"/>
                          <a:pt x="13" y="14"/>
                          <a:pt x="16" y="16"/>
                        </a:cubicBezTo>
                        <a:cubicBezTo>
                          <a:pt x="18" y="18"/>
                          <a:pt x="20" y="19"/>
                          <a:pt x="21" y="19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2" y="16"/>
                          <a:pt x="17" y="9"/>
                        </a:cubicBezTo>
                        <a:cubicBezTo>
                          <a:pt x="13" y="3"/>
                          <a:pt x="9" y="2"/>
                          <a:pt x="7" y="2"/>
                        </a:cubicBezTo>
                        <a:close/>
                      </a:path>
                    </a:pathLst>
                  </a:custGeom>
                  <a:solidFill>
                    <a:srgbClr val="5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  <p:sp>
                <p:nvSpPr>
                  <p:cNvPr id="271" name="Freeform 1335"/>
                  <p:cNvSpPr>
                    <a:spLocks/>
                  </p:cNvSpPr>
                  <p:nvPr/>
                </p:nvSpPr>
                <p:spPr bwMode="auto">
                  <a:xfrm>
                    <a:off x="5795" y="2101"/>
                    <a:ext cx="31" cy="16"/>
                  </a:xfrm>
                  <a:custGeom>
                    <a:avLst/>
                    <a:gdLst>
                      <a:gd name="T0" fmla="*/ 11 w 13"/>
                      <a:gd name="T1" fmla="*/ 5 h 7"/>
                      <a:gd name="T2" fmla="*/ 3 w 13"/>
                      <a:gd name="T3" fmla="*/ 1 h 7"/>
                      <a:gd name="T4" fmla="*/ 6 w 13"/>
                      <a:gd name="T5" fmla="*/ 5 h 7"/>
                      <a:gd name="T6" fmla="*/ 11 w 13"/>
                      <a:gd name="T7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7">
                        <a:moveTo>
                          <a:pt x="11" y="5"/>
                        </a:moveTo>
                        <a:cubicBezTo>
                          <a:pt x="10" y="2"/>
                          <a:pt x="6" y="0"/>
                          <a:pt x="3" y="1"/>
                        </a:cubicBezTo>
                        <a:cubicBezTo>
                          <a:pt x="0" y="3"/>
                          <a:pt x="2" y="5"/>
                          <a:pt x="6" y="5"/>
                        </a:cubicBezTo>
                        <a:cubicBezTo>
                          <a:pt x="10" y="5"/>
                          <a:pt x="13" y="7"/>
                          <a:pt x="11" y="5"/>
                        </a:cubicBezTo>
                        <a:close/>
                      </a:path>
                    </a:pathLst>
                  </a:custGeom>
                  <a:solidFill>
                    <a:srgbClr val="E66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2" rIns="91404" bIns="4570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799"/>
                  </a:p>
                </p:txBody>
              </p:sp>
            </p:grpSp>
          </p:grpSp>
          <p:grpSp>
            <p:nvGrpSpPr>
              <p:cNvPr id="13" name="前"/>
              <p:cNvGrpSpPr>
                <a:grpSpLocks/>
              </p:cNvGrpSpPr>
              <p:nvPr/>
            </p:nvGrpSpPr>
            <p:grpSpPr bwMode="auto">
              <a:xfrm>
                <a:off x="1109314" y="429887"/>
                <a:ext cx="3157862" cy="1320905"/>
                <a:chOff x="1994" y="1305"/>
                <a:chExt cx="3335" cy="1395"/>
              </a:xfrm>
            </p:grpSpPr>
            <p:sp>
              <p:nvSpPr>
                <p:cNvPr id="14" name="Freeform 877"/>
                <p:cNvSpPr>
                  <a:spLocks/>
                </p:cNvSpPr>
                <p:nvPr/>
              </p:nvSpPr>
              <p:spPr bwMode="auto">
                <a:xfrm>
                  <a:off x="2023" y="2187"/>
                  <a:ext cx="229" cy="330"/>
                </a:xfrm>
                <a:custGeom>
                  <a:avLst/>
                  <a:gdLst>
                    <a:gd name="T0" fmla="*/ 29 w 97"/>
                    <a:gd name="T1" fmla="*/ 12 h 139"/>
                    <a:gd name="T2" fmla="*/ 3 w 97"/>
                    <a:gd name="T3" fmla="*/ 59 h 139"/>
                    <a:gd name="T4" fmla="*/ 0 w 97"/>
                    <a:gd name="T5" fmla="*/ 139 h 139"/>
                    <a:gd name="T6" fmla="*/ 58 w 97"/>
                    <a:gd name="T7" fmla="*/ 122 h 139"/>
                    <a:gd name="T8" fmla="*/ 74 w 97"/>
                    <a:gd name="T9" fmla="*/ 34 h 139"/>
                    <a:gd name="T10" fmla="*/ 29 w 97"/>
                    <a:gd name="T11" fmla="*/ 12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139">
                      <a:moveTo>
                        <a:pt x="29" y="12"/>
                      </a:moveTo>
                      <a:cubicBezTo>
                        <a:pt x="23" y="12"/>
                        <a:pt x="3" y="15"/>
                        <a:pt x="3" y="59"/>
                      </a:cubicBezTo>
                      <a:cubicBezTo>
                        <a:pt x="3" y="104"/>
                        <a:pt x="4" y="130"/>
                        <a:pt x="0" y="139"/>
                      </a:cubicBezTo>
                      <a:cubicBezTo>
                        <a:pt x="58" y="122"/>
                        <a:pt x="58" y="122"/>
                        <a:pt x="58" y="122"/>
                      </a:cubicBezTo>
                      <a:cubicBezTo>
                        <a:pt x="58" y="122"/>
                        <a:pt x="97" y="68"/>
                        <a:pt x="74" y="34"/>
                      </a:cubicBezTo>
                      <a:cubicBezTo>
                        <a:pt x="52" y="0"/>
                        <a:pt x="29" y="12"/>
                        <a:pt x="29" y="12"/>
                      </a:cubicBezTo>
                      <a:close/>
                    </a:path>
                  </a:pathLst>
                </a:custGeom>
                <a:solidFill>
                  <a:srgbClr val="B8D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5" name="Freeform 878"/>
                <p:cNvSpPr>
                  <a:spLocks/>
                </p:cNvSpPr>
                <p:nvPr/>
              </p:nvSpPr>
              <p:spPr bwMode="auto">
                <a:xfrm>
                  <a:off x="2025" y="2213"/>
                  <a:ext cx="201" cy="299"/>
                </a:xfrm>
                <a:custGeom>
                  <a:avLst/>
                  <a:gdLst>
                    <a:gd name="T0" fmla="*/ 52 w 85"/>
                    <a:gd name="T1" fmla="*/ 82 h 126"/>
                    <a:gd name="T2" fmla="*/ 22 w 85"/>
                    <a:gd name="T3" fmla="*/ 51 h 126"/>
                    <a:gd name="T4" fmla="*/ 29 w 85"/>
                    <a:gd name="T5" fmla="*/ 11 h 126"/>
                    <a:gd name="T6" fmla="*/ 30 w 85"/>
                    <a:gd name="T7" fmla="*/ 0 h 126"/>
                    <a:gd name="T8" fmla="*/ 2 w 85"/>
                    <a:gd name="T9" fmla="*/ 48 h 126"/>
                    <a:gd name="T10" fmla="*/ 0 w 85"/>
                    <a:gd name="T11" fmla="*/ 126 h 126"/>
                    <a:gd name="T12" fmla="*/ 52 w 85"/>
                    <a:gd name="T13" fmla="*/ 82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" h="126">
                      <a:moveTo>
                        <a:pt x="52" y="82"/>
                      </a:moveTo>
                      <a:cubicBezTo>
                        <a:pt x="26" y="78"/>
                        <a:pt x="24" y="75"/>
                        <a:pt x="22" y="51"/>
                      </a:cubicBezTo>
                      <a:cubicBezTo>
                        <a:pt x="21" y="24"/>
                        <a:pt x="22" y="13"/>
                        <a:pt x="29" y="11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2" y="0"/>
                        <a:pt x="2" y="4"/>
                        <a:pt x="2" y="48"/>
                      </a:cubicBezTo>
                      <a:cubicBezTo>
                        <a:pt x="2" y="90"/>
                        <a:pt x="2" y="115"/>
                        <a:pt x="0" y="126"/>
                      </a:cubicBezTo>
                      <a:cubicBezTo>
                        <a:pt x="24" y="115"/>
                        <a:pt x="85" y="86"/>
                        <a:pt x="52" y="82"/>
                      </a:cubicBezTo>
                      <a:close/>
                    </a:path>
                  </a:pathLst>
                </a:custGeom>
                <a:solidFill>
                  <a:srgbClr val="9EC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6" name="Freeform 879"/>
                <p:cNvSpPr>
                  <a:spLocks/>
                </p:cNvSpPr>
                <p:nvPr/>
              </p:nvSpPr>
              <p:spPr bwMode="auto">
                <a:xfrm>
                  <a:off x="2025" y="2213"/>
                  <a:ext cx="132" cy="299"/>
                </a:xfrm>
                <a:custGeom>
                  <a:avLst/>
                  <a:gdLst>
                    <a:gd name="T0" fmla="*/ 55 w 56"/>
                    <a:gd name="T1" fmla="*/ 88 h 126"/>
                    <a:gd name="T2" fmla="*/ 21 w 56"/>
                    <a:gd name="T3" fmla="*/ 88 h 126"/>
                    <a:gd name="T4" fmla="*/ 9 w 56"/>
                    <a:gd name="T5" fmla="*/ 41 h 126"/>
                    <a:gd name="T6" fmla="*/ 28 w 56"/>
                    <a:gd name="T7" fmla="*/ 5 h 126"/>
                    <a:gd name="T8" fmla="*/ 30 w 56"/>
                    <a:gd name="T9" fmla="*/ 0 h 126"/>
                    <a:gd name="T10" fmla="*/ 2 w 56"/>
                    <a:gd name="T11" fmla="*/ 48 h 126"/>
                    <a:gd name="T12" fmla="*/ 0 w 56"/>
                    <a:gd name="T13" fmla="*/ 126 h 126"/>
                    <a:gd name="T14" fmla="*/ 55 w 56"/>
                    <a:gd name="T15" fmla="*/ 88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6" h="126">
                      <a:moveTo>
                        <a:pt x="55" y="88"/>
                      </a:moveTo>
                      <a:cubicBezTo>
                        <a:pt x="45" y="85"/>
                        <a:pt x="30" y="86"/>
                        <a:pt x="21" y="88"/>
                      </a:cubicBezTo>
                      <a:cubicBezTo>
                        <a:pt x="12" y="90"/>
                        <a:pt x="9" y="75"/>
                        <a:pt x="9" y="41"/>
                      </a:cubicBezTo>
                      <a:cubicBezTo>
                        <a:pt x="10" y="8"/>
                        <a:pt x="24" y="6"/>
                        <a:pt x="28" y="5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2" y="0"/>
                        <a:pt x="2" y="4"/>
                        <a:pt x="2" y="48"/>
                      </a:cubicBezTo>
                      <a:cubicBezTo>
                        <a:pt x="2" y="90"/>
                        <a:pt x="2" y="115"/>
                        <a:pt x="0" y="126"/>
                      </a:cubicBezTo>
                      <a:cubicBezTo>
                        <a:pt x="14" y="119"/>
                        <a:pt x="56" y="89"/>
                        <a:pt x="55" y="88"/>
                      </a:cubicBezTo>
                      <a:close/>
                    </a:path>
                  </a:pathLst>
                </a:custGeom>
                <a:solidFill>
                  <a:srgbClr val="7DB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7" name="Freeform 880"/>
                <p:cNvSpPr>
                  <a:spLocks noEditPoints="1"/>
                </p:cNvSpPr>
                <p:nvPr/>
              </p:nvSpPr>
              <p:spPr bwMode="auto">
                <a:xfrm>
                  <a:off x="2018" y="2208"/>
                  <a:ext cx="237" cy="314"/>
                </a:xfrm>
                <a:custGeom>
                  <a:avLst/>
                  <a:gdLst>
                    <a:gd name="T0" fmla="*/ 0 w 100"/>
                    <a:gd name="T1" fmla="*/ 132 h 132"/>
                    <a:gd name="T2" fmla="*/ 1 w 100"/>
                    <a:gd name="T3" fmla="*/ 130 h 132"/>
                    <a:gd name="T4" fmla="*/ 4 w 100"/>
                    <a:gd name="T5" fmla="*/ 70 h 132"/>
                    <a:gd name="T6" fmla="*/ 4 w 100"/>
                    <a:gd name="T7" fmla="*/ 50 h 132"/>
                    <a:gd name="T8" fmla="*/ 30 w 100"/>
                    <a:gd name="T9" fmla="*/ 2 h 132"/>
                    <a:gd name="T10" fmla="*/ 31 w 100"/>
                    <a:gd name="T11" fmla="*/ 2 h 132"/>
                    <a:gd name="T12" fmla="*/ 41 w 100"/>
                    <a:gd name="T13" fmla="*/ 0 h 132"/>
                    <a:gd name="T14" fmla="*/ 77 w 100"/>
                    <a:gd name="T15" fmla="*/ 24 h 132"/>
                    <a:gd name="T16" fmla="*/ 61 w 100"/>
                    <a:gd name="T17" fmla="*/ 114 h 132"/>
                    <a:gd name="T18" fmla="*/ 61 w 100"/>
                    <a:gd name="T19" fmla="*/ 114 h 132"/>
                    <a:gd name="T20" fmla="*/ 0 w 100"/>
                    <a:gd name="T21" fmla="*/ 132 h 132"/>
                    <a:gd name="T22" fmla="*/ 30 w 100"/>
                    <a:gd name="T23" fmla="*/ 4 h 132"/>
                    <a:gd name="T24" fmla="*/ 6 w 100"/>
                    <a:gd name="T25" fmla="*/ 50 h 132"/>
                    <a:gd name="T26" fmla="*/ 6 w 100"/>
                    <a:gd name="T27" fmla="*/ 70 h 132"/>
                    <a:gd name="T28" fmla="*/ 4 w 100"/>
                    <a:gd name="T29" fmla="*/ 128 h 132"/>
                    <a:gd name="T30" fmla="*/ 60 w 100"/>
                    <a:gd name="T31" fmla="*/ 112 h 132"/>
                    <a:gd name="T32" fmla="*/ 75 w 100"/>
                    <a:gd name="T33" fmla="*/ 26 h 132"/>
                    <a:gd name="T34" fmla="*/ 41 w 100"/>
                    <a:gd name="T35" fmla="*/ 2 h 132"/>
                    <a:gd name="T36" fmla="*/ 31 w 100"/>
                    <a:gd name="T37" fmla="*/ 4 h 132"/>
                    <a:gd name="T38" fmla="*/ 31 w 100"/>
                    <a:gd name="T39" fmla="*/ 4 h 132"/>
                    <a:gd name="T40" fmla="*/ 30 w 100"/>
                    <a:gd name="T41" fmla="*/ 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0" h="132">
                      <a:moveTo>
                        <a:pt x="0" y="132"/>
                      </a:moveTo>
                      <a:cubicBezTo>
                        <a:pt x="1" y="130"/>
                        <a:pt x="1" y="130"/>
                        <a:pt x="1" y="130"/>
                      </a:cubicBezTo>
                      <a:cubicBezTo>
                        <a:pt x="4" y="122"/>
                        <a:pt x="4" y="102"/>
                        <a:pt x="4" y="70"/>
                      </a:cubicBezTo>
                      <a:cubicBezTo>
                        <a:pt x="4" y="64"/>
                        <a:pt x="4" y="57"/>
                        <a:pt x="4" y="50"/>
                      </a:cubicBezTo>
                      <a:cubicBezTo>
                        <a:pt x="4" y="5"/>
                        <a:pt x="24" y="2"/>
                        <a:pt x="30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2" y="1"/>
                        <a:pt x="35" y="0"/>
                        <a:pt x="41" y="0"/>
                      </a:cubicBezTo>
                      <a:cubicBezTo>
                        <a:pt x="50" y="0"/>
                        <a:pt x="64" y="4"/>
                        <a:pt x="77" y="24"/>
                      </a:cubicBezTo>
                      <a:cubicBezTo>
                        <a:pt x="100" y="58"/>
                        <a:pt x="63" y="111"/>
                        <a:pt x="61" y="114"/>
                      </a:cubicBezTo>
                      <a:cubicBezTo>
                        <a:pt x="61" y="114"/>
                        <a:pt x="61" y="114"/>
                        <a:pt x="61" y="114"/>
                      </a:cubicBezTo>
                      <a:lnTo>
                        <a:pt x="0" y="132"/>
                      </a:lnTo>
                      <a:close/>
                      <a:moveTo>
                        <a:pt x="30" y="4"/>
                      </a:moveTo>
                      <a:cubicBezTo>
                        <a:pt x="25" y="4"/>
                        <a:pt x="6" y="7"/>
                        <a:pt x="6" y="50"/>
                      </a:cubicBezTo>
                      <a:cubicBezTo>
                        <a:pt x="6" y="57"/>
                        <a:pt x="6" y="64"/>
                        <a:pt x="6" y="70"/>
                      </a:cubicBezTo>
                      <a:cubicBezTo>
                        <a:pt x="6" y="100"/>
                        <a:pt x="6" y="119"/>
                        <a:pt x="4" y="128"/>
                      </a:cubicBezTo>
                      <a:cubicBezTo>
                        <a:pt x="60" y="112"/>
                        <a:pt x="60" y="112"/>
                        <a:pt x="60" y="112"/>
                      </a:cubicBezTo>
                      <a:cubicBezTo>
                        <a:pt x="63" y="107"/>
                        <a:pt x="96" y="57"/>
                        <a:pt x="75" y="26"/>
                      </a:cubicBezTo>
                      <a:cubicBezTo>
                        <a:pt x="62" y="6"/>
                        <a:pt x="49" y="2"/>
                        <a:pt x="41" y="2"/>
                      </a:cubicBezTo>
                      <a:cubicBezTo>
                        <a:pt x="35" y="2"/>
                        <a:pt x="31" y="4"/>
                        <a:pt x="31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lnTo>
                        <a:pt x="30" y="4"/>
                      </a:lnTo>
                      <a:close/>
                    </a:path>
                  </a:pathLst>
                </a:custGeom>
                <a:solidFill>
                  <a:srgbClr val="264F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8" name="Freeform 881"/>
                <p:cNvSpPr>
                  <a:spLocks/>
                </p:cNvSpPr>
                <p:nvPr/>
              </p:nvSpPr>
              <p:spPr bwMode="auto">
                <a:xfrm>
                  <a:off x="1994" y="2429"/>
                  <a:ext cx="137" cy="231"/>
                </a:xfrm>
                <a:custGeom>
                  <a:avLst/>
                  <a:gdLst>
                    <a:gd name="T0" fmla="*/ 58 w 58"/>
                    <a:gd name="T1" fmla="*/ 0 h 97"/>
                    <a:gd name="T2" fmla="*/ 9 w 58"/>
                    <a:gd name="T3" fmla="*/ 35 h 97"/>
                    <a:gd name="T4" fmla="*/ 42 w 58"/>
                    <a:gd name="T5" fmla="*/ 97 h 97"/>
                    <a:gd name="T6" fmla="*/ 58 w 58"/>
                    <a:gd name="T7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97">
                      <a:moveTo>
                        <a:pt x="58" y="0"/>
                      </a:moveTo>
                      <a:cubicBezTo>
                        <a:pt x="45" y="2"/>
                        <a:pt x="20" y="6"/>
                        <a:pt x="9" y="35"/>
                      </a:cubicBezTo>
                      <a:cubicBezTo>
                        <a:pt x="0" y="61"/>
                        <a:pt x="10" y="92"/>
                        <a:pt x="42" y="97"/>
                      </a:cubicBez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FB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9" name="Freeform 882"/>
                <p:cNvSpPr>
                  <a:spLocks/>
                </p:cNvSpPr>
                <p:nvPr/>
              </p:nvSpPr>
              <p:spPr bwMode="auto">
                <a:xfrm>
                  <a:off x="2008" y="2455"/>
                  <a:ext cx="97" cy="205"/>
                </a:xfrm>
                <a:custGeom>
                  <a:avLst/>
                  <a:gdLst>
                    <a:gd name="T0" fmla="*/ 36 w 41"/>
                    <a:gd name="T1" fmla="*/ 86 h 86"/>
                    <a:gd name="T2" fmla="*/ 41 w 41"/>
                    <a:gd name="T3" fmla="*/ 0 h 86"/>
                    <a:gd name="T4" fmla="*/ 2 w 41"/>
                    <a:gd name="T5" fmla="*/ 56 h 86"/>
                    <a:gd name="T6" fmla="*/ 36 w 41"/>
                    <a:gd name="T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" h="86">
                      <a:moveTo>
                        <a:pt x="36" y="86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0" y="2"/>
                        <a:pt x="0" y="24"/>
                        <a:pt x="2" y="56"/>
                      </a:cubicBezTo>
                      <a:cubicBezTo>
                        <a:pt x="7" y="70"/>
                        <a:pt x="18" y="83"/>
                        <a:pt x="36" y="86"/>
                      </a:cubicBezTo>
                      <a:close/>
                    </a:path>
                  </a:pathLst>
                </a:custGeom>
                <a:solidFill>
                  <a:srgbClr val="F7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0" name="Freeform 883"/>
                <p:cNvSpPr>
                  <a:spLocks/>
                </p:cNvSpPr>
                <p:nvPr/>
              </p:nvSpPr>
              <p:spPr bwMode="auto">
                <a:xfrm>
                  <a:off x="2013" y="2467"/>
                  <a:ext cx="81" cy="193"/>
                </a:xfrm>
                <a:custGeom>
                  <a:avLst/>
                  <a:gdLst>
                    <a:gd name="T0" fmla="*/ 34 w 34"/>
                    <a:gd name="T1" fmla="*/ 81 h 81"/>
                    <a:gd name="T2" fmla="*/ 34 w 34"/>
                    <a:gd name="T3" fmla="*/ 0 h 81"/>
                    <a:gd name="T4" fmla="*/ 6 w 34"/>
                    <a:gd name="T5" fmla="*/ 63 h 81"/>
                    <a:gd name="T6" fmla="*/ 34 w 34"/>
                    <a:gd name="T7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81">
                      <a:moveTo>
                        <a:pt x="34" y="81"/>
                      </a:move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25" y="7"/>
                        <a:pt x="0" y="30"/>
                        <a:pt x="6" y="63"/>
                      </a:cubicBezTo>
                      <a:cubicBezTo>
                        <a:pt x="12" y="72"/>
                        <a:pt x="21" y="79"/>
                        <a:pt x="34" y="81"/>
                      </a:cubicBezTo>
                      <a:close/>
                    </a:path>
                  </a:pathLst>
                </a:custGeom>
                <a:solidFill>
                  <a:srgbClr val="E8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1" name="Freeform 884"/>
                <p:cNvSpPr>
                  <a:spLocks noEditPoints="1"/>
                </p:cNvSpPr>
                <p:nvPr/>
              </p:nvSpPr>
              <p:spPr bwMode="auto">
                <a:xfrm>
                  <a:off x="2001" y="2427"/>
                  <a:ext cx="133" cy="235"/>
                </a:xfrm>
                <a:custGeom>
                  <a:avLst/>
                  <a:gdLst>
                    <a:gd name="T0" fmla="*/ 40 w 56"/>
                    <a:gd name="T1" fmla="*/ 99 h 99"/>
                    <a:gd name="T2" fmla="*/ 39 w 56"/>
                    <a:gd name="T3" fmla="*/ 99 h 99"/>
                    <a:gd name="T4" fmla="*/ 8 w 56"/>
                    <a:gd name="T5" fmla="*/ 79 h 99"/>
                    <a:gd name="T6" fmla="*/ 5 w 56"/>
                    <a:gd name="T7" fmla="*/ 35 h 99"/>
                    <a:gd name="T8" fmla="*/ 55 w 56"/>
                    <a:gd name="T9" fmla="*/ 0 h 99"/>
                    <a:gd name="T10" fmla="*/ 56 w 56"/>
                    <a:gd name="T11" fmla="*/ 0 h 99"/>
                    <a:gd name="T12" fmla="*/ 40 w 56"/>
                    <a:gd name="T13" fmla="*/ 99 h 99"/>
                    <a:gd name="T14" fmla="*/ 54 w 56"/>
                    <a:gd name="T15" fmla="*/ 2 h 99"/>
                    <a:gd name="T16" fmla="*/ 7 w 56"/>
                    <a:gd name="T17" fmla="*/ 36 h 99"/>
                    <a:gd name="T18" fmla="*/ 10 w 56"/>
                    <a:gd name="T19" fmla="*/ 78 h 99"/>
                    <a:gd name="T20" fmla="*/ 38 w 56"/>
                    <a:gd name="T21" fmla="*/ 96 h 99"/>
                    <a:gd name="T22" fmla="*/ 54 w 56"/>
                    <a:gd name="T23" fmla="*/ 2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6" h="99">
                      <a:moveTo>
                        <a:pt x="40" y="99"/>
                      </a:moveTo>
                      <a:cubicBezTo>
                        <a:pt x="39" y="99"/>
                        <a:pt x="39" y="99"/>
                        <a:pt x="39" y="99"/>
                      </a:cubicBezTo>
                      <a:cubicBezTo>
                        <a:pt x="26" y="97"/>
                        <a:pt x="15" y="90"/>
                        <a:pt x="8" y="79"/>
                      </a:cubicBezTo>
                      <a:cubicBezTo>
                        <a:pt x="1" y="67"/>
                        <a:pt x="0" y="50"/>
                        <a:pt x="5" y="35"/>
                      </a:cubicBezTo>
                      <a:cubicBezTo>
                        <a:pt x="16" y="5"/>
                        <a:pt x="43" y="2"/>
                        <a:pt x="55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lnTo>
                        <a:pt x="40" y="99"/>
                      </a:lnTo>
                      <a:close/>
                      <a:moveTo>
                        <a:pt x="54" y="2"/>
                      </a:moveTo>
                      <a:cubicBezTo>
                        <a:pt x="41" y="4"/>
                        <a:pt x="17" y="9"/>
                        <a:pt x="7" y="36"/>
                      </a:cubicBezTo>
                      <a:cubicBezTo>
                        <a:pt x="2" y="51"/>
                        <a:pt x="3" y="66"/>
                        <a:pt x="10" y="78"/>
                      </a:cubicBezTo>
                      <a:cubicBezTo>
                        <a:pt x="16" y="88"/>
                        <a:pt x="26" y="94"/>
                        <a:pt x="38" y="96"/>
                      </a:cubicBezTo>
                      <a:lnTo>
                        <a:pt x="54" y="2"/>
                      </a:lnTo>
                      <a:close/>
                    </a:path>
                  </a:pathLst>
                </a:custGeom>
                <a:solidFill>
                  <a:srgbClr val="A63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2" name="Freeform 885"/>
                <p:cNvSpPr>
                  <a:spLocks/>
                </p:cNvSpPr>
                <p:nvPr/>
              </p:nvSpPr>
              <p:spPr bwMode="auto">
                <a:xfrm>
                  <a:off x="2524" y="2258"/>
                  <a:ext cx="209" cy="214"/>
                </a:xfrm>
                <a:custGeom>
                  <a:avLst/>
                  <a:gdLst>
                    <a:gd name="T0" fmla="*/ 51 w 88"/>
                    <a:gd name="T1" fmla="*/ 1 h 90"/>
                    <a:gd name="T2" fmla="*/ 73 w 88"/>
                    <a:gd name="T3" fmla="*/ 39 h 90"/>
                    <a:gd name="T4" fmla="*/ 85 w 88"/>
                    <a:gd name="T5" fmla="*/ 90 h 90"/>
                    <a:gd name="T6" fmla="*/ 41 w 88"/>
                    <a:gd name="T7" fmla="*/ 68 h 90"/>
                    <a:gd name="T8" fmla="*/ 51 w 88"/>
                    <a:gd name="T9" fmla="*/ 1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51" y="1"/>
                      </a:moveTo>
                      <a:cubicBezTo>
                        <a:pt x="65" y="0"/>
                        <a:pt x="70" y="14"/>
                        <a:pt x="73" y="39"/>
                      </a:cubicBezTo>
                      <a:cubicBezTo>
                        <a:pt x="75" y="63"/>
                        <a:pt x="88" y="77"/>
                        <a:pt x="85" y="90"/>
                      </a:cubicBezTo>
                      <a:cubicBezTo>
                        <a:pt x="41" y="68"/>
                        <a:pt x="41" y="68"/>
                        <a:pt x="41" y="68"/>
                      </a:cubicBezTo>
                      <a:cubicBezTo>
                        <a:pt x="41" y="68"/>
                        <a:pt x="0" y="5"/>
                        <a:pt x="51" y="1"/>
                      </a:cubicBezTo>
                      <a:close/>
                    </a:path>
                  </a:pathLst>
                </a:custGeom>
                <a:solidFill>
                  <a:srgbClr val="B8D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3" name="Freeform 886"/>
                <p:cNvSpPr>
                  <a:spLocks/>
                </p:cNvSpPr>
                <p:nvPr/>
              </p:nvSpPr>
              <p:spPr bwMode="auto">
                <a:xfrm>
                  <a:off x="2666" y="2265"/>
                  <a:ext cx="55" cy="166"/>
                </a:xfrm>
                <a:custGeom>
                  <a:avLst/>
                  <a:gdLst>
                    <a:gd name="T0" fmla="*/ 13 w 23"/>
                    <a:gd name="T1" fmla="*/ 36 h 70"/>
                    <a:gd name="T2" fmla="*/ 0 w 23"/>
                    <a:gd name="T3" fmla="*/ 0 h 70"/>
                    <a:gd name="T4" fmla="*/ 1 w 23"/>
                    <a:gd name="T5" fmla="*/ 3 h 70"/>
                    <a:gd name="T6" fmla="*/ 6 w 23"/>
                    <a:gd name="T7" fmla="*/ 21 h 70"/>
                    <a:gd name="T8" fmla="*/ 14 w 23"/>
                    <a:gd name="T9" fmla="*/ 62 h 70"/>
                    <a:gd name="T10" fmla="*/ 23 w 23"/>
                    <a:gd name="T11" fmla="*/ 70 h 70"/>
                    <a:gd name="T12" fmla="*/ 13 w 23"/>
                    <a:gd name="T13" fmla="*/ 3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70">
                      <a:moveTo>
                        <a:pt x="13" y="36"/>
                      </a:moveTo>
                      <a:cubicBezTo>
                        <a:pt x="11" y="18"/>
                        <a:pt x="8" y="5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6"/>
                        <a:pt x="6" y="12"/>
                        <a:pt x="6" y="21"/>
                      </a:cubicBezTo>
                      <a:cubicBezTo>
                        <a:pt x="7" y="41"/>
                        <a:pt x="7" y="51"/>
                        <a:pt x="14" y="62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19" y="61"/>
                        <a:pt x="14" y="50"/>
                        <a:pt x="13" y="36"/>
                      </a:cubicBezTo>
                      <a:close/>
                    </a:path>
                  </a:pathLst>
                </a:custGeom>
                <a:solidFill>
                  <a:srgbClr val="CCE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4" name="Freeform 887"/>
                <p:cNvSpPr>
                  <a:spLocks/>
                </p:cNvSpPr>
                <p:nvPr/>
              </p:nvSpPr>
              <p:spPr bwMode="auto">
                <a:xfrm>
                  <a:off x="2524" y="2260"/>
                  <a:ext cx="204" cy="202"/>
                </a:xfrm>
                <a:custGeom>
                  <a:avLst/>
                  <a:gdLst>
                    <a:gd name="T0" fmla="*/ 86 w 86"/>
                    <a:gd name="T1" fmla="*/ 85 h 85"/>
                    <a:gd name="T2" fmla="*/ 58 w 86"/>
                    <a:gd name="T3" fmla="*/ 43 h 85"/>
                    <a:gd name="T4" fmla="*/ 49 w 86"/>
                    <a:gd name="T5" fmla="*/ 16 h 85"/>
                    <a:gd name="T6" fmla="*/ 63 w 86"/>
                    <a:gd name="T7" fmla="*/ 5 h 85"/>
                    <a:gd name="T8" fmla="*/ 51 w 86"/>
                    <a:gd name="T9" fmla="*/ 0 h 85"/>
                    <a:gd name="T10" fmla="*/ 41 w 86"/>
                    <a:gd name="T11" fmla="*/ 67 h 85"/>
                    <a:gd name="T12" fmla="*/ 86 w 86"/>
                    <a:gd name="T13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85">
                      <a:moveTo>
                        <a:pt x="86" y="85"/>
                      </a:moveTo>
                      <a:cubicBezTo>
                        <a:pt x="84" y="67"/>
                        <a:pt x="66" y="54"/>
                        <a:pt x="58" y="43"/>
                      </a:cubicBezTo>
                      <a:cubicBezTo>
                        <a:pt x="53" y="36"/>
                        <a:pt x="42" y="20"/>
                        <a:pt x="49" y="16"/>
                      </a:cubicBezTo>
                      <a:cubicBezTo>
                        <a:pt x="55" y="11"/>
                        <a:pt x="59" y="8"/>
                        <a:pt x="63" y="5"/>
                      </a:cubicBezTo>
                      <a:cubicBezTo>
                        <a:pt x="60" y="2"/>
                        <a:pt x="56" y="0"/>
                        <a:pt x="51" y="0"/>
                      </a:cubicBezTo>
                      <a:cubicBezTo>
                        <a:pt x="0" y="4"/>
                        <a:pt x="41" y="67"/>
                        <a:pt x="41" y="67"/>
                      </a:cubicBezTo>
                      <a:cubicBezTo>
                        <a:pt x="41" y="67"/>
                        <a:pt x="60" y="75"/>
                        <a:pt x="86" y="85"/>
                      </a:cubicBezTo>
                      <a:close/>
                    </a:path>
                  </a:pathLst>
                </a:custGeom>
                <a:solidFill>
                  <a:srgbClr val="9EC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5" name="Freeform 888"/>
                <p:cNvSpPr>
                  <a:spLocks/>
                </p:cNvSpPr>
                <p:nvPr/>
              </p:nvSpPr>
              <p:spPr bwMode="auto">
                <a:xfrm>
                  <a:off x="2586" y="2258"/>
                  <a:ext cx="142" cy="204"/>
                </a:xfrm>
                <a:custGeom>
                  <a:avLst/>
                  <a:gdLst>
                    <a:gd name="T0" fmla="*/ 45 w 60"/>
                    <a:gd name="T1" fmla="*/ 63 h 86"/>
                    <a:gd name="T2" fmla="*/ 23 w 60"/>
                    <a:gd name="T3" fmla="*/ 38 h 86"/>
                    <a:gd name="T4" fmla="*/ 18 w 60"/>
                    <a:gd name="T5" fmla="*/ 17 h 86"/>
                    <a:gd name="T6" fmla="*/ 35 w 60"/>
                    <a:gd name="T7" fmla="*/ 5 h 86"/>
                    <a:gd name="T8" fmla="*/ 0 w 60"/>
                    <a:gd name="T9" fmla="*/ 19 h 86"/>
                    <a:gd name="T10" fmla="*/ 22 w 60"/>
                    <a:gd name="T11" fmla="*/ 71 h 86"/>
                    <a:gd name="T12" fmla="*/ 60 w 60"/>
                    <a:gd name="T13" fmla="*/ 86 h 86"/>
                    <a:gd name="T14" fmla="*/ 45 w 60"/>
                    <a:gd name="T15" fmla="*/ 63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0" h="86">
                      <a:moveTo>
                        <a:pt x="45" y="63"/>
                      </a:moveTo>
                      <a:cubicBezTo>
                        <a:pt x="38" y="56"/>
                        <a:pt x="29" y="47"/>
                        <a:pt x="23" y="38"/>
                      </a:cubicBezTo>
                      <a:cubicBezTo>
                        <a:pt x="15" y="26"/>
                        <a:pt x="12" y="21"/>
                        <a:pt x="18" y="17"/>
                      </a:cubicBezTo>
                      <a:cubicBezTo>
                        <a:pt x="24" y="13"/>
                        <a:pt x="30" y="9"/>
                        <a:pt x="35" y="5"/>
                      </a:cubicBezTo>
                      <a:cubicBezTo>
                        <a:pt x="33" y="3"/>
                        <a:pt x="28" y="0"/>
                        <a:pt x="0" y="19"/>
                      </a:cubicBezTo>
                      <a:cubicBezTo>
                        <a:pt x="1" y="33"/>
                        <a:pt x="20" y="69"/>
                        <a:pt x="22" y="71"/>
                      </a:cubicBezTo>
                      <a:cubicBezTo>
                        <a:pt x="30" y="74"/>
                        <a:pt x="44" y="80"/>
                        <a:pt x="60" y="86"/>
                      </a:cubicBezTo>
                      <a:cubicBezTo>
                        <a:pt x="59" y="79"/>
                        <a:pt x="51" y="68"/>
                        <a:pt x="45" y="63"/>
                      </a:cubicBezTo>
                      <a:close/>
                    </a:path>
                  </a:pathLst>
                </a:custGeom>
                <a:solidFill>
                  <a:srgbClr val="7DB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6" name="Freeform 889"/>
                <p:cNvSpPr>
                  <a:spLocks noEditPoints="1"/>
                </p:cNvSpPr>
                <p:nvPr/>
              </p:nvSpPr>
              <p:spPr bwMode="auto">
                <a:xfrm>
                  <a:off x="2565" y="2256"/>
                  <a:ext cx="168" cy="218"/>
                </a:xfrm>
                <a:custGeom>
                  <a:avLst/>
                  <a:gdLst>
                    <a:gd name="T0" fmla="*/ 69 w 71"/>
                    <a:gd name="T1" fmla="*/ 92 h 92"/>
                    <a:gd name="T2" fmla="*/ 23 w 71"/>
                    <a:gd name="T3" fmla="*/ 70 h 92"/>
                    <a:gd name="T4" fmla="*/ 23 w 71"/>
                    <a:gd name="T5" fmla="*/ 70 h 92"/>
                    <a:gd name="T6" fmla="*/ 10 w 71"/>
                    <a:gd name="T7" fmla="*/ 14 h 92"/>
                    <a:gd name="T8" fmla="*/ 34 w 71"/>
                    <a:gd name="T9" fmla="*/ 1 h 92"/>
                    <a:gd name="T10" fmla="*/ 57 w 71"/>
                    <a:gd name="T11" fmla="*/ 40 h 92"/>
                    <a:gd name="T12" fmla="*/ 65 w 71"/>
                    <a:gd name="T13" fmla="*/ 68 h 92"/>
                    <a:gd name="T14" fmla="*/ 69 w 71"/>
                    <a:gd name="T15" fmla="*/ 91 h 92"/>
                    <a:gd name="T16" fmla="*/ 69 w 71"/>
                    <a:gd name="T17" fmla="*/ 92 h 92"/>
                    <a:gd name="T18" fmla="*/ 25 w 71"/>
                    <a:gd name="T19" fmla="*/ 69 h 92"/>
                    <a:gd name="T20" fmla="*/ 67 w 71"/>
                    <a:gd name="T21" fmla="*/ 89 h 92"/>
                    <a:gd name="T22" fmla="*/ 63 w 71"/>
                    <a:gd name="T23" fmla="*/ 69 h 92"/>
                    <a:gd name="T24" fmla="*/ 55 w 71"/>
                    <a:gd name="T25" fmla="*/ 40 h 92"/>
                    <a:gd name="T26" fmla="*/ 34 w 71"/>
                    <a:gd name="T27" fmla="*/ 4 h 92"/>
                    <a:gd name="T28" fmla="*/ 12 w 71"/>
                    <a:gd name="T29" fmla="*/ 15 h 92"/>
                    <a:gd name="T30" fmla="*/ 25 w 71"/>
                    <a:gd name="T31" fmla="*/ 69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1" h="92">
                      <a:moveTo>
                        <a:pt x="69" y="92"/>
                      </a:move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69"/>
                        <a:pt x="0" y="34"/>
                        <a:pt x="10" y="14"/>
                      </a:cubicBezTo>
                      <a:cubicBezTo>
                        <a:pt x="14" y="6"/>
                        <a:pt x="22" y="2"/>
                        <a:pt x="34" y="1"/>
                      </a:cubicBezTo>
                      <a:cubicBezTo>
                        <a:pt x="50" y="0"/>
                        <a:pt x="54" y="16"/>
                        <a:pt x="57" y="40"/>
                      </a:cubicBezTo>
                      <a:cubicBezTo>
                        <a:pt x="58" y="51"/>
                        <a:pt x="62" y="60"/>
                        <a:pt x="65" y="68"/>
                      </a:cubicBezTo>
                      <a:cubicBezTo>
                        <a:pt x="68" y="76"/>
                        <a:pt x="71" y="84"/>
                        <a:pt x="69" y="91"/>
                      </a:cubicBezTo>
                      <a:lnTo>
                        <a:pt x="69" y="92"/>
                      </a:lnTo>
                      <a:close/>
                      <a:moveTo>
                        <a:pt x="25" y="69"/>
                      </a:moveTo>
                      <a:cubicBezTo>
                        <a:pt x="67" y="89"/>
                        <a:pt x="67" y="89"/>
                        <a:pt x="67" y="89"/>
                      </a:cubicBezTo>
                      <a:cubicBezTo>
                        <a:pt x="68" y="83"/>
                        <a:pt x="66" y="77"/>
                        <a:pt x="63" y="69"/>
                      </a:cubicBezTo>
                      <a:cubicBezTo>
                        <a:pt x="59" y="61"/>
                        <a:pt x="56" y="52"/>
                        <a:pt x="55" y="40"/>
                      </a:cubicBezTo>
                      <a:cubicBezTo>
                        <a:pt x="52" y="13"/>
                        <a:pt x="46" y="3"/>
                        <a:pt x="34" y="4"/>
                      </a:cubicBezTo>
                      <a:cubicBezTo>
                        <a:pt x="23" y="4"/>
                        <a:pt x="16" y="8"/>
                        <a:pt x="12" y="15"/>
                      </a:cubicBezTo>
                      <a:cubicBezTo>
                        <a:pt x="3" y="33"/>
                        <a:pt x="23" y="65"/>
                        <a:pt x="25" y="69"/>
                      </a:cubicBezTo>
                      <a:close/>
                    </a:path>
                  </a:pathLst>
                </a:custGeom>
                <a:solidFill>
                  <a:srgbClr val="264F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7" name="Freeform 890"/>
                <p:cNvSpPr>
                  <a:spLocks/>
                </p:cNvSpPr>
                <p:nvPr/>
              </p:nvSpPr>
              <p:spPr bwMode="auto">
                <a:xfrm>
                  <a:off x="2565" y="2403"/>
                  <a:ext cx="206" cy="297"/>
                </a:xfrm>
                <a:custGeom>
                  <a:avLst/>
                  <a:gdLst>
                    <a:gd name="T0" fmla="*/ 0 w 87"/>
                    <a:gd name="T1" fmla="*/ 82 h 125"/>
                    <a:gd name="T2" fmla="*/ 74 w 87"/>
                    <a:gd name="T3" fmla="*/ 81 h 125"/>
                    <a:gd name="T4" fmla="*/ 38 w 87"/>
                    <a:gd name="T5" fmla="*/ 0 h 125"/>
                    <a:gd name="T6" fmla="*/ 0 w 87"/>
                    <a:gd name="T7" fmla="*/ 82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7" h="125">
                      <a:moveTo>
                        <a:pt x="0" y="82"/>
                      </a:moveTo>
                      <a:cubicBezTo>
                        <a:pt x="2" y="113"/>
                        <a:pt x="61" y="125"/>
                        <a:pt x="74" y="81"/>
                      </a:cubicBezTo>
                      <a:cubicBezTo>
                        <a:pt x="87" y="40"/>
                        <a:pt x="63" y="2"/>
                        <a:pt x="38" y="0"/>
                      </a:cubicBez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FB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8" name="Freeform 891"/>
                <p:cNvSpPr>
                  <a:spLocks/>
                </p:cNvSpPr>
                <p:nvPr/>
              </p:nvSpPr>
              <p:spPr bwMode="auto">
                <a:xfrm>
                  <a:off x="2655" y="2403"/>
                  <a:ext cx="116" cy="242"/>
                </a:xfrm>
                <a:custGeom>
                  <a:avLst/>
                  <a:gdLst>
                    <a:gd name="T0" fmla="*/ 0 w 49"/>
                    <a:gd name="T1" fmla="*/ 0 h 102"/>
                    <a:gd name="T2" fmla="*/ 11 w 49"/>
                    <a:gd name="T3" fmla="*/ 12 h 102"/>
                    <a:gd name="T4" fmla="*/ 36 w 49"/>
                    <a:gd name="T5" fmla="*/ 63 h 102"/>
                    <a:gd name="T6" fmla="*/ 21 w 49"/>
                    <a:gd name="T7" fmla="*/ 102 h 102"/>
                    <a:gd name="T8" fmla="*/ 36 w 49"/>
                    <a:gd name="T9" fmla="*/ 81 h 102"/>
                    <a:gd name="T10" fmla="*/ 0 w 49"/>
                    <a:gd name="T11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102">
                      <a:moveTo>
                        <a:pt x="0" y="0"/>
                      </a:move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9" y="16"/>
                        <a:pt x="36" y="34"/>
                        <a:pt x="36" y="63"/>
                      </a:cubicBezTo>
                      <a:cubicBezTo>
                        <a:pt x="36" y="81"/>
                        <a:pt x="30" y="94"/>
                        <a:pt x="21" y="102"/>
                      </a:cubicBezTo>
                      <a:cubicBezTo>
                        <a:pt x="28" y="97"/>
                        <a:pt x="33" y="91"/>
                        <a:pt x="36" y="81"/>
                      </a:cubicBezTo>
                      <a:cubicBezTo>
                        <a:pt x="49" y="40"/>
                        <a:pt x="25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D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9" name="Freeform 892"/>
                <p:cNvSpPr>
                  <a:spLocks/>
                </p:cNvSpPr>
                <p:nvPr/>
              </p:nvSpPr>
              <p:spPr bwMode="auto">
                <a:xfrm>
                  <a:off x="2565" y="2472"/>
                  <a:ext cx="172" cy="190"/>
                </a:xfrm>
                <a:custGeom>
                  <a:avLst/>
                  <a:gdLst>
                    <a:gd name="T0" fmla="*/ 57 w 73"/>
                    <a:gd name="T1" fmla="*/ 0 h 80"/>
                    <a:gd name="T2" fmla="*/ 0 w 73"/>
                    <a:gd name="T3" fmla="*/ 53 h 80"/>
                    <a:gd name="T4" fmla="*/ 31 w 73"/>
                    <a:gd name="T5" fmla="*/ 80 h 80"/>
                    <a:gd name="T6" fmla="*/ 63 w 73"/>
                    <a:gd name="T7" fmla="*/ 58 h 80"/>
                    <a:gd name="T8" fmla="*/ 57 w 73"/>
                    <a:gd name="T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80">
                      <a:moveTo>
                        <a:pt x="57" y="0"/>
                      </a:move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1" y="68"/>
                        <a:pt x="15" y="77"/>
                        <a:pt x="31" y="80"/>
                      </a:cubicBezTo>
                      <a:cubicBezTo>
                        <a:pt x="45" y="79"/>
                        <a:pt x="58" y="70"/>
                        <a:pt x="63" y="58"/>
                      </a:cubicBezTo>
                      <a:cubicBezTo>
                        <a:pt x="73" y="37"/>
                        <a:pt x="64" y="8"/>
                        <a:pt x="57" y="0"/>
                      </a:cubicBezTo>
                      <a:close/>
                    </a:path>
                  </a:pathLst>
                </a:custGeom>
                <a:solidFill>
                  <a:srgbClr val="F7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30" name="Freeform 893"/>
                <p:cNvSpPr>
                  <a:spLocks/>
                </p:cNvSpPr>
                <p:nvPr/>
              </p:nvSpPr>
              <p:spPr bwMode="auto">
                <a:xfrm>
                  <a:off x="2565" y="2498"/>
                  <a:ext cx="161" cy="157"/>
                </a:xfrm>
                <a:custGeom>
                  <a:avLst/>
                  <a:gdLst>
                    <a:gd name="T0" fmla="*/ 61 w 68"/>
                    <a:gd name="T1" fmla="*/ 0 h 66"/>
                    <a:gd name="T2" fmla="*/ 0 w 68"/>
                    <a:gd name="T3" fmla="*/ 42 h 66"/>
                    <a:gd name="T4" fmla="*/ 17 w 68"/>
                    <a:gd name="T5" fmla="*/ 64 h 66"/>
                    <a:gd name="T6" fmla="*/ 52 w 68"/>
                    <a:gd name="T7" fmla="*/ 54 h 66"/>
                    <a:gd name="T8" fmla="*/ 61 w 68"/>
                    <a:gd name="T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66">
                      <a:moveTo>
                        <a:pt x="61" y="0"/>
                      </a:move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1" y="52"/>
                        <a:pt x="8" y="60"/>
                        <a:pt x="17" y="64"/>
                      </a:cubicBezTo>
                      <a:cubicBezTo>
                        <a:pt x="26" y="66"/>
                        <a:pt x="42" y="63"/>
                        <a:pt x="52" y="54"/>
                      </a:cubicBezTo>
                      <a:cubicBezTo>
                        <a:pt x="68" y="41"/>
                        <a:pt x="66" y="15"/>
                        <a:pt x="61" y="0"/>
                      </a:cubicBezTo>
                      <a:close/>
                    </a:path>
                  </a:pathLst>
                </a:custGeom>
                <a:solidFill>
                  <a:srgbClr val="E8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31" name="Freeform 894"/>
                <p:cNvSpPr>
                  <a:spLocks noEditPoints="1"/>
                </p:cNvSpPr>
                <p:nvPr/>
              </p:nvSpPr>
              <p:spPr bwMode="auto">
                <a:xfrm>
                  <a:off x="2562" y="2401"/>
                  <a:ext cx="197" cy="266"/>
                </a:xfrm>
                <a:custGeom>
                  <a:avLst/>
                  <a:gdLst>
                    <a:gd name="T0" fmla="*/ 37 w 83"/>
                    <a:gd name="T1" fmla="*/ 112 h 112"/>
                    <a:gd name="T2" fmla="*/ 37 w 83"/>
                    <a:gd name="T3" fmla="*/ 112 h 112"/>
                    <a:gd name="T4" fmla="*/ 0 w 83"/>
                    <a:gd name="T5" fmla="*/ 83 h 112"/>
                    <a:gd name="T6" fmla="*/ 0 w 83"/>
                    <a:gd name="T7" fmla="*/ 83 h 112"/>
                    <a:gd name="T8" fmla="*/ 38 w 83"/>
                    <a:gd name="T9" fmla="*/ 0 h 112"/>
                    <a:gd name="T10" fmla="*/ 39 w 83"/>
                    <a:gd name="T11" fmla="*/ 0 h 112"/>
                    <a:gd name="T12" fmla="*/ 68 w 83"/>
                    <a:gd name="T13" fmla="*/ 19 h 112"/>
                    <a:gd name="T14" fmla="*/ 76 w 83"/>
                    <a:gd name="T15" fmla="*/ 82 h 112"/>
                    <a:gd name="T16" fmla="*/ 37 w 83"/>
                    <a:gd name="T17" fmla="*/ 112 h 112"/>
                    <a:gd name="T18" fmla="*/ 2 w 83"/>
                    <a:gd name="T19" fmla="*/ 83 h 112"/>
                    <a:gd name="T20" fmla="*/ 37 w 83"/>
                    <a:gd name="T21" fmla="*/ 110 h 112"/>
                    <a:gd name="T22" fmla="*/ 37 w 83"/>
                    <a:gd name="T23" fmla="*/ 110 h 112"/>
                    <a:gd name="T24" fmla="*/ 74 w 83"/>
                    <a:gd name="T25" fmla="*/ 81 h 112"/>
                    <a:gd name="T26" fmla="*/ 66 w 83"/>
                    <a:gd name="T27" fmla="*/ 21 h 112"/>
                    <a:gd name="T28" fmla="*/ 39 w 83"/>
                    <a:gd name="T29" fmla="*/ 2 h 112"/>
                    <a:gd name="T30" fmla="*/ 2 w 83"/>
                    <a:gd name="T31" fmla="*/ 83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3" h="112">
                      <a:moveTo>
                        <a:pt x="37" y="112"/>
                      </a:moveTo>
                      <a:cubicBezTo>
                        <a:pt x="37" y="112"/>
                        <a:pt x="37" y="112"/>
                        <a:pt x="37" y="112"/>
                      </a:cubicBezTo>
                      <a:cubicBezTo>
                        <a:pt x="20" y="112"/>
                        <a:pt x="1" y="101"/>
                        <a:pt x="0" y="83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49" y="1"/>
                        <a:pt x="60" y="8"/>
                        <a:pt x="68" y="19"/>
                      </a:cubicBezTo>
                      <a:cubicBezTo>
                        <a:pt x="80" y="37"/>
                        <a:pt x="83" y="60"/>
                        <a:pt x="76" y="82"/>
                      </a:cubicBezTo>
                      <a:cubicBezTo>
                        <a:pt x="71" y="101"/>
                        <a:pt x="56" y="112"/>
                        <a:pt x="37" y="112"/>
                      </a:cubicBezTo>
                      <a:close/>
                      <a:moveTo>
                        <a:pt x="2" y="83"/>
                      </a:moveTo>
                      <a:cubicBezTo>
                        <a:pt x="4" y="100"/>
                        <a:pt x="21" y="110"/>
                        <a:pt x="37" y="110"/>
                      </a:cubicBezTo>
                      <a:cubicBezTo>
                        <a:pt x="37" y="110"/>
                        <a:pt x="37" y="110"/>
                        <a:pt x="37" y="110"/>
                      </a:cubicBezTo>
                      <a:cubicBezTo>
                        <a:pt x="55" y="110"/>
                        <a:pt x="69" y="99"/>
                        <a:pt x="74" y="81"/>
                      </a:cubicBezTo>
                      <a:cubicBezTo>
                        <a:pt x="81" y="60"/>
                        <a:pt x="78" y="37"/>
                        <a:pt x="66" y="21"/>
                      </a:cubicBezTo>
                      <a:cubicBezTo>
                        <a:pt x="59" y="10"/>
                        <a:pt x="49" y="3"/>
                        <a:pt x="39" y="2"/>
                      </a:cubicBezTo>
                      <a:lnTo>
                        <a:pt x="2" y="83"/>
                      </a:lnTo>
                      <a:close/>
                    </a:path>
                  </a:pathLst>
                </a:custGeom>
                <a:solidFill>
                  <a:srgbClr val="A63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32" name="Freeform 895"/>
                <p:cNvSpPr>
                  <a:spLocks/>
                </p:cNvSpPr>
                <p:nvPr/>
              </p:nvSpPr>
              <p:spPr bwMode="auto">
                <a:xfrm>
                  <a:off x="2025" y="2149"/>
                  <a:ext cx="298" cy="549"/>
                </a:xfrm>
                <a:custGeom>
                  <a:avLst/>
                  <a:gdLst>
                    <a:gd name="T0" fmla="*/ 91 w 126"/>
                    <a:gd name="T1" fmla="*/ 48 h 231"/>
                    <a:gd name="T2" fmla="*/ 76 w 126"/>
                    <a:gd name="T3" fmla="*/ 19 h 231"/>
                    <a:gd name="T4" fmla="*/ 30 w 126"/>
                    <a:gd name="T5" fmla="*/ 31 h 231"/>
                    <a:gd name="T6" fmla="*/ 58 w 126"/>
                    <a:gd name="T7" fmla="*/ 73 h 231"/>
                    <a:gd name="T8" fmla="*/ 65 w 126"/>
                    <a:gd name="T9" fmla="*/ 94 h 231"/>
                    <a:gd name="T10" fmla="*/ 10 w 126"/>
                    <a:gd name="T11" fmla="*/ 169 h 231"/>
                    <a:gd name="T12" fmla="*/ 68 w 126"/>
                    <a:gd name="T13" fmla="*/ 211 h 231"/>
                    <a:gd name="T14" fmla="*/ 122 w 126"/>
                    <a:gd name="T15" fmla="*/ 100 h 231"/>
                    <a:gd name="T16" fmla="*/ 91 w 126"/>
                    <a:gd name="T17" fmla="*/ 48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6" h="231">
                      <a:moveTo>
                        <a:pt x="91" y="48"/>
                      </a:moveTo>
                      <a:cubicBezTo>
                        <a:pt x="95" y="46"/>
                        <a:pt x="104" y="37"/>
                        <a:pt x="76" y="19"/>
                      </a:cubicBezTo>
                      <a:cubicBezTo>
                        <a:pt x="47" y="0"/>
                        <a:pt x="34" y="19"/>
                        <a:pt x="30" y="31"/>
                      </a:cubicBezTo>
                      <a:cubicBezTo>
                        <a:pt x="26" y="42"/>
                        <a:pt x="33" y="60"/>
                        <a:pt x="58" y="73"/>
                      </a:cubicBezTo>
                      <a:cubicBezTo>
                        <a:pt x="77" y="83"/>
                        <a:pt x="74" y="83"/>
                        <a:pt x="65" y="94"/>
                      </a:cubicBezTo>
                      <a:cubicBezTo>
                        <a:pt x="60" y="100"/>
                        <a:pt x="17" y="141"/>
                        <a:pt x="10" y="169"/>
                      </a:cubicBezTo>
                      <a:cubicBezTo>
                        <a:pt x="0" y="209"/>
                        <a:pt x="39" y="231"/>
                        <a:pt x="68" y="211"/>
                      </a:cubicBezTo>
                      <a:cubicBezTo>
                        <a:pt x="97" y="190"/>
                        <a:pt x="118" y="122"/>
                        <a:pt x="122" y="100"/>
                      </a:cubicBezTo>
                      <a:cubicBezTo>
                        <a:pt x="126" y="80"/>
                        <a:pt x="118" y="70"/>
                        <a:pt x="91" y="48"/>
                      </a:cubicBezTo>
                      <a:close/>
                    </a:path>
                  </a:pathLst>
                </a:custGeom>
                <a:solidFill>
                  <a:srgbClr val="FFE0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33" name="Freeform 896"/>
                <p:cNvSpPr>
                  <a:spLocks/>
                </p:cNvSpPr>
                <p:nvPr/>
              </p:nvSpPr>
              <p:spPr bwMode="auto">
                <a:xfrm>
                  <a:off x="2143" y="2251"/>
                  <a:ext cx="180" cy="413"/>
                </a:xfrm>
                <a:custGeom>
                  <a:avLst/>
                  <a:gdLst>
                    <a:gd name="T0" fmla="*/ 41 w 76"/>
                    <a:gd name="T1" fmla="*/ 5 h 174"/>
                    <a:gd name="T2" fmla="*/ 30 w 76"/>
                    <a:gd name="T3" fmla="*/ 0 h 174"/>
                    <a:gd name="T4" fmla="*/ 65 w 76"/>
                    <a:gd name="T5" fmla="*/ 56 h 174"/>
                    <a:gd name="T6" fmla="*/ 0 w 76"/>
                    <a:gd name="T7" fmla="*/ 174 h 174"/>
                    <a:gd name="T8" fmla="*/ 18 w 76"/>
                    <a:gd name="T9" fmla="*/ 168 h 174"/>
                    <a:gd name="T10" fmla="*/ 72 w 76"/>
                    <a:gd name="T11" fmla="*/ 57 h 174"/>
                    <a:gd name="T12" fmla="*/ 41 w 76"/>
                    <a:gd name="T13" fmla="*/ 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174">
                      <a:moveTo>
                        <a:pt x="41" y="5"/>
                      </a:moveTo>
                      <a:cubicBezTo>
                        <a:pt x="33" y="0"/>
                        <a:pt x="30" y="0"/>
                        <a:pt x="30" y="0"/>
                      </a:cubicBezTo>
                      <a:cubicBezTo>
                        <a:pt x="41" y="8"/>
                        <a:pt x="69" y="33"/>
                        <a:pt x="65" y="56"/>
                      </a:cubicBezTo>
                      <a:cubicBezTo>
                        <a:pt x="61" y="76"/>
                        <a:pt x="39" y="146"/>
                        <a:pt x="0" y="174"/>
                      </a:cubicBezTo>
                      <a:cubicBezTo>
                        <a:pt x="5" y="174"/>
                        <a:pt x="13" y="171"/>
                        <a:pt x="18" y="168"/>
                      </a:cubicBezTo>
                      <a:cubicBezTo>
                        <a:pt x="47" y="147"/>
                        <a:pt x="68" y="79"/>
                        <a:pt x="72" y="57"/>
                      </a:cubicBezTo>
                      <a:cubicBezTo>
                        <a:pt x="76" y="37"/>
                        <a:pt x="68" y="27"/>
                        <a:pt x="41" y="5"/>
                      </a:cubicBezTo>
                      <a:close/>
                    </a:path>
                  </a:pathLst>
                </a:custGeom>
                <a:solidFill>
                  <a:srgbClr val="FFED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34" name="Freeform 897"/>
                <p:cNvSpPr>
                  <a:spLocks/>
                </p:cNvSpPr>
                <p:nvPr/>
              </p:nvSpPr>
              <p:spPr bwMode="auto">
                <a:xfrm>
                  <a:off x="2191" y="2225"/>
                  <a:ext cx="64" cy="38"/>
                </a:xfrm>
                <a:custGeom>
                  <a:avLst/>
                  <a:gdLst>
                    <a:gd name="T0" fmla="*/ 0 w 27"/>
                    <a:gd name="T1" fmla="*/ 0 h 16"/>
                    <a:gd name="T2" fmla="*/ 16 w 27"/>
                    <a:gd name="T3" fmla="*/ 6 h 16"/>
                    <a:gd name="T4" fmla="*/ 21 w 27"/>
                    <a:gd name="T5" fmla="*/ 0 h 16"/>
                    <a:gd name="T6" fmla="*/ 21 w 27"/>
                    <a:gd name="T7" fmla="*/ 16 h 16"/>
                    <a:gd name="T8" fmla="*/ 6 w 27"/>
                    <a:gd name="T9" fmla="*/ 7 h 16"/>
                    <a:gd name="T10" fmla="*/ 0 w 27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6">
                      <a:moveTo>
                        <a:pt x="0" y="0"/>
                      </a:moveTo>
                      <a:cubicBezTo>
                        <a:pt x="4" y="2"/>
                        <a:pt x="11" y="6"/>
                        <a:pt x="16" y="6"/>
                      </a:cubicBezTo>
                      <a:cubicBezTo>
                        <a:pt x="21" y="6"/>
                        <a:pt x="22" y="2"/>
                        <a:pt x="21" y="0"/>
                      </a:cubicBezTo>
                      <a:cubicBezTo>
                        <a:pt x="26" y="4"/>
                        <a:pt x="27" y="13"/>
                        <a:pt x="21" y="16"/>
                      </a:cubicBezTo>
                      <a:cubicBezTo>
                        <a:pt x="21" y="16"/>
                        <a:pt x="10" y="10"/>
                        <a:pt x="6" y="7"/>
                      </a:cubicBezTo>
                      <a:cubicBezTo>
                        <a:pt x="1" y="2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35" name="Freeform 898"/>
                <p:cNvSpPr>
                  <a:spLocks/>
                </p:cNvSpPr>
                <p:nvPr/>
              </p:nvSpPr>
              <p:spPr bwMode="auto">
                <a:xfrm>
                  <a:off x="2027" y="2170"/>
                  <a:ext cx="216" cy="509"/>
                </a:xfrm>
                <a:custGeom>
                  <a:avLst/>
                  <a:gdLst>
                    <a:gd name="T0" fmla="*/ 79 w 91"/>
                    <a:gd name="T1" fmla="*/ 60 h 214"/>
                    <a:gd name="T2" fmla="*/ 41 w 91"/>
                    <a:gd name="T3" fmla="*/ 23 h 214"/>
                    <a:gd name="T4" fmla="*/ 59 w 91"/>
                    <a:gd name="T5" fmla="*/ 4 h 214"/>
                    <a:gd name="T6" fmla="*/ 29 w 91"/>
                    <a:gd name="T7" fmla="*/ 22 h 214"/>
                    <a:gd name="T8" fmla="*/ 57 w 91"/>
                    <a:gd name="T9" fmla="*/ 64 h 214"/>
                    <a:gd name="T10" fmla="*/ 64 w 91"/>
                    <a:gd name="T11" fmla="*/ 85 h 214"/>
                    <a:gd name="T12" fmla="*/ 9 w 91"/>
                    <a:gd name="T13" fmla="*/ 160 h 214"/>
                    <a:gd name="T14" fmla="*/ 52 w 91"/>
                    <a:gd name="T15" fmla="*/ 209 h 214"/>
                    <a:gd name="T16" fmla="*/ 74 w 91"/>
                    <a:gd name="T17" fmla="*/ 91 h 214"/>
                    <a:gd name="T18" fmla="*/ 79 w 91"/>
                    <a:gd name="T19" fmla="*/ 6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214">
                      <a:moveTo>
                        <a:pt x="79" y="60"/>
                      </a:moveTo>
                      <a:cubicBezTo>
                        <a:pt x="50" y="46"/>
                        <a:pt x="42" y="35"/>
                        <a:pt x="41" y="23"/>
                      </a:cubicBezTo>
                      <a:cubicBezTo>
                        <a:pt x="40" y="14"/>
                        <a:pt x="49" y="4"/>
                        <a:pt x="59" y="4"/>
                      </a:cubicBezTo>
                      <a:cubicBezTo>
                        <a:pt x="53" y="0"/>
                        <a:pt x="36" y="2"/>
                        <a:pt x="29" y="22"/>
                      </a:cubicBezTo>
                      <a:cubicBezTo>
                        <a:pt x="24" y="33"/>
                        <a:pt x="32" y="51"/>
                        <a:pt x="57" y="64"/>
                      </a:cubicBezTo>
                      <a:cubicBezTo>
                        <a:pt x="76" y="74"/>
                        <a:pt x="73" y="74"/>
                        <a:pt x="64" y="85"/>
                      </a:cubicBezTo>
                      <a:cubicBezTo>
                        <a:pt x="59" y="91"/>
                        <a:pt x="16" y="132"/>
                        <a:pt x="9" y="160"/>
                      </a:cubicBezTo>
                      <a:cubicBezTo>
                        <a:pt x="0" y="194"/>
                        <a:pt x="27" y="214"/>
                        <a:pt x="52" y="209"/>
                      </a:cubicBezTo>
                      <a:cubicBezTo>
                        <a:pt x="12" y="191"/>
                        <a:pt x="48" y="129"/>
                        <a:pt x="74" y="91"/>
                      </a:cubicBezTo>
                      <a:cubicBezTo>
                        <a:pt x="91" y="66"/>
                        <a:pt x="90" y="65"/>
                        <a:pt x="79" y="60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36" name="Freeform 899"/>
                <p:cNvSpPr>
                  <a:spLocks/>
                </p:cNvSpPr>
                <p:nvPr/>
              </p:nvSpPr>
              <p:spPr bwMode="auto">
                <a:xfrm>
                  <a:off x="2032" y="2172"/>
                  <a:ext cx="201" cy="497"/>
                </a:xfrm>
                <a:custGeom>
                  <a:avLst/>
                  <a:gdLst>
                    <a:gd name="T0" fmla="*/ 66 w 85"/>
                    <a:gd name="T1" fmla="*/ 61 h 209"/>
                    <a:gd name="T2" fmla="*/ 33 w 85"/>
                    <a:gd name="T3" fmla="*/ 26 h 209"/>
                    <a:gd name="T4" fmla="*/ 50 w 85"/>
                    <a:gd name="T5" fmla="*/ 2 h 209"/>
                    <a:gd name="T6" fmla="*/ 27 w 85"/>
                    <a:gd name="T7" fmla="*/ 21 h 209"/>
                    <a:gd name="T8" fmla="*/ 55 w 85"/>
                    <a:gd name="T9" fmla="*/ 63 h 209"/>
                    <a:gd name="T10" fmla="*/ 62 w 85"/>
                    <a:gd name="T11" fmla="*/ 84 h 209"/>
                    <a:gd name="T12" fmla="*/ 7 w 85"/>
                    <a:gd name="T13" fmla="*/ 159 h 209"/>
                    <a:gd name="T14" fmla="*/ 40 w 85"/>
                    <a:gd name="T15" fmla="*/ 208 h 209"/>
                    <a:gd name="T16" fmla="*/ 17 w 85"/>
                    <a:gd name="T17" fmla="*/ 173 h 209"/>
                    <a:gd name="T18" fmla="*/ 60 w 85"/>
                    <a:gd name="T19" fmla="*/ 94 h 209"/>
                    <a:gd name="T20" fmla="*/ 66 w 85"/>
                    <a:gd name="T21" fmla="*/ 61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5" h="209">
                      <a:moveTo>
                        <a:pt x="66" y="61"/>
                      </a:moveTo>
                      <a:cubicBezTo>
                        <a:pt x="45" y="50"/>
                        <a:pt x="34" y="40"/>
                        <a:pt x="33" y="26"/>
                      </a:cubicBezTo>
                      <a:cubicBezTo>
                        <a:pt x="32" y="13"/>
                        <a:pt x="41" y="4"/>
                        <a:pt x="50" y="2"/>
                      </a:cubicBezTo>
                      <a:cubicBezTo>
                        <a:pt x="50" y="2"/>
                        <a:pt x="35" y="0"/>
                        <a:pt x="27" y="21"/>
                      </a:cubicBezTo>
                      <a:cubicBezTo>
                        <a:pt x="23" y="32"/>
                        <a:pt x="30" y="50"/>
                        <a:pt x="55" y="63"/>
                      </a:cubicBezTo>
                      <a:cubicBezTo>
                        <a:pt x="74" y="73"/>
                        <a:pt x="71" y="73"/>
                        <a:pt x="62" y="84"/>
                      </a:cubicBezTo>
                      <a:cubicBezTo>
                        <a:pt x="57" y="90"/>
                        <a:pt x="14" y="131"/>
                        <a:pt x="7" y="159"/>
                      </a:cubicBezTo>
                      <a:cubicBezTo>
                        <a:pt x="0" y="187"/>
                        <a:pt x="19" y="209"/>
                        <a:pt x="40" y="208"/>
                      </a:cubicBezTo>
                      <a:cubicBezTo>
                        <a:pt x="29" y="205"/>
                        <a:pt x="17" y="194"/>
                        <a:pt x="17" y="173"/>
                      </a:cubicBezTo>
                      <a:cubicBezTo>
                        <a:pt x="18" y="143"/>
                        <a:pt x="46" y="113"/>
                        <a:pt x="60" y="94"/>
                      </a:cubicBezTo>
                      <a:cubicBezTo>
                        <a:pt x="75" y="75"/>
                        <a:pt x="85" y="71"/>
                        <a:pt x="66" y="61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37" name="Freeform 900"/>
                <p:cNvSpPr>
                  <a:spLocks noEditPoints="1"/>
                </p:cNvSpPr>
                <p:nvPr/>
              </p:nvSpPr>
              <p:spPr bwMode="auto">
                <a:xfrm>
                  <a:off x="2037" y="2172"/>
                  <a:ext cx="289" cy="499"/>
                </a:xfrm>
                <a:custGeom>
                  <a:avLst/>
                  <a:gdLst>
                    <a:gd name="T0" fmla="*/ 39 w 122"/>
                    <a:gd name="T1" fmla="*/ 210 h 210"/>
                    <a:gd name="T2" fmla="*/ 39 w 122"/>
                    <a:gd name="T3" fmla="*/ 210 h 210"/>
                    <a:gd name="T4" fmla="*/ 10 w 122"/>
                    <a:gd name="T5" fmla="*/ 196 h 210"/>
                    <a:gd name="T6" fmla="*/ 4 w 122"/>
                    <a:gd name="T7" fmla="*/ 159 h 210"/>
                    <a:gd name="T8" fmla="*/ 53 w 122"/>
                    <a:gd name="T9" fmla="*/ 89 h 210"/>
                    <a:gd name="T10" fmla="*/ 59 w 122"/>
                    <a:gd name="T11" fmla="*/ 83 h 210"/>
                    <a:gd name="T12" fmla="*/ 61 w 122"/>
                    <a:gd name="T13" fmla="*/ 80 h 210"/>
                    <a:gd name="T14" fmla="*/ 66 w 122"/>
                    <a:gd name="T15" fmla="*/ 73 h 210"/>
                    <a:gd name="T16" fmla="*/ 52 w 122"/>
                    <a:gd name="T17" fmla="*/ 64 h 210"/>
                    <a:gd name="T18" fmla="*/ 23 w 122"/>
                    <a:gd name="T19" fmla="*/ 20 h 210"/>
                    <a:gd name="T20" fmla="*/ 49 w 122"/>
                    <a:gd name="T21" fmla="*/ 0 h 210"/>
                    <a:gd name="T22" fmla="*/ 72 w 122"/>
                    <a:gd name="T23" fmla="*/ 8 h 210"/>
                    <a:gd name="T24" fmla="*/ 92 w 122"/>
                    <a:gd name="T25" fmla="*/ 31 h 210"/>
                    <a:gd name="T26" fmla="*/ 88 w 122"/>
                    <a:gd name="T27" fmla="*/ 38 h 210"/>
                    <a:gd name="T28" fmla="*/ 119 w 122"/>
                    <a:gd name="T29" fmla="*/ 91 h 210"/>
                    <a:gd name="T30" fmla="*/ 63 w 122"/>
                    <a:gd name="T31" fmla="*/ 202 h 210"/>
                    <a:gd name="T32" fmla="*/ 39 w 122"/>
                    <a:gd name="T33" fmla="*/ 210 h 210"/>
                    <a:gd name="T34" fmla="*/ 49 w 122"/>
                    <a:gd name="T35" fmla="*/ 2 h 210"/>
                    <a:gd name="T36" fmla="*/ 26 w 122"/>
                    <a:gd name="T37" fmla="*/ 21 h 210"/>
                    <a:gd name="T38" fmla="*/ 53 w 122"/>
                    <a:gd name="T39" fmla="*/ 62 h 210"/>
                    <a:gd name="T40" fmla="*/ 68 w 122"/>
                    <a:gd name="T41" fmla="*/ 73 h 210"/>
                    <a:gd name="T42" fmla="*/ 63 w 122"/>
                    <a:gd name="T43" fmla="*/ 82 h 210"/>
                    <a:gd name="T44" fmla="*/ 61 w 122"/>
                    <a:gd name="T45" fmla="*/ 85 h 210"/>
                    <a:gd name="T46" fmla="*/ 55 w 122"/>
                    <a:gd name="T47" fmla="*/ 91 h 210"/>
                    <a:gd name="T48" fmla="*/ 6 w 122"/>
                    <a:gd name="T49" fmla="*/ 159 h 210"/>
                    <a:gd name="T50" fmla="*/ 12 w 122"/>
                    <a:gd name="T51" fmla="*/ 194 h 210"/>
                    <a:gd name="T52" fmla="*/ 39 w 122"/>
                    <a:gd name="T53" fmla="*/ 207 h 210"/>
                    <a:gd name="T54" fmla="*/ 39 w 122"/>
                    <a:gd name="T55" fmla="*/ 207 h 210"/>
                    <a:gd name="T56" fmla="*/ 62 w 122"/>
                    <a:gd name="T57" fmla="*/ 200 h 210"/>
                    <a:gd name="T58" fmla="*/ 116 w 122"/>
                    <a:gd name="T59" fmla="*/ 90 h 210"/>
                    <a:gd name="T60" fmla="*/ 85 w 122"/>
                    <a:gd name="T61" fmla="*/ 39 h 210"/>
                    <a:gd name="T62" fmla="*/ 84 w 122"/>
                    <a:gd name="T63" fmla="*/ 38 h 210"/>
                    <a:gd name="T64" fmla="*/ 85 w 122"/>
                    <a:gd name="T65" fmla="*/ 37 h 210"/>
                    <a:gd name="T66" fmla="*/ 89 w 122"/>
                    <a:gd name="T67" fmla="*/ 31 h 210"/>
                    <a:gd name="T68" fmla="*/ 71 w 122"/>
                    <a:gd name="T69" fmla="*/ 10 h 210"/>
                    <a:gd name="T70" fmla="*/ 49 w 122"/>
                    <a:gd name="T71" fmla="*/ 2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22" h="210">
                      <a:moveTo>
                        <a:pt x="39" y="210"/>
                      </a:moveTo>
                      <a:cubicBezTo>
                        <a:pt x="39" y="210"/>
                        <a:pt x="39" y="210"/>
                        <a:pt x="39" y="210"/>
                      </a:cubicBezTo>
                      <a:cubicBezTo>
                        <a:pt x="28" y="210"/>
                        <a:pt x="17" y="205"/>
                        <a:pt x="10" y="196"/>
                      </a:cubicBezTo>
                      <a:cubicBezTo>
                        <a:pt x="2" y="186"/>
                        <a:pt x="0" y="173"/>
                        <a:pt x="4" y="159"/>
                      </a:cubicBezTo>
                      <a:cubicBezTo>
                        <a:pt x="9" y="136"/>
                        <a:pt x="40" y="103"/>
                        <a:pt x="53" y="89"/>
                      </a:cubicBezTo>
                      <a:cubicBezTo>
                        <a:pt x="56" y="86"/>
                        <a:pt x="58" y="84"/>
                        <a:pt x="59" y="83"/>
                      </a:cubicBezTo>
                      <a:cubicBezTo>
                        <a:pt x="60" y="82"/>
                        <a:pt x="61" y="81"/>
                        <a:pt x="61" y="80"/>
                      </a:cubicBezTo>
                      <a:cubicBezTo>
                        <a:pt x="64" y="77"/>
                        <a:pt x="66" y="75"/>
                        <a:pt x="66" y="73"/>
                      </a:cubicBezTo>
                      <a:cubicBezTo>
                        <a:pt x="65" y="71"/>
                        <a:pt x="61" y="69"/>
                        <a:pt x="52" y="64"/>
                      </a:cubicBezTo>
                      <a:cubicBezTo>
                        <a:pt x="27" y="50"/>
                        <a:pt x="19" y="32"/>
                        <a:pt x="23" y="20"/>
                      </a:cubicBezTo>
                      <a:cubicBezTo>
                        <a:pt x="25" y="16"/>
                        <a:pt x="32" y="0"/>
                        <a:pt x="49" y="0"/>
                      </a:cubicBezTo>
                      <a:cubicBezTo>
                        <a:pt x="56" y="0"/>
                        <a:pt x="64" y="2"/>
                        <a:pt x="72" y="8"/>
                      </a:cubicBezTo>
                      <a:cubicBezTo>
                        <a:pt x="85" y="16"/>
                        <a:pt x="92" y="24"/>
                        <a:pt x="92" y="31"/>
                      </a:cubicBezTo>
                      <a:cubicBezTo>
                        <a:pt x="92" y="35"/>
                        <a:pt x="90" y="37"/>
                        <a:pt x="88" y="38"/>
                      </a:cubicBezTo>
                      <a:cubicBezTo>
                        <a:pt x="115" y="60"/>
                        <a:pt x="122" y="70"/>
                        <a:pt x="119" y="91"/>
                      </a:cubicBezTo>
                      <a:cubicBezTo>
                        <a:pt x="115" y="112"/>
                        <a:pt x="93" y="181"/>
                        <a:pt x="63" y="202"/>
                      </a:cubicBezTo>
                      <a:cubicBezTo>
                        <a:pt x="56" y="207"/>
                        <a:pt x="48" y="210"/>
                        <a:pt x="39" y="210"/>
                      </a:cubicBezTo>
                      <a:close/>
                      <a:moveTo>
                        <a:pt x="49" y="2"/>
                      </a:moveTo>
                      <a:cubicBezTo>
                        <a:pt x="34" y="2"/>
                        <a:pt x="27" y="17"/>
                        <a:pt x="26" y="21"/>
                      </a:cubicBezTo>
                      <a:cubicBezTo>
                        <a:pt x="22" y="32"/>
                        <a:pt x="29" y="49"/>
                        <a:pt x="53" y="62"/>
                      </a:cubicBezTo>
                      <a:cubicBezTo>
                        <a:pt x="64" y="67"/>
                        <a:pt x="68" y="70"/>
                        <a:pt x="68" y="73"/>
                      </a:cubicBezTo>
                      <a:cubicBezTo>
                        <a:pt x="69" y="76"/>
                        <a:pt x="67" y="78"/>
                        <a:pt x="63" y="82"/>
                      </a:cubicBezTo>
                      <a:cubicBezTo>
                        <a:pt x="63" y="83"/>
                        <a:pt x="62" y="84"/>
                        <a:pt x="61" y="85"/>
                      </a:cubicBezTo>
                      <a:cubicBezTo>
                        <a:pt x="60" y="86"/>
                        <a:pt x="58" y="88"/>
                        <a:pt x="55" y="91"/>
                      </a:cubicBezTo>
                      <a:cubicBezTo>
                        <a:pt x="42" y="105"/>
                        <a:pt x="12" y="137"/>
                        <a:pt x="6" y="159"/>
                      </a:cubicBezTo>
                      <a:cubicBezTo>
                        <a:pt x="3" y="173"/>
                        <a:pt x="5" y="185"/>
                        <a:pt x="12" y="194"/>
                      </a:cubicBezTo>
                      <a:cubicBezTo>
                        <a:pt x="18" y="203"/>
                        <a:pt x="28" y="207"/>
                        <a:pt x="39" y="207"/>
                      </a:cubicBezTo>
                      <a:cubicBezTo>
                        <a:pt x="39" y="207"/>
                        <a:pt x="39" y="207"/>
                        <a:pt x="39" y="207"/>
                      </a:cubicBezTo>
                      <a:cubicBezTo>
                        <a:pt x="47" y="207"/>
                        <a:pt x="55" y="205"/>
                        <a:pt x="62" y="200"/>
                      </a:cubicBezTo>
                      <a:cubicBezTo>
                        <a:pt x="91" y="179"/>
                        <a:pt x="112" y="111"/>
                        <a:pt x="116" y="90"/>
                      </a:cubicBezTo>
                      <a:cubicBezTo>
                        <a:pt x="120" y="71"/>
                        <a:pt x="113" y="62"/>
                        <a:pt x="85" y="39"/>
                      </a:cubicBezTo>
                      <a:cubicBezTo>
                        <a:pt x="84" y="38"/>
                        <a:pt x="84" y="38"/>
                        <a:pt x="84" y="38"/>
                      </a:cubicBezTo>
                      <a:cubicBezTo>
                        <a:pt x="85" y="37"/>
                        <a:pt x="85" y="37"/>
                        <a:pt x="85" y="37"/>
                      </a:cubicBezTo>
                      <a:cubicBezTo>
                        <a:pt x="87" y="37"/>
                        <a:pt x="89" y="34"/>
                        <a:pt x="89" y="31"/>
                      </a:cubicBezTo>
                      <a:cubicBezTo>
                        <a:pt x="89" y="27"/>
                        <a:pt x="86" y="20"/>
                        <a:pt x="71" y="10"/>
                      </a:cubicBezTo>
                      <a:cubicBezTo>
                        <a:pt x="63" y="5"/>
                        <a:pt x="55" y="2"/>
                        <a:pt x="49" y="2"/>
                      </a:cubicBezTo>
                      <a:close/>
                    </a:path>
                  </a:pathLst>
                </a:custGeom>
                <a:solidFill>
                  <a:srgbClr val="C165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38" name="Freeform 901"/>
                <p:cNvSpPr>
                  <a:spLocks/>
                </p:cNvSpPr>
                <p:nvPr/>
              </p:nvSpPr>
              <p:spPr bwMode="auto">
                <a:xfrm>
                  <a:off x="2188" y="2225"/>
                  <a:ext cx="55" cy="40"/>
                </a:xfrm>
                <a:custGeom>
                  <a:avLst/>
                  <a:gdLst>
                    <a:gd name="T0" fmla="*/ 1 w 23"/>
                    <a:gd name="T1" fmla="*/ 0 h 17"/>
                    <a:gd name="T2" fmla="*/ 6 w 23"/>
                    <a:gd name="T3" fmla="*/ 4 h 17"/>
                    <a:gd name="T4" fmla="*/ 11 w 23"/>
                    <a:gd name="T5" fmla="*/ 8 h 17"/>
                    <a:gd name="T6" fmla="*/ 23 w 23"/>
                    <a:gd name="T7" fmla="*/ 15 h 17"/>
                    <a:gd name="T8" fmla="*/ 21 w 23"/>
                    <a:gd name="T9" fmla="*/ 17 h 17"/>
                    <a:gd name="T10" fmla="*/ 10 w 23"/>
                    <a:gd name="T11" fmla="*/ 10 h 17"/>
                    <a:gd name="T12" fmla="*/ 5 w 23"/>
                    <a:gd name="T13" fmla="*/ 5 h 17"/>
                    <a:gd name="T14" fmla="*/ 0 w 23"/>
                    <a:gd name="T15" fmla="*/ 1 h 17"/>
                    <a:gd name="T16" fmla="*/ 1 w 23"/>
                    <a:gd name="T1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7">
                      <a:moveTo>
                        <a:pt x="1" y="0"/>
                      </a:moveTo>
                      <a:cubicBezTo>
                        <a:pt x="2" y="1"/>
                        <a:pt x="4" y="3"/>
                        <a:pt x="6" y="4"/>
                      </a:cubicBezTo>
                      <a:cubicBezTo>
                        <a:pt x="7" y="6"/>
                        <a:pt x="9" y="7"/>
                        <a:pt x="11" y="8"/>
                      </a:cubicBezTo>
                      <a:cubicBezTo>
                        <a:pt x="15" y="11"/>
                        <a:pt x="19" y="13"/>
                        <a:pt x="23" y="15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18" y="15"/>
                        <a:pt x="14" y="12"/>
                        <a:pt x="10" y="10"/>
                      </a:cubicBezTo>
                      <a:cubicBezTo>
                        <a:pt x="8" y="8"/>
                        <a:pt x="6" y="7"/>
                        <a:pt x="5" y="5"/>
                      </a:cubicBezTo>
                      <a:cubicBezTo>
                        <a:pt x="3" y="4"/>
                        <a:pt x="1" y="2"/>
                        <a:pt x="0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165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39" name="Freeform 902"/>
                <p:cNvSpPr>
                  <a:spLocks/>
                </p:cNvSpPr>
                <p:nvPr/>
              </p:nvSpPr>
              <p:spPr bwMode="auto">
                <a:xfrm>
                  <a:off x="2465" y="2113"/>
                  <a:ext cx="272" cy="554"/>
                </a:xfrm>
                <a:custGeom>
                  <a:avLst/>
                  <a:gdLst>
                    <a:gd name="T0" fmla="*/ 60 w 115"/>
                    <a:gd name="T1" fmla="*/ 38 h 233"/>
                    <a:gd name="T2" fmla="*/ 64 w 115"/>
                    <a:gd name="T3" fmla="*/ 16 h 233"/>
                    <a:gd name="T4" fmla="*/ 107 w 115"/>
                    <a:gd name="T5" fmla="*/ 26 h 233"/>
                    <a:gd name="T6" fmla="*/ 61 w 115"/>
                    <a:gd name="T7" fmla="*/ 78 h 233"/>
                    <a:gd name="T8" fmla="*/ 88 w 115"/>
                    <a:gd name="T9" fmla="*/ 128 h 233"/>
                    <a:gd name="T10" fmla="*/ 85 w 115"/>
                    <a:gd name="T11" fmla="*/ 217 h 233"/>
                    <a:gd name="T12" fmla="*/ 14 w 115"/>
                    <a:gd name="T13" fmla="*/ 145 h 233"/>
                    <a:gd name="T14" fmla="*/ 20 w 115"/>
                    <a:gd name="T15" fmla="*/ 60 h 233"/>
                    <a:gd name="T16" fmla="*/ 60 w 115"/>
                    <a:gd name="T17" fmla="*/ 38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233">
                      <a:moveTo>
                        <a:pt x="60" y="38"/>
                      </a:moveTo>
                      <a:cubicBezTo>
                        <a:pt x="45" y="43"/>
                        <a:pt x="31" y="31"/>
                        <a:pt x="64" y="16"/>
                      </a:cubicBezTo>
                      <a:cubicBezTo>
                        <a:pt x="100" y="0"/>
                        <a:pt x="107" y="12"/>
                        <a:pt x="107" y="26"/>
                      </a:cubicBezTo>
                      <a:cubicBezTo>
                        <a:pt x="108" y="39"/>
                        <a:pt x="102" y="58"/>
                        <a:pt x="61" y="78"/>
                      </a:cubicBezTo>
                      <a:cubicBezTo>
                        <a:pt x="56" y="81"/>
                        <a:pt x="71" y="100"/>
                        <a:pt x="88" y="128"/>
                      </a:cubicBezTo>
                      <a:cubicBezTo>
                        <a:pt x="104" y="156"/>
                        <a:pt x="115" y="200"/>
                        <a:pt x="85" y="217"/>
                      </a:cubicBezTo>
                      <a:cubicBezTo>
                        <a:pt x="54" y="233"/>
                        <a:pt x="26" y="201"/>
                        <a:pt x="14" y="145"/>
                      </a:cubicBezTo>
                      <a:cubicBezTo>
                        <a:pt x="2" y="93"/>
                        <a:pt x="0" y="69"/>
                        <a:pt x="20" y="60"/>
                      </a:cubicBezTo>
                      <a:cubicBezTo>
                        <a:pt x="44" y="50"/>
                        <a:pt x="58" y="41"/>
                        <a:pt x="60" y="38"/>
                      </a:cubicBezTo>
                      <a:close/>
                    </a:path>
                  </a:pathLst>
                </a:custGeom>
                <a:solidFill>
                  <a:srgbClr val="FFE0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40" name="Freeform 903"/>
                <p:cNvSpPr>
                  <a:spLocks/>
                </p:cNvSpPr>
                <p:nvPr/>
              </p:nvSpPr>
              <p:spPr bwMode="auto">
                <a:xfrm>
                  <a:off x="2567" y="2130"/>
                  <a:ext cx="163" cy="475"/>
                </a:xfrm>
                <a:custGeom>
                  <a:avLst/>
                  <a:gdLst>
                    <a:gd name="T0" fmla="*/ 18 w 69"/>
                    <a:gd name="T1" fmla="*/ 71 h 200"/>
                    <a:gd name="T2" fmla="*/ 64 w 69"/>
                    <a:gd name="T3" fmla="*/ 19 h 200"/>
                    <a:gd name="T4" fmla="*/ 42 w 69"/>
                    <a:gd name="T5" fmla="*/ 3 h 200"/>
                    <a:gd name="T6" fmla="*/ 57 w 69"/>
                    <a:gd name="T7" fmla="*/ 23 h 200"/>
                    <a:gd name="T8" fmla="*/ 16 w 69"/>
                    <a:gd name="T9" fmla="*/ 63 h 200"/>
                    <a:gd name="T10" fmla="*/ 30 w 69"/>
                    <a:gd name="T11" fmla="*/ 113 h 200"/>
                    <a:gd name="T12" fmla="*/ 52 w 69"/>
                    <a:gd name="T13" fmla="*/ 200 h 200"/>
                    <a:gd name="T14" fmla="*/ 53 w 69"/>
                    <a:gd name="T15" fmla="*/ 200 h 200"/>
                    <a:gd name="T16" fmla="*/ 45 w 69"/>
                    <a:gd name="T17" fmla="*/ 121 h 200"/>
                    <a:gd name="T18" fmla="*/ 18 w 69"/>
                    <a:gd name="T19" fmla="*/ 71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9" h="200">
                      <a:moveTo>
                        <a:pt x="18" y="71"/>
                      </a:moveTo>
                      <a:cubicBezTo>
                        <a:pt x="59" y="51"/>
                        <a:pt x="65" y="32"/>
                        <a:pt x="64" y="19"/>
                      </a:cubicBezTo>
                      <a:cubicBezTo>
                        <a:pt x="64" y="9"/>
                        <a:pt x="59" y="0"/>
                        <a:pt x="42" y="3"/>
                      </a:cubicBezTo>
                      <a:cubicBezTo>
                        <a:pt x="56" y="3"/>
                        <a:pt x="59" y="15"/>
                        <a:pt x="57" y="23"/>
                      </a:cubicBezTo>
                      <a:cubicBezTo>
                        <a:pt x="57" y="29"/>
                        <a:pt x="55" y="43"/>
                        <a:pt x="16" y="63"/>
                      </a:cubicBezTo>
                      <a:cubicBezTo>
                        <a:pt x="0" y="72"/>
                        <a:pt x="6" y="73"/>
                        <a:pt x="30" y="113"/>
                      </a:cubicBezTo>
                      <a:cubicBezTo>
                        <a:pt x="49" y="143"/>
                        <a:pt x="64" y="169"/>
                        <a:pt x="52" y="200"/>
                      </a:cubicBezTo>
                      <a:cubicBezTo>
                        <a:pt x="52" y="200"/>
                        <a:pt x="52" y="200"/>
                        <a:pt x="53" y="200"/>
                      </a:cubicBezTo>
                      <a:cubicBezTo>
                        <a:pt x="69" y="180"/>
                        <a:pt x="59" y="145"/>
                        <a:pt x="45" y="121"/>
                      </a:cubicBezTo>
                      <a:cubicBezTo>
                        <a:pt x="28" y="93"/>
                        <a:pt x="13" y="74"/>
                        <a:pt x="18" y="71"/>
                      </a:cubicBezTo>
                      <a:close/>
                    </a:path>
                  </a:pathLst>
                </a:custGeom>
                <a:solidFill>
                  <a:srgbClr val="FFED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41" name="Freeform 904"/>
                <p:cNvSpPr>
                  <a:spLocks/>
                </p:cNvSpPr>
                <p:nvPr/>
              </p:nvSpPr>
              <p:spPr bwMode="auto">
                <a:xfrm>
                  <a:off x="2465" y="2149"/>
                  <a:ext cx="242" cy="518"/>
                </a:xfrm>
                <a:custGeom>
                  <a:avLst/>
                  <a:gdLst>
                    <a:gd name="T0" fmla="*/ 56 w 102"/>
                    <a:gd name="T1" fmla="*/ 160 h 218"/>
                    <a:gd name="T2" fmla="*/ 26 w 102"/>
                    <a:gd name="T3" fmla="*/ 53 h 218"/>
                    <a:gd name="T4" fmla="*/ 78 w 102"/>
                    <a:gd name="T5" fmla="*/ 17 h 218"/>
                    <a:gd name="T6" fmla="*/ 71 w 102"/>
                    <a:gd name="T7" fmla="*/ 12 h 218"/>
                    <a:gd name="T8" fmla="*/ 70 w 102"/>
                    <a:gd name="T9" fmla="*/ 0 h 218"/>
                    <a:gd name="T10" fmla="*/ 64 w 102"/>
                    <a:gd name="T11" fmla="*/ 2 h 218"/>
                    <a:gd name="T12" fmla="*/ 60 w 102"/>
                    <a:gd name="T13" fmla="*/ 23 h 218"/>
                    <a:gd name="T14" fmla="*/ 20 w 102"/>
                    <a:gd name="T15" fmla="*/ 45 h 218"/>
                    <a:gd name="T16" fmla="*/ 14 w 102"/>
                    <a:gd name="T17" fmla="*/ 130 h 218"/>
                    <a:gd name="T18" fmla="*/ 85 w 102"/>
                    <a:gd name="T19" fmla="*/ 202 h 218"/>
                    <a:gd name="T20" fmla="*/ 102 w 102"/>
                    <a:gd name="T21" fmla="*/ 180 h 218"/>
                    <a:gd name="T22" fmla="*/ 56 w 102"/>
                    <a:gd name="T23" fmla="*/ 16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2" h="218">
                      <a:moveTo>
                        <a:pt x="56" y="160"/>
                      </a:moveTo>
                      <a:cubicBezTo>
                        <a:pt x="26" y="129"/>
                        <a:pt x="8" y="61"/>
                        <a:pt x="26" y="53"/>
                      </a:cubicBezTo>
                      <a:cubicBezTo>
                        <a:pt x="60" y="36"/>
                        <a:pt x="72" y="22"/>
                        <a:pt x="78" y="17"/>
                      </a:cubicBezTo>
                      <a:cubicBezTo>
                        <a:pt x="84" y="12"/>
                        <a:pt x="86" y="7"/>
                        <a:pt x="71" y="12"/>
                      </a:cubicBezTo>
                      <a:cubicBezTo>
                        <a:pt x="61" y="15"/>
                        <a:pt x="59" y="7"/>
                        <a:pt x="70" y="0"/>
                      </a:cubicBezTo>
                      <a:cubicBezTo>
                        <a:pt x="70" y="0"/>
                        <a:pt x="68" y="1"/>
                        <a:pt x="64" y="2"/>
                      </a:cubicBezTo>
                      <a:cubicBezTo>
                        <a:pt x="32" y="16"/>
                        <a:pt x="45" y="28"/>
                        <a:pt x="60" y="23"/>
                      </a:cubicBezTo>
                      <a:cubicBezTo>
                        <a:pt x="58" y="26"/>
                        <a:pt x="44" y="35"/>
                        <a:pt x="20" y="45"/>
                      </a:cubicBezTo>
                      <a:cubicBezTo>
                        <a:pt x="0" y="54"/>
                        <a:pt x="2" y="78"/>
                        <a:pt x="14" y="130"/>
                      </a:cubicBezTo>
                      <a:cubicBezTo>
                        <a:pt x="26" y="186"/>
                        <a:pt x="54" y="218"/>
                        <a:pt x="85" y="202"/>
                      </a:cubicBezTo>
                      <a:cubicBezTo>
                        <a:pt x="94" y="196"/>
                        <a:pt x="100" y="189"/>
                        <a:pt x="102" y="180"/>
                      </a:cubicBezTo>
                      <a:cubicBezTo>
                        <a:pt x="93" y="184"/>
                        <a:pt x="78" y="183"/>
                        <a:pt x="56" y="160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42" name="Freeform 905"/>
                <p:cNvSpPr>
                  <a:spLocks/>
                </p:cNvSpPr>
                <p:nvPr/>
              </p:nvSpPr>
              <p:spPr bwMode="auto">
                <a:xfrm>
                  <a:off x="2465" y="2161"/>
                  <a:ext cx="216" cy="506"/>
                </a:xfrm>
                <a:custGeom>
                  <a:avLst/>
                  <a:gdLst>
                    <a:gd name="T0" fmla="*/ 85 w 91"/>
                    <a:gd name="T1" fmla="*/ 197 h 213"/>
                    <a:gd name="T2" fmla="*/ 91 w 91"/>
                    <a:gd name="T3" fmla="*/ 192 h 213"/>
                    <a:gd name="T4" fmla="*/ 49 w 91"/>
                    <a:gd name="T5" fmla="*/ 171 h 213"/>
                    <a:gd name="T6" fmla="*/ 12 w 91"/>
                    <a:gd name="T7" fmla="*/ 68 h 213"/>
                    <a:gd name="T8" fmla="*/ 35 w 91"/>
                    <a:gd name="T9" fmla="*/ 39 h 213"/>
                    <a:gd name="T10" fmla="*/ 71 w 91"/>
                    <a:gd name="T11" fmla="*/ 15 h 213"/>
                    <a:gd name="T12" fmla="*/ 75 w 91"/>
                    <a:gd name="T13" fmla="*/ 7 h 213"/>
                    <a:gd name="T14" fmla="*/ 57 w 91"/>
                    <a:gd name="T15" fmla="*/ 12 h 213"/>
                    <a:gd name="T16" fmla="*/ 59 w 91"/>
                    <a:gd name="T17" fmla="*/ 0 h 213"/>
                    <a:gd name="T18" fmla="*/ 57 w 91"/>
                    <a:gd name="T19" fmla="*/ 0 h 213"/>
                    <a:gd name="T20" fmla="*/ 60 w 91"/>
                    <a:gd name="T21" fmla="*/ 18 h 213"/>
                    <a:gd name="T22" fmla="*/ 20 w 91"/>
                    <a:gd name="T23" fmla="*/ 40 h 213"/>
                    <a:gd name="T24" fmla="*/ 14 w 91"/>
                    <a:gd name="T25" fmla="*/ 125 h 213"/>
                    <a:gd name="T26" fmla="*/ 85 w 91"/>
                    <a:gd name="T27" fmla="*/ 197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1" h="213">
                      <a:moveTo>
                        <a:pt x="85" y="197"/>
                      </a:moveTo>
                      <a:cubicBezTo>
                        <a:pt x="87" y="195"/>
                        <a:pt x="89" y="194"/>
                        <a:pt x="91" y="192"/>
                      </a:cubicBezTo>
                      <a:cubicBezTo>
                        <a:pt x="81" y="195"/>
                        <a:pt x="66" y="191"/>
                        <a:pt x="49" y="171"/>
                      </a:cubicBezTo>
                      <a:cubicBezTo>
                        <a:pt x="18" y="133"/>
                        <a:pt x="12" y="88"/>
                        <a:pt x="12" y="68"/>
                      </a:cubicBezTo>
                      <a:cubicBezTo>
                        <a:pt x="12" y="48"/>
                        <a:pt x="20" y="46"/>
                        <a:pt x="35" y="39"/>
                      </a:cubicBezTo>
                      <a:cubicBezTo>
                        <a:pt x="54" y="29"/>
                        <a:pt x="62" y="22"/>
                        <a:pt x="71" y="15"/>
                      </a:cubicBezTo>
                      <a:cubicBezTo>
                        <a:pt x="81" y="8"/>
                        <a:pt x="79" y="5"/>
                        <a:pt x="75" y="7"/>
                      </a:cubicBezTo>
                      <a:cubicBezTo>
                        <a:pt x="71" y="9"/>
                        <a:pt x="64" y="13"/>
                        <a:pt x="57" y="12"/>
                      </a:cubicBezTo>
                      <a:cubicBezTo>
                        <a:pt x="50" y="12"/>
                        <a:pt x="53" y="4"/>
                        <a:pt x="59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34" y="13"/>
                        <a:pt x="46" y="22"/>
                        <a:pt x="60" y="18"/>
                      </a:cubicBezTo>
                      <a:cubicBezTo>
                        <a:pt x="58" y="21"/>
                        <a:pt x="44" y="30"/>
                        <a:pt x="20" y="40"/>
                      </a:cubicBezTo>
                      <a:cubicBezTo>
                        <a:pt x="0" y="49"/>
                        <a:pt x="2" y="73"/>
                        <a:pt x="14" y="125"/>
                      </a:cubicBezTo>
                      <a:cubicBezTo>
                        <a:pt x="26" y="181"/>
                        <a:pt x="54" y="213"/>
                        <a:pt x="85" y="197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43" name="Freeform 906"/>
                <p:cNvSpPr>
                  <a:spLocks noEditPoints="1"/>
                </p:cNvSpPr>
                <p:nvPr/>
              </p:nvSpPr>
              <p:spPr bwMode="auto">
                <a:xfrm>
                  <a:off x="2460" y="2130"/>
                  <a:ext cx="263" cy="511"/>
                </a:xfrm>
                <a:custGeom>
                  <a:avLst/>
                  <a:gdLst>
                    <a:gd name="T0" fmla="*/ 71 w 111"/>
                    <a:gd name="T1" fmla="*/ 215 h 215"/>
                    <a:gd name="T2" fmla="*/ 14 w 111"/>
                    <a:gd name="T3" fmla="*/ 138 h 215"/>
                    <a:gd name="T4" fmla="*/ 21 w 111"/>
                    <a:gd name="T5" fmla="*/ 53 h 215"/>
                    <a:gd name="T6" fmla="*/ 58 w 111"/>
                    <a:gd name="T7" fmla="*/ 33 h 215"/>
                    <a:gd name="T8" fmla="*/ 55 w 111"/>
                    <a:gd name="T9" fmla="*/ 33 h 215"/>
                    <a:gd name="T10" fmla="*/ 45 w 111"/>
                    <a:gd name="T11" fmla="*/ 27 h 215"/>
                    <a:gd name="T12" fmla="*/ 65 w 111"/>
                    <a:gd name="T13" fmla="*/ 8 h 215"/>
                    <a:gd name="T14" fmla="*/ 94 w 111"/>
                    <a:gd name="T15" fmla="*/ 0 h 215"/>
                    <a:gd name="T16" fmla="*/ 111 w 111"/>
                    <a:gd name="T17" fmla="*/ 19 h 215"/>
                    <a:gd name="T18" fmla="*/ 64 w 111"/>
                    <a:gd name="T19" fmla="*/ 72 h 215"/>
                    <a:gd name="T20" fmla="*/ 63 w 111"/>
                    <a:gd name="T21" fmla="*/ 73 h 215"/>
                    <a:gd name="T22" fmla="*/ 77 w 111"/>
                    <a:gd name="T23" fmla="*/ 98 h 215"/>
                    <a:gd name="T24" fmla="*/ 91 w 111"/>
                    <a:gd name="T25" fmla="*/ 120 h 215"/>
                    <a:gd name="T26" fmla="*/ 105 w 111"/>
                    <a:gd name="T27" fmla="*/ 188 h 215"/>
                    <a:gd name="T28" fmla="*/ 87 w 111"/>
                    <a:gd name="T29" fmla="*/ 211 h 215"/>
                    <a:gd name="T30" fmla="*/ 71 w 111"/>
                    <a:gd name="T31" fmla="*/ 215 h 215"/>
                    <a:gd name="T32" fmla="*/ 67 w 111"/>
                    <a:gd name="T33" fmla="*/ 28 h 215"/>
                    <a:gd name="T34" fmla="*/ 63 w 111"/>
                    <a:gd name="T35" fmla="*/ 32 h 215"/>
                    <a:gd name="T36" fmla="*/ 62 w 111"/>
                    <a:gd name="T37" fmla="*/ 33 h 215"/>
                    <a:gd name="T38" fmla="*/ 22 w 111"/>
                    <a:gd name="T39" fmla="*/ 56 h 215"/>
                    <a:gd name="T40" fmla="*/ 17 w 111"/>
                    <a:gd name="T41" fmla="*/ 138 h 215"/>
                    <a:gd name="T42" fmla="*/ 71 w 111"/>
                    <a:gd name="T43" fmla="*/ 213 h 215"/>
                    <a:gd name="T44" fmla="*/ 86 w 111"/>
                    <a:gd name="T45" fmla="*/ 208 h 215"/>
                    <a:gd name="T46" fmla="*/ 103 w 111"/>
                    <a:gd name="T47" fmla="*/ 187 h 215"/>
                    <a:gd name="T48" fmla="*/ 89 w 111"/>
                    <a:gd name="T49" fmla="*/ 121 h 215"/>
                    <a:gd name="T50" fmla="*/ 75 w 111"/>
                    <a:gd name="T51" fmla="*/ 100 h 215"/>
                    <a:gd name="T52" fmla="*/ 61 w 111"/>
                    <a:gd name="T53" fmla="*/ 72 h 215"/>
                    <a:gd name="T54" fmla="*/ 62 w 111"/>
                    <a:gd name="T55" fmla="*/ 70 h 215"/>
                    <a:gd name="T56" fmla="*/ 108 w 111"/>
                    <a:gd name="T57" fmla="*/ 19 h 215"/>
                    <a:gd name="T58" fmla="*/ 94 w 111"/>
                    <a:gd name="T59" fmla="*/ 3 h 215"/>
                    <a:gd name="T60" fmla="*/ 66 w 111"/>
                    <a:gd name="T61" fmla="*/ 11 h 215"/>
                    <a:gd name="T62" fmla="*/ 47 w 111"/>
                    <a:gd name="T63" fmla="*/ 27 h 215"/>
                    <a:gd name="T64" fmla="*/ 55 w 111"/>
                    <a:gd name="T65" fmla="*/ 31 h 215"/>
                    <a:gd name="T66" fmla="*/ 62 w 111"/>
                    <a:gd name="T67" fmla="*/ 30 h 215"/>
                    <a:gd name="T68" fmla="*/ 67 w 111"/>
                    <a:gd name="T69" fmla="*/ 28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1" h="215">
                      <a:moveTo>
                        <a:pt x="71" y="215"/>
                      </a:moveTo>
                      <a:cubicBezTo>
                        <a:pt x="46" y="215"/>
                        <a:pt x="25" y="186"/>
                        <a:pt x="14" y="138"/>
                      </a:cubicBezTo>
                      <a:cubicBezTo>
                        <a:pt x="3" y="87"/>
                        <a:pt x="0" y="62"/>
                        <a:pt x="21" y="53"/>
                      </a:cubicBezTo>
                      <a:cubicBezTo>
                        <a:pt x="44" y="44"/>
                        <a:pt x="53" y="37"/>
                        <a:pt x="58" y="33"/>
                      </a:cubicBezTo>
                      <a:cubicBezTo>
                        <a:pt x="57" y="33"/>
                        <a:pt x="56" y="33"/>
                        <a:pt x="55" y="33"/>
                      </a:cubicBezTo>
                      <a:cubicBezTo>
                        <a:pt x="50" y="33"/>
                        <a:pt x="46" y="31"/>
                        <a:pt x="45" y="27"/>
                      </a:cubicBezTo>
                      <a:cubicBezTo>
                        <a:pt x="44" y="24"/>
                        <a:pt x="46" y="17"/>
                        <a:pt x="65" y="8"/>
                      </a:cubicBezTo>
                      <a:cubicBezTo>
                        <a:pt x="77" y="3"/>
                        <a:pt x="87" y="0"/>
                        <a:pt x="94" y="0"/>
                      </a:cubicBezTo>
                      <a:cubicBezTo>
                        <a:pt x="105" y="0"/>
                        <a:pt x="110" y="6"/>
                        <a:pt x="111" y="19"/>
                      </a:cubicBezTo>
                      <a:cubicBezTo>
                        <a:pt x="111" y="39"/>
                        <a:pt x="96" y="57"/>
                        <a:pt x="64" y="72"/>
                      </a:cubicBezTo>
                      <a:cubicBezTo>
                        <a:pt x="63" y="72"/>
                        <a:pt x="63" y="72"/>
                        <a:pt x="63" y="73"/>
                      </a:cubicBezTo>
                      <a:cubicBezTo>
                        <a:pt x="63" y="75"/>
                        <a:pt x="69" y="86"/>
                        <a:pt x="77" y="98"/>
                      </a:cubicBezTo>
                      <a:cubicBezTo>
                        <a:pt x="81" y="105"/>
                        <a:pt x="86" y="112"/>
                        <a:pt x="91" y="120"/>
                      </a:cubicBezTo>
                      <a:cubicBezTo>
                        <a:pt x="101" y="138"/>
                        <a:pt x="111" y="166"/>
                        <a:pt x="105" y="188"/>
                      </a:cubicBezTo>
                      <a:cubicBezTo>
                        <a:pt x="103" y="198"/>
                        <a:pt x="96" y="206"/>
                        <a:pt x="87" y="211"/>
                      </a:cubicBezTo>
                      <a:cubicBezTo>
                        <a:pt x="82" y="214"/>
                        <a:pt x="76" y="215"/>
                        <a:pt x="71" y="215"/>
                      </a:cubicBezTo>
                      <a:close/>
                      <a:moveTo>
                        <a:pt x="67" y="28"/>
                      </a:moveTo>
                      <a:cubicBezTo>
                        <a:pt x="63" y="32"/>
                        <a:pt x="63" y="32"/>
                        <a:pt x="63" y="32"/>
                      </a:cubicBezTo>
                      <a:cubicBezTo>
                        <a:pt x="63" y="32"/>
                        <a:pt x="63" y="32"/>
                        <a:pt x="62" y="33"/>
                      </a:cubicBezTo>
                      <a:cubicBezTo>
                        <a:pt x="59" y="36"/>
                        <a:pt x="50" y="44"/>
                        <a:pt x="22" y="56"/>
                      </a:cubicBezTo>
                      <a:cubicBezTo>
                        <a:pt x="4" y="63"/>
                        <a:pt x="5" y="83"/>
                        <a:pt x="17" y="138"/>
                      </a:cubicBezTo>
                      <a:cubicBezTo>
                        <a:pt x="27" y="184"/>
                        <a:pt x="48" y="213"/>
                        <a:pt x="71" y="213"/>
                      </a:cubicBezTo>
                      <a:cubicBezTo>
                        <a:pt x="76" y="213"/>
                        <a:pt x="81" y="211"/>
                        <a:pt x="86" y="208"/>
                      </a:cubicBezTo>
                      <a:cubicBezTo>
                        <a:pt x="95" y="204"/>
                        <a:pt x="100" y="197"/>
                        <a:pt x="103" y="187"/>
                      </a:cubicBezTo>
                      <a:cubicBezTo>
                        <a:pt x="109" y="166"/>
                        <a:pt x="99" y="139"/>
                        <a:pt x="89" y="121"/>
                      </a:cubicBezTo>
                      <a:cubicBezTo>
                        <a:pt x="84" y="113"/>
                        <a:pt x="79" y="106"/>
                        <a:pt x="75" y="100"/>
                      </a:cubicBezTo>
                      <a:cubicBezTo>
                        <a:pt x="65" y="83"/>
                        <a:pt x="60" y="76"/>
                        <a:pt x="61" y="72"/>
                      </a:cubicBezTo>
                      <a:cubicBezTo>
                        <a:pt x="61" y="71"/>
                        <a:pt x="62" y="70"/>
                        <a:pt x="62" y="70"/>
                      </a:cubicBezTo>
                      <a:cubicBezTo>
                        <a:pt x="94" y="55"/>
                        <a:pt x="109" y="38"/>
                        <a:pt x="108" y="19"/>
                      </a:cubicBezTo>
                      <a:cubicBezTo>
                        <a:pt x="108" y="8"/>
                        <a:pt x="103" y="3"/>
                        <a:pt x="94" y="3"/>
                      </a:cubicBezTo>
                      <a:cubicBezTo>
                        <a:pt x="87" y="3"/>
                        <a:pt x="78" y="5"/>
                        <a:pt x="66" y="11"/>
                      </a:cubicBezTo>
                      <a:cubicBezTo>
                        <a:pt x="51" y="17"/>
                        <a:pt x="47" y="24"/>
                        <a:pt x="47" y="27"/>
                      </a:cubicBezTo>
                      <a:cubicBezTo>
                        <a:pt x="48" y="29"/>
                        <a:pt x="51" y="31"/>
                        <a:pt x="55" y="31"/>
                      </a:cubicBezTo>
                      <a:cubicBezTo>
                        <a:pt x="57" y="31"/>
                        <a:pt x="60" y="30"/>
                        <a:pt x="62" y="30"/>
                      </a:cubicBezTo>
                      <a:lnTo>
                        <a:pt x="67" y="28"/>
                      </a:lnTo>
                      <a:close/>
                    </a:path>
                  </a:pathLst>
                </a:custGeom>
                <a:solidFill>
                  <a:srgbClr val="C165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44" name="Freeform 907"/>
                <p:cNvSpPr>
                  <a:spLocks/>
                </p:cNvSpPr>
                <p:nvPr/>
              </p:nvSpPr>
              <p:spPr bwMode="auto">
                <a:xfrm>
                  <a:off x="2602" y="2180"/>
                  <a:ext cx="43" cy="28"/>
                </a:xfrm>
                <a:custGeom>
                  <a:avLst/>
                  <a:gdLst>
                    <a:gd name="T0" fmla="*/ 0 w 18"/>
                    <a:gd name="T1" fmla="*/ 10 h 12"/>
                    <a:gd name="T2" fmla="*/ 9 w 18"/>
                    <a:gd name="T3" fmla="*/ 6 h 12"/>
                    <a:gd name="T4" fmla="*/ 13 w 18"/>
                    <a:gd name="T5" fmla="*/ 3 h 12"/>
                    <a:gd name="T6" fmla="*/ 17 w 18"/>
                    <a:gd name="T7" fmla="*/ 0 h 12"/>
                    <a:gd name="T8" fmla="*/ 18 w 18"/>
                    <a:gd name="T9" fmla="*/ 1 h 12"/>
                    <a:gd name="T10" fmla="*/ 14 w 18"/>
                    <a:gd name="T11" fmla="*/ 4 h 12"/>
                    <a:gd name="T12" fmla="*/ 10 w 18"/>
                    <a:gd name="T13" fmla="*/ 7 h 12"/>
                    <a:gd name="T14" fmla="*/ 1 w 18"/>
                    <a:gd name="T15" fmla="*/ 12 h 12"/>
                    <a:gd name="T16" fmla="*/ 0 w 18"/>
                    <a:gd name="T17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0" y="10"/>
                      </a:moveTo>
                      <a:cubicBezTo>
                        <a:pt x="3" y="9"/>
                        <a:pt x="6" y="8"/>
                        <a:pt x="9" y="6"/>
                      </a:cubicBezTo>
                      <a:cubicBezTo>
                        <a:pt x="10" y="5"/>
                        <a:pt x="12" y="4"/>
                        <a:pt x="13" y="3"/>
                      </a:cubicBezTo>
                      <a:cubicBezTo>
                        <a:pt x="14" y="2"/>
                        <a:pt x="16" y="1"/>
                        <a:pt x="17" y="0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7" y="2"/>
                        <a:pt x="15" y="3"/>
                        <a:pt x="14" y="4"/>
                      </a:cubicBezTo>
                      <a:cubicBezTo>
                        <a:pt x="13" y="5"/>
                        <a:pt x="11" y="6"/>
                        <a:pt x="10" y="7"/>
                      </a:cubicBezTo>
                      <a:cubicBezTo>
                        <a:pt x="7" y="9"/>
                        <a:pt x="4" y="11"/>
                        <a:pt x="1" y="12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C165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45" name="Freeform 908"/>
                <p:cNvSpPr>
                  <a:spLocks/>
                </p:cNvSpPr>
                <p:nvPr/>
              </p:nvSpPr>
              <p:spPr bwMode="auto">
                <a:xfrm>
                  <a:off x="4541" y="1647"/>
                  <a:ext cx="788" cy="649"/>
                </a:xfrm>
                <a:custGeom>
                  <a:avLst/>
                  <a:gdLst>
                    <a:gd name="T0" fmla="*/ 10 w 333"/>
                    <a:gd name="T1" fmla="*/ 171 h 273"/>
                    <a:gd name="T2" fmla="*/ 12 w 333"/>
                    <a:gd name="T3" fmla="*/ 201 h 273"/>
                    <a:gd name="T4" fmla="*/ 38 w 333"/>
                    <a:gd name="T5" fmla="*/ 202 h 273"/>
                    <a:gd name="T6" fmla="*/ 167 w 333"/>
                    <a:gd name="T7" fmla="*/ 272 h 273"/>
                    <a:gd name="T8" fmla="*/ 297 w 333"/>
                    <a:gd name="T9" fmla="*/ 191 h 273"/>
                    <a:gd name="T10" fmla="*/ 323 w 333"/>
                    <a:gd name="T11" fmla="*/ 180 h 273"/>
                    <a:gd name="T12" fmla="*/ 302 w 333"/>
                    <a:gd name="T13" fmla="*/ 159 h 273"/>
                    <a:gd name="T14" fmla="*/ 172 w 333"/>
                    <a:gd name="T15" fmla="*/ 4 h 273"/>
                    <a:gd name="T16" fmla="*/ 10 w 333"/>
                    <a:gd name="T17" fmla="*/ 171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3" h="273">
                      <a:moveTo>
                        <a:pt x="10" y="171"/>
                      </a:moveTo>
                      <a:cubicBezTo>
                        <a:pt x="0" y="175"/>
                        <a:pt x="1" y="192"/>
                        <a:pt x="12" y="201"/>
                      </a:cubicBezTo>
                      <a:cubicBezTo>
                        <a:pt x="22" y="208"/>
                        <a:pt x="36" y="207"/>
                        <a:pt x="38" y="202"/>
                      </a:cubicBezTo>
                      <a:cubicBezTo>
                        <a:pt x="38" y="202"/>
                        <a:pt x="65" y="271"/>
                        <a:pt x="167" y="272"/>
                      </a:cubicBezTo>
                      <a:cubicBezTo>
                        <a:pt x="269" y="273"/>
                        <a:pt x="297" y="191"/>
                        <a:pt x="297" y="191"/>
                      </a:cubicBezTo>
                      <a:cubicBezTo>
                        <a:pt x="297" y="191"/>
                        <a:pt x="313" y="201"/>
                        <a:pt x="323" y="180"/>
                      </a:cubicBezTo>
                      <a:cubicBezTo>
                        <a:pt x="333" y="158"/>
                        <a:pt x="312" y="147"/>
                        <a:pt x="302" y="159"/>
                      </a:cubicBezTo>
                      <a:cubicBezTo>
                        <a:pt x="302" y="159"/>
                        <a:pt x="300" y="6"/>
                        <a:pt x="172" y="4"/>
                      </a:cubicBezTo>
                      <a:cubicBezTo>
                        <a:pt x="23" y="0"/>
                        <a:pt x="10" y="171"/>
                        <a:pt x="10" y="171"/>
                      </a:cubicBezTo>
                      <a:close/>
                    </a:path>
                  </a:pathLst>
                </a:custGeom>
                <a:solidFill>
                  <a:srgbClr val="FFE0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46" name="Freeform 909"/>
                <p:cNvSpPr>
                  <a:spLocks/>
                </p:cNvSpPr>
                <p:nvPr/>
              </p:nvSpPr>
              <p:spPr bwMode="auto">
                <a:xfrm>
                  <a:off x="4541" y="1628"/>
                  <a:ext cx="767" cy="668"/>
                </a:xfrm>
                <a:custGeom>
                  <a:avLst/>
                  <a:gdLst>
                    <a:gd name="T0" fmla="*/ 151 w 324"/>
                    <a:gd name="T1" fmla="*/ 15 h 281"/>
                    <a:gd name="T2" fmla="*/ 10 w 324"/>
                    <a:gd name="T3" fmla="*/ 179 h 281"/>
                    <a:gd name="T4" fmla="*/ 12 w 324"/>
                    <a:gd name="T5" fmla="*/ 209 h 281"/>
                    <a:gd name="T6" fmla="*/ 38 w 324"/>
                    <a:gd name="T7" fmla="*/ 210 h 281"/>
                    <a:gd name="T8" fmla="*/ 167 w 324"/>
                    <a:gd name="T9" fmla="*/ 280 h 281"/>
                    <a:gd name="T10" fmla="*/ 280 w 324"/>
                    <a:gd name="T11" fmla="*/ 228 h 281"/>
                    <a:gd name="T12" fmla="*/ 247 w 324"/>
                    <a:gd name="T13" fmla="*/ 215 h 281"/>
                    <a:gd name="T14" fmla="*/ 214 w 324"/>
                    <a:gd name="T15" fmla="*/ 249 h 281"/>
                    <a:gd name="T16" fmla="*/ 180 w 324"/>
                    <a:gd name="T17" fmla="*/ 273 h 281"/>
                    <a:gd name="T18" fmla="*/ 127 w 324"/>
                    <a:gd name="T19" fmla="*/ 267 h 281"/>
                    <a:gd name="T20" fmla="*/ 91 w 324"/>
                    <a:gd name="T21" fmla="*/ 239 h 281"/>
                    <a:gd name="T22" fmla="*/ 61 w 324"/>
                    <a:gd name="T23" fmla="*/ 193 h 281"/>
                    <a:gd name="T24" fmla="*/ 97 w 324"/>
                    <a:gd name="T25" fmla="*/ 118 h 281"/>
                    <a:gd name="T26" fmla="*/ 171 w 324"/>
                    <a:gd name="T27" fmla="*/ 73 h 281"/>
                    <a:gd name="T28" fmla="*/ 183 w 324"/>
                    <a:gd name="T29" fmla="*/ 57 h 281"/>
                    <a:gd name="T30" fmla="*/ 186 w 324"/>
                    <a:gd name="T31" fmla="*/ 105 h 281"/>
                    <a:gd name="T32" fmla="*/ 213 w 324"/>
                    <a:gd name="T33" fmla="*/ 73 h 281"/>
                    <a:gd name="T34" fmla="*/ 259 w 324"/>
                    <a:gd name="T35" fmla="*/ 115 h 281"/>
                    <a:gd name="T36" fmla="*/ 291 w 324"/>
                    <a:gd name="T37" fmla="*/ 183 h 281"/>
                    <a:gd name="T38" fmla="*/ 285 w 324"/>
                    <a:gd name="T39" fmla="*/ 197 h 281"/>
                    <a:gd name="T40" fmla="*/ 308 w 324"/>
                    <a:gd name="T41" fmla="*/ 184 h 281"/>
                    <a:gd name="T42" fmla="*/ 324 w 324"/>
                    <a:gd name="T43" fmla="*/ 174 h 281"/>
                    <a:gd name="T44" fmla="*/ 302 w 324"/>
                    <a:gd name="T45" fmla="*/ 167 h 281"/>
                    <a:gd name="T46" fmla="*/ 151 w 324"/>
                    <a:gd name="T47" fmla="*/ 15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4" h="281">
                      <a:moveTo>
                        <a:pt x="151" y="15"/>
                      </a:moveTo>
                      <a:cubicBezTo>
                        <a:pt x="40" y="36"/>
                        <a:pt x="10" y="179"/>
                        <a:pt x="10" y="179"/>
                      </a:cubicBezTo>
                      <a:cubicBezTo>
                        <a:pt x="0" y="183"/>
                        <a:pt x="1" y="200"/>
                        <a:pt x="12" y="209"/>
                      </a:cubicBezTo>
                      <a:cubicBezTo>
                        <a:pt x="22" y="216"/>
                        <a:pt x="36" y="215"/>
                        <a:pt x="38" y="210"/>
                      </a:cubicBezTo>
                      <a:cubicBezTo>
                        <a:pt x="38" y="210"/>
                        <a:pt x="65" y="279"/>
                        <a:pt x="167" y="280"/>
                      </a:cubicBezTo>
                      <a:cubicBezTo>
                        <a:pt x="228" y="281"/>
                        <a:pt x="262" y="252"/>
                        <a:pt x="280" y="228"/>
                      </a:cubicBezTo>
                      <a:cubicBezTo>
                        <a:pt x="282" y="217"/>
                        <a:pt x="275" y="200"/>
                        <a:pt x="247" y="215"/>
                      </a:cubicBezTo>
                      <a:cubicBezTo>
                        <a:pt x="215" y="233"/>
                        <a:pt x="218" y="247"/>
                        <a:pt x="214" y="249"/>
                      </a:cubicBezTo>
                      <a:cubicBezTo>
                        <a:pt x="193" y="259"/>
                        <a:pt x="188" y="272"/>
                        <a:pt x="180" y="273"/>
                      </a:cubicBezTo>
                      <a:cubicBezTo>
                        <a:pt x="156" y="277"/>
                        <a:pt x="137" y="273"/>
                        <a:pt x="127" y="267"/>
                      </a:cubicBezTo>
                      <a:cubicBezTo>
                        <a:pt x="112" y="259"/>
                        <a:pt x="112" y="253"/>
                        <a:pt x="91" y="239"/>
                      </a:cubicBezTo>
                      <a:cubicBezTo>
                        <a:pt x="72" y="228"/>
                        <a:pt x="64" y="211"/>
                        <a:pt x="61" y="193"/>
                      </a:cubicBezTo>
                      <a:cubicBezTo>
                        <a:pt x="57" y="173"/>
                        <a:pt x="59" y="138"/>
                        <a:pt x="97" y="118"/>
                      </a:cubicBezTo>
                      <a:cubicBezTo>
                        <a:pt x="145" y="93"/>
                        <a:pt x="163" y="81"/>
                        <a:pt x="171" y="73"/>
                      </a:cubicBezTo>
                      <a:cubicBezTo>
                        <a:pt x="181" y="63"/>
                        <a:pt x="183" y="57"/>
                        <a:pt x="183" y="57"/>
                      </a:cubicBezTo>
                      <a:cubicBezTo>
                        <a:pt x="192" y="74"/>
                        <a:pt x="186" y="105"/>
                        <a:pt x="186" y="105"/>
                      </a:cubicBezTo>
                      <a:cubicBezTo>
                        <a:pt x="209" y="90"/>
                        <a:pt x="213" y="73"/>
                        <a:pt x="213" y="73"/>
                      </a:cubicBezTo>
                      <a:cubicBezTo>
                        <a:pt x="222" y="87"/>
                        <a:pt x="234" y="94"/>
                        <a:pt x="259" y="115"/>
                      </a:cubicBezTo>
                      <a:cubicBezTo>
                        <a:pt x="291" y="142"/>
                        <a:pt x="295" y="167"/>
                        <a:pt x="291" y="183"/>
                      </a:cubicBezTo>
                      <a:cubicBezTo>
                        <a:pt x="289" y="195"/>
                        <a:pt x="280" y="196"/>
                        <a:pt x="285" y="197"/>
                      </a:cubicBezTo>
                      <a:cubicBezTo>
                        <a:pt x="290" y="198"/>
                        <a:pt x="300" y="193"/>
                        <a:pt x="308" y="184"/>
                      </a:cubicBezTo>
                      <a:cubicBezTo>
                        <a:pt x="315" y="175"/>
                        <a:pt x="319" y="171"/>
                        <a:pt x="324" y="174"/>
                      </a:cubicBezTo>
                      <a:cubicBezTo>
                        <a:pt x="324" y="163"/>
                        <a:pt x="310" y="159"/>
                        <a:pt x="302" y="167"/>
                      </a:cubicBezTo>
                      <a:cubicBezTo>
                        <a:pt x="302" y="167"/>
                        <a:pt x="278" y="0"/>
                        <a:pt x="151" y="15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47" name="Freeform 910"/>
                <p:cNvSpPr>
                  <a:spLocks/>
                </p:cNvSpPr>
                <p:nvPr/>
              </p:nvSpPr>
              <p:spPr bwMode="auto">
                <a:xfrm>
                  <a:off x="4749" y="2127"/>
                  <a:ext cx="455" cy="169"/>
                </a:xfrm>
                <a:custGeom>
                  <a:avLst/>
                  <a:gdLst>
                    <a:gd name="T0" fmla="*/ 169 w 192"/>
                    <a:gd name="T1" fmla="*/ 5 h 71"/>
                    <a:gd name="T2" fmla="*/ 137 w 192"/>
                    <a:gd name="T3" fmla="*/ 28 h 71"/>
                    <a:gd name="T4" fmla="*/ 130 w 192"/>
                    <a:gd name="T5" fmla="*/ 43 h 71"/>
                    <a:gd name="T6" fmla="*/ 87 w 192"/>
                    <a:gd name="T7" fmla="*/ 67 h 71"/>
                    <a:gd name="T8" fmla="*/ 29 w 192"/>
                    <a:gd name="T9" fmla="*/ 57 h 71"/>
                    <a:gd name="T10" fmla="*/ 17 w 192"/>
                    <a:gd name="T11" fmla="*/ 44 h 71"/>
                    <a:gd name="T12" fmla="*/ 0 w 192"/>
                    <a:gd name="T13" fmla="*/ 51 h 71"/>
                    <a:gd name="T14" fmla="*/ 79 w 192"/>
                    <a:gd name="T15" fmla="*/ 70 h 71"/>
                    <a:gd name="T16" fmla="*/ 192 w 192"/>
                    <a:gd name="T17" fmla="*/ 16 h 71"/>
                    <a:gd name="T18" fmla="*/ 169 w 192"/>
                    <a:gd name="T19" fmla="*/ 5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">
                      <a:moveTo>
                        <a:pt x="169" y="5"/>
                      </a:moveTo>
                      <a:cubicBezTo>
                        <a:pt x="159" y="9"/>
                        <a:pt x="144" y="20"/>
                        <a:pt x="137" y="28"/>
                      </a:cubicBezTo>
                      <a:cubicBezTo>
                        <a:pt x="131" y="36"/>
                        <a:pt x="141" y="39"/>
                        <a:pt x="130" y="43"/>
                      </a:cubicBezTo>
                      <a:cubicBezTo>
                        <a:pt x="108" y="51"/>
                        <a:pt x="104" y="66"/>
                        <a:pt x="87" y="67"/>
                      </a:cubicBezTo>
                      <a:cubicBezTo>
                        <a:pt x="52" y="69"/>
                        <a:pt x="34" y="61"/>
                        <a:pt x="29" y="57"/>
                      </a:cubicBezTo>
                      <a:cubicBezTo>
                        <a:pt x="25" y="54"/>
                        <a:pt x="21" y="47"/>
                        <a:pt x="17" y="44"/>
                      </a:cubicBezTo>
                      <a:cubicBezTo>
                        <a:pt x="17" y="44"/>
                        <a:pt x="1" y="50"/>
                        <a:pt x="0" y="51"/>
                      </a:cubicBezTo>
                      <a:cubicBezTo>
                        <a:pt x="19" y="61"/>
                        <a:pt x="45" y="69"/>
                        <a:pt x="79" y="70"/>
                      </a:cubicBezTo>
                      <a:cubicBezTo>
                        <a:pt x="148" y="71"/>
                        <a:pt x="192" y="16"/>
                        <a:pt x="192" y="16"/>
                      </a:cubicBezTo>
                      <a:cubicBezTo>
                        <a:pt x="192" y="6"/>
                        <a:pt x="183" y="0"/>
                        <a:pt x="169" y="5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48" name="Freeform 911"/>
                <p:cNvSpPr>
                  <a:spLocks/>
                </p:cNvSpPr>
                <p:nvPr/>
              </p:nvSpPr>
              <p:spPr bwMode="auto">
                <a:xfrm>
                  <a:off x="4539" y="1662"/>
                  <a:ext cx="419" cy="546"/>
                </a:xfrm>
                <a:custGeom>
                  <a:avLst/>
                  <a:gdLst>
                    <a:gd name="T0" fmla="*/ 49 w 177"/>
                    <a:gd name="T1" fmla="*/ 158 h 230"/>
                    <a:gd name="T2" fmla="*/ 129 w 177"/>
                    <a:gd name="T3" fmla="*/ 79 h 230"/>
                    <a:gd name="T4" fmla="*/ 177 w 177"/>
                    <a:gd name="T5" fmla="*/ 38 h 230"/>
                    <a:gd name="T6" fmla="*/ 168 w 177"/>
                    <a:gd name="T7" fmla="*/ 11 h 230"/>
                    <a:gd name="T8" fmla="*/ 4 w 177"/>
                    <a:gd name="T9" fmla="*/ 177 h 230"/>
                    <a:gd name="T10" fmla="*/ 33 w 177"/>
                    <a:gd name="T11" fmla="*/ 199 h 230"/>
                    <a:gd name="T12" fmla="*/ 39 w 177"/>
                    <a:gd name="T13" fmla="*/ 196 h 230"/>
                    <a:gd name="T14" fmla="*/ 65 w 177"/>
                    <a:gd name="T15" fmla="*/ 230 h 230"/>
                    <a:gd name="T16" fmla="*/ 72 w 177"/>
                    <a:gd name="T17" fmla="*/ 226 h 230"/>
                    <a:gd name="T18" fmla="*/ 49 w 177"/>
                    <a:gd name="T19" fmla="*/ 158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7" h="230">
                      <a:moveTo>
                        <a:pt x="49" y="158"/>
                      </a:moveTo>
                      <a:cubicBezTo>
                        <a:pt x="55" y="121"/>
                        <a:pt x="97" y="99"/>
                        <a:pt x="129" y="79"/>
                      </a:cubicBezTo>
                      <a:cubicBezTo>
                        <a:pt x="160" y="60"/>
                        <a:pt x="171" y="47"/>
                        <a:pt x="177" y="38"/>
                      </a:cubicBezTo>
                      <a:cubicBezTo>
                        <a:pt x="168" y="11"/>
                        <a:pt x="168" y="11"/>
                        <a:pt x="168" y="11"/>
                      </a:cubicBezTo>
                      <a:cubicBezTo>
                        <a:pt x="145" y="0"/>
                        <a:pt x="0" y="156"/>
                        <a:pt x="4" y="177"/>
                      </a:cubicBezTo>
                      <a:cubicBezTo>
                        <a:pt x="21" y="177"/>
                        <a:pt x="32" y="189"/>
                        <a:pt x="33" y="199"/>
                      </a:cubicBezTo>
                      <a:cubicBezTo>
                        <a:pt x="37" y="199"/>
                        <a:pt x="38" y="198"/>
                        <a:pt x="39" y="196"/>
                      </a:cubicBezTo>
                      <a:cubicBezTo>
                        <a:pt x="39" y="196"/>
                        <a:pt x="46" y="213"/>
                        <a:pt x="65" y="230"/>
                      </a:cubicBezTo>
                      <a:cubicBezTo>
                        <a:pt x="69" y="228"/>
                        <a:pt x="72" y="226"/>
                        <a:pt x="72" y="226"/>
                      </a:cubicBezTo>
                      <a:cubicBezTo>
                        <a:pt x="60" y="215"/>
                        <a:pt x="44" y="192"/>
                        <a:pt x="49" y="158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49" name="Freeform 912"/>
                <p:cNvSpPr>
                  <a:spLocks/>
                </p:cNvSpPr>
                <p:nvPr/>
              </p:nvSpPr>
              <p:spPr bwMode="auto">
                <a:xfrm>
                  <a:off x="4948" y="1662"/>
                  <a:ext cx="114" cy="216"/>
                </a:xfrm>
                <a:custGeom>
                  <a:avLst/>
                  <a:gdLst>
                    <a:gd name="T0" fmla="*/ 6 w 48"/>
                    <a:gd name="T1" fmla="*/ 22 h 91"/>
                    <a:gd name="T2" fmla="*/ 14 w 48"/>
                    <a:gd name="T3" fmla="*/ 91 h 91"/>
                    <a:gd name="T4" fmla="*/ 0 w 48"/>
                    <a:gd name="T5" fmla="*/ 0 h 91"/>
                    <a:gd name="T6" fmla="*/ 6 w 48"/>
                    <a:gd name="T7" fmla="*/ 22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91">
                      <a:moveTo>
                        <a:pt x="6" y="22"/>
                      </a:moveTo>
                      <a:cubicBezTo>
                        <a:pt x="15" y="29"/>
                        <a:pt x="27" y="52"/>
                        <a:pt x="14" y="91"/>
                      </a:cubicBezTo>
                      <a:cubicBezTo>
                        <a:pt x="48" y="34"/>
                        <a:pt x="11" y="3"/>
                        <a:pt x="0" y="0"/>
                      </a:cubicBezTo>
                      <a:cubicBezTo>
                        <a:pt x="2" y="8"/>
                        <a:pt x="6" y="22"/>
                        <a:pt x="6" y="22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50" name="Freeform 913"/>
                <p:cNvSpPr>
                  <a:spLocks/>
                </p:cNvSpPr>
                <p:nvPr/>
              </p:nvSpPr>
              <p:spPr bwMode="auto">
                <a:xfrm>
                  <a:off x="5041" y="1683"/>
                  <a:ext cx="213" cy="383"/>
                </a:xfrm>
                <a:custGeom>
                  <a:avLst/>
                  <a:gdLst>
                    <a:gd name="T0" fmla="*/ 2 w 90"/>
                    <a:gd name="T1" fmla="*/ 0 h 161"/>
                    <a:gd name="T2" fmla="*/ 0 w 90"/>
                    <a:gd name="T3" fmla="*/ 32 h 161"/>
                    <a:gd name="T4" fmla="*/ 34 w 90"/>
                    <a:gd name="T5" fmla="*/ 72 h 161"/>
                    <a:gd name="T6" fmla="*/ 82 w 90"/>
                    <a:gd name="T7" fmla="*/ 161 h 161"/>
                    <a:gd name="T8" fmla="*/ 89 w 90"/>
                    <a:gd name="T9" fmla="*/ 131 h 161"/>
                    <a:gd name="T10" fmla="*/ 2 w 90"/>
                    <a:gd name="T11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161">
                      <a:moveTo>
                        <a:pt x="2" y="0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2" y="44"/>
                        <a:pt x="15" y="55"/>
                        <a:pt x="34" y="72"/>
                      </a:cubicBezTo>
                      <a:cubicBezTo>
                        <a:pt x="60" y="93"/>
                        <a:pt x="90" y="124"/>
                        <a:pt x="82" y="161"/>
                      </a:cubicBezTo>
                      <a:cubicBezTo>
                        <a:pt x="82" y="161"/>
                        <a:pt x="90" y="153"/>
                        <a:pt x="89" y="131"/>
                      </a:cubicBezTo>
                      <a:cubicBezTo>
                        <a:pt x="82" y="100"/>
                        <a:pt x="60" y="27"/>
                        <a:pt x="2" y="0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51" name="Freeform 914"/>
                <p:cNvSpPr>
                  <a:spLocks/>
                </p:cNvSpPr>
                <p:nvPr/>
              </p:nvSpPr>
              <p:spPr bwMode="auto">
                <a:xfrm>
                  <a:off x="5223" y="2013"/>
                  <a:ext cx="83" cy="83"/>
                </a:xfrm>
                <a:custGeom>
                  <a:avLst/>
                  <a:gdLst>
                    <a:gd name="T0" fmla="*/ 35 w 35"/>
                    <a:gd name="T1" fmla="*/ 8 h 35"/>
                    <a:gd name="T2" fmla="*/ 20 w 35"/>
                    <a:gd name="T3" fmla="*/ 17 h 35"/>
                    <a:gd name="T4" fmla="*/ 0 w 35"/>
                    <a:gd name="T5" fmla="*/ 35 h 35"/>
                    <a:gd name="T6" fmla="*/ 16 w 35"/>
                    <a:gd name="T7" fmla="*/ 18 h 35"/>
                    <a:gd name="T8" fmla="*/ 24 w 35"/>
                    <a:gd name="T9" fmla="*/ 0 h 35"/>
                    <a:gd name="T10" fmla="*/ 35 w 35"/>
                    <a:gd name="T11" fmla="*/ 8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" h="35">
                      <a:moveTo>
                        <a:pt x="35" y="8"/>
                      </a:moveTo>
                      <a:cubicBezTo>
                        <a:pt x="30" y="6"/>
                        <a:pt x="27" y="8"/>
                        <a:pt x="20" y="17"/>
                      </a:cubicBezTo>
                      <a:cubicBezTo>
                        <a:pt x="14" y="26"/>
                        <a:pt x="8" y="31"/>
                        <a:pt x="0" y="35"/>
                      </a:cubicBezTo>
                      <a:cubicBezTo>
                        <a:pt x="0" y="35"/>
                        <a:pt x="10" y="27"/>
                        <a:pt x="16" y="18"/>
                      </a:cubicBezTo>
                      <a:cubicBezTo>
                        <a:pt x="21" y="10"/>
                        <a:pt x="22" y="4"/>
                        <a:pt x="24" y="0"/>
                      </a:cubicBezTo>
                      <a:cubicBezTo>
                        <a:pt x="25" y="0"/>
                        <a:pt x="32" y="0"/>
                        <a:pt x="35" y="8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52" name="Freeform 915"/>
                <p:cNvSpPr>
                  <a:spLocks noEditPoints="1"/>
                </p:cNvSpPr>
                <p:nvPr/>
              </p:nvSpPr>
              <p:spPr bwMode="auto">
                <a:xfrm>
                  <a:off x="4543" y="1650"/>
                  <a:ext cx="777" cy="646"/>
                </a:xfrm>
                <a:custGeom>
                  <a:avLst/>
                  <a:gdLst>
                    <a:gd name="T0" fmla="*/ 169 w 328"/>
                    <a:gd name="T1" fmla="*/ 272 h 272"/>
                    <a:gd name="T2" fmla="*/ 166 w 328"/>
                    <a:gd name="T3" fmla="*/ 272 h 272"/>
                    <a:gd name="T4" fmla="*/ 37 w 328"/>
                    <a:gd name="T5" fmla="*/ 203 h 272"/>
                    <a:gd name="T6" fmla="*/ 27 w 328"/>
                    <a:gd name="T7" fmla="*/ 206 h 272"/>
                    <a:gd name="T8" fmla="*/ 11 w 328"/>
                    <a:gd name="T9" fmla="*/ 201 h 272"/>
                    <a:gd name="T10" fmla="*/ 1 w 328"/>
                    <a:gd name="T11" fmla="*/ 180 h 272"/>
                    <a:gd name="T12" fmla="*/ 8 w 328"/>
                    <a:gd name="T13" fmla="*/ 169 h 272"/>
                    <a:gd name="T14" fmla="*/ 32 w 328"/>
                    <a:gd name="T15" fmla="*/ 86 h 272"/>
                    <a:gd name="T16" fmla="*/ 171 w 328"/>
                    <a:gd name="T17" fmla="*/ 2 h 272"/>
                    <a:gd name="T18" fmla="*/ 285 w 328"/>
                    <a:gd name="T19" fmla="*/ 81 h 272"/>
                    <a:gd name="T20" fmla="*/ 302 w 328"/>
                    <a:gd name="T21" fmla="*/ 156 h 272"/>
                    <a:gd name="T22" fmla="*/ 311 w 328"/>
                    <a:gd name="T23" fmla="*/ 152 h 272"/>
                    <a:gd name="T24" fmla="*/ 323 w 328"/>
                    <a:gd name="T25" fmla="*/ 159 h 272"/>
                    <a:gd name="T26" fmla="*/ 323 w 328"/>
                    <a:gd name="T27" fmla="*/ 180 h 272"/>
                    <a:gd name="T28" fmla="*/ 305 w 328"/>
                    <a:gd name="T29" fmla="*/ 193 h 272"/>
                    <a:gd name="T30" fmla="*/ 297 w 328"/>
                    <a:gd name="T31" fmla="*/ 191 h 272"/>
                    <a:gd name="T32" fmla="*/ 169 w 328"/>
                    <a:gd name="T33" fmla="*/ 272 h 272"/>
                    <a:gd name="T34" fmla="*/ 38 w 328"/>
                    <a:gd name="T35" fmla="*/ 199 h 272"/>
                    <a:gd name="T36" fmla="*/ 38 w 328"/>
                    <a:gd name="T37" fmla="*/ 201 h 272"/>
                    <a:gd name="T38" fmla="*/ 166 w 328"/>
                    <a:gd name="T39" fmla="*/ 270 h 272"/>
                    <a:gd name="T40" fmla="*/ 169 w 328"/>
                    <a:gd name="T41" fmla="*/ 270 h 272"/>
                    <a:gd name="T42" fmla="*/ 295 w 328"/>
                    <a:gd name="T43" fmla="*/ 189 h 272"/>
                    <a:gd name="T44" fmla="*/ 296 w 328"/>
                    <a:gd name="T45" fmla="*/ 188 h 272"/>
                    <a:gd name="T46" fmla="*/ 297 w 328"/>
                    <a:gd name="T47" fmla="*/ 189 h 272"/>
                    <a:gd name="T48" fmla="*/ 305 w 328"/>
                    <a:gd name="T49" fmla="*/ 191 h 272"/>
                    <a:gd name="T50" fmla="*/ 321 w 328"/>
                    <a:gd name="T51" fmla="*/ 179 h 272"/>
                    <a:gd name="T52" fmla="*/ 321 w 328"/>
                    <a:gd name="T53" fmla="*/ 160 h 272"/>
                    <a:gd name="T54" fmla="*/ 311 w 328"/>
                    <a:gd name="T55" fmla="*/ 154 h 272"/>
                    <a:gd name="T56" fmla="*/ 302 w 328"/>
                    <a:gd name="T57" fmla="*/ 159 h 272"/>
                    <a:gd name="T58" fmla="*/ 300 w 328"/>
                    <a:gd name="T59" fmla="*/ 161 h 272"/>
                    <a:gd name="T60" fmla="*/ 300 w 328"/>
                    <a:gd name="T61" fmla="*/ 158 h 272"/>
                    <a:gd name="T62" fmla="*/ 283 w 328"/>
                    <a:gd name="T63" fmla="*/ 82 h 272"/>
                    <a:gd name="T64" fmla="*/ 171 w 328"/>
                    <a:gd name="T65" fmla="*/ 4 h 272"/>
                    <a:gd name="T66" fmla="*/ 34 w 328"/>
                    <a:gd name="T67" fmla="*/ 87 h 272"/>
                    <a:gd name="T68" fmla="*/ 10 w 328"/>
                    <a:gd name="T69" fmla="*/ 170 h 272"/>
                    <a:gd name="T70" fmla="*/ 10 w 328"/>
                    <a:gd name="T71" fmla="*/ 171 h 272"/>
                    <a:gd name="T72" fmla="*/ 9 w 328"/>
                    <a:gd name="T73" fmla="*/ 171 h 272"/>
                    <a:gd name="T74" fmla="*/ 3 w 328"/>
                    <a:gd name="T75" fmla="*/ 180 h 272"/>
                    <a:gd name="T76" fmla="*/ 12 w 328"/>
                    <a:gd name="T77" fmla="*/ 199 h 272"/>
                    <a:gd name="T78" fmla="*/ 27 w 328"/>
                    <a:gd name="T79" fmla="*/ 204 h 272"/>
                    <a:gd name="T80" fmla="*/ 36 w 328"/>
                    <a:gd name="T81" fmla="*/ 201 h 272"/>
                    <a:gd name="T82" fmla="*/ 38 w 328"/>
                    <a:gd name="T83" fmla="*/ 199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28" h="272">
                      <a:moveTo>
                        <a:pt x="169" y="272"/>
                      </a:moveTo>
                      <a:cubicBezTo>
                        <a:pt x="168" y="272"/>
                        <a:pt x="167" y="272"/>
                        <a:pt x="166" y="272"/>
                      </a:cubicBezTo>
                      <a:cubicBezTo>
                        <a:pt x="73" y="271"/>
                        <a:pt x="42" y="214"/>
                        <a:pt x="37" y="203"/>
                      </a:cubicBezTo>
                      <a:cubicBezTo>
                        <a:pt x="35" y="205"/>
                        <a:pt x="31" y="206"/>
                        <a:pt x="27" y="206"/>
                      </a:cubicBezTo>
                      <a:cubicBezTo>
                        <a:pt x="21" y="206"/>
                        <a:pt x="15" y="204"/>
                        <a:pt x="11" y="201"/>
                      </a:cubicBezTo>
                      <a:cubicBezTo>
                        <a:pt x="4" y="196"/>
                        <a:pt x="0" y="188"/>
                        <a:pt x="1" y="180"/>
                      </a:cubicBezTo>
                      <a:cubicBezTo>
                        <a:pt x="2" y="175"/>
                        <a:pt x="4" y="171"/>
                        <a:pt x="8" y="169"/>
                      </a:cubicBezTo>
                      <a:cubicBezTo>
                        <a:pt x="8" y="164"/>
                        <a:pt x="13" y="125"/>
                        <a:pt x="32" y="86"/>
                      </a:cubicBezTo>
                      <a:cubicBezTo>
                        <a:pt x="52" y="47"/>
                        <a:pt x="93" y="0"/>
                        <a:pt x="171" y="2"/>
                      </a:cubicBezTo>
                      <a:cubicBezTo>
                        <a:pt x="238" y="3"/>
                        <a:pt x="270" y="45"/>
                        <a:pt x="285" y="81"/>
                      </a:cubicBezTo>
                      <a:cubicBezTo>
                        <a:pt x="299" y="114"/>
                        <a:pt x="302" y="147"/>
                        <a:pt x="302" y="156"/>
                      </a:cubicBezTo>
                      <a:cubicBezTo>
                        <a:pt x="305" y="153"/>
                        <a:pt x="308" y="152"/>
                        <a:pt x="311" y="152"/>
                      </a:cubicBezTo>
                      <a:cubicBezTo>
                        <a:pt x="316" y="152"/>
                        <a:pt x="320" y="155"/>
                        <a:pt x="323" y="159"/>
                      </a:cubicBezTo>
                      <a:cubicBezTo>
                        <a:pt x="325" y="162"/>
                        <a:pt x="328" y="169"/>
                        <a:pt x="323" y="180"/>
                      </a:cubicBezTo>
                      <a:cubicBezTo>
                        <a:pt x="317" y="191"/>
                        <a:pt x="310" y="193"/>
                        <a:pt x="305" y="193"/>
                      </a:cubicBezTo>
                      <a:cubicBezTo>
                        <a:pt x="301" y="193"/>
                        <a:pt x="298" y="192"/>
                        <a:pt x="297" y="191"/>
                      </a:cubicBezTo>
                      <a:cubicBezTo>
                        <a:pt x="293" y="201"/>
                        <a:pt x="261" y="272"/>
                        <a:pt x="169" y="272"/>
                      </a:cubicBezTo>
                      <a:close/>
                      <a:moveTo>
                        <a:pt x="38" y="199"/>
                      </a:moveTo>
                      <a:cubicBezTo>
                        <a:pt x="38" y="201"/>
                        <a:pt x="38" y="201"/>
                        <a:pt x="38" y="201"/>
                      </a:cubicBezTo>
                      <a:cubicBezTo>
                        <a:pt x="39" y="202"/>
                        <a:pt x="66" y="268"/>
                        <a:pt x="166" y="270"/>
                      </a:cubicBezTo>
                      <a:cubicBezTo>
                        <a:pt x="167" y="270"/>
                        <a:pt x="168" y="270"/>
                        <a:pt x="169" y="270"/>
                      </a:cubicBezTo>
                      <a:cubicBezTo>
                        <a:pt x="266" y="270"/>
                        <a:pt x="295" y="190"/>
                        <a:pt x="295" y="189"/>
                      </a:cubicBezTo>
                      <a:cubicBezTo>
                        <a:pt x="296" y="188"/>
                        <a:pt x="296" y="188"/>
                        <a:pt x="296" y="188"/>
                      </a:cubicBezTo>
                      <a:cubicBezTo>
                        <a:pt x="297" y="189"/>
                        <a:pt x="297" y="189"/>
                        <a:pt x="297" y="189"/>
                      </a:cubicBezTo>
                      <a:cubicBezTo>
                        <a:pt x="297" y="189"/>
                        <a:pt x="300" y="191"/>
                        <a:pt x="305" y="191"/>
                      </a:cubicBezTo>
                      <a:cubicBezTo>
                        <a:pt x="312" y="191"/>
                        <a:pt x="317" y="187"/>
                        <a:pt x="321" y="179"/>
                      </a:cubicBezTo>
                      <a:cubicBezTo>
                        <a:pt x="324" y="172"/>
                        <a:pt x="324" y="165"/>
                        <a:pt x="321" y="160"/>
                      </a:cubicBezTo>
                      <a:cubicBezTo>
                        <a:pt x="319" y="157"/>
                        <a:pt x="315" y="154"/>
                        <a:pt x="311" y="154"/>
                      </a:cubicBezTo>
                      <a:cubicBezTo>
                        <a:pt x="308" y="154"/>
                        <a:pt x="305" y="156"/>
                        <a:pt x="302" y="159"/>
                      </a:cubicBezTo>
                      <a:cubicBezTo>
                        <a:pt x="300" y="161"/>
                        <a:pt x="300" y="161"/>
                        <a:pt x="300" y="161"/>
                      </a:cubicBezTo>
                      <a:cubicBezTo>
                        <a:pt x="300" y="158"/>
                        <a:pt x="300" y="158"/>
                        <a:pt x="300" y="158"/>
                      </a:cubicBezTo>
                      <a:cubicBezTo>
                        <a:pt x="300" y="158"/>
                        <a:pt x="299" y="120"/>
                        <a:pt x="283" y="82"/>
                      </a:cubicBezTo>
                      <a:cubicBezTo>
                        <a:pt x="268" y="47"/>
                        <a:pt x="237" y="5"/>
                        <a:pt x="171" y="4"/>
                      </a:cubicBezTo>
                      <a:cubicBezTo>
                        <a:pt x="94" y="2"/>
                        <a:pt x="54" y="48"/>
                        <a:pt x="34" y="87"/>
                      </a:cubicBezTo>
                      <a:cubicBezTo>
                        <a:pt x="13" y="128"/>
                        <a:pt x="10" y="170"/>
                        <a:pt x="10" y="170"/>
                      </a:cubicBezTo>
                      <a:cubicBezTo>
                        <a:pt x="10" y="171"/>
                        <a:pt x="10" y="171"/>
                        <a:pt x="10" y="171"/>
                      </a:cubicBezTo>
                      <a:cubicBezTo>
                        <a:pt x="9" y="171"/>
                        <a:pt x="9" y="171"/>
                        <a:pt x="9" y="171"/>
                      </a:cubicBezTo>
                      <a:cubicBezTo>
                        <a:pt x="6" y="172"/>
                        <a:pt x="4" y="176"/>
                        <a:pt x="3" y="180"/>
                      </a:cubicBezTo>
                      <a:cubicBezTo>
                        <a:pt x="3" y="187"/>
                        <a:pt x="6" y="194"/>
                        <a:pt x="12" y="199"/>
                      </a:cubicBezTo>
                      <a:cubicBezTo>
                        <a:pt x="16" y="202"/>
                        <a:pt x="22" y="204"/>
                        <a:pt x="27" y="204"/>
                      </a:cubicBezTo>
                      <a:cubicBezTo>
                        <a:pt x="32" y="204"/>
                        <a:pt x="36" y="202"/>
                        <a:pt x="36" y="201"/>
                      </a:cubicBezTo>
                      <a:lnTo>
                        <a:pt x="38" y="199"/>
                      </a:lnTo>
                      <a:close/>
                    </a:path>
                  </a:pathLst>
                </a:custGeom>
                <a:solidFill>
                  <a:srgbClr val="912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53" name="Freeform 916"/>
                <p:cNvSpPr>
                  <a:spLocks/>
                </p:cNvSpPr>
                <p:nvPr/>
              </p:nvSpPr>
              <p:spPr bwMode="auto">
                <a:xfrm>
                  <a:off x="4749" y="1883"/>
                  <a:ext cx="57" cy="50"/>
                </a:xfrm>
                <a:custGeom>
                  <a:avLst/>
                  <a:gdLst>
                    <a:gd name="T0" fmla="*/ 24 w 24"/>
                    <a:gd name="T1" fmla="*/ 13 h 21"/>
                    <a:gd name="T2" fmla="*/ 8 w 24"/>
                    <a:gd name="T3" fmla="*/ 11 h 21"/>
                    <a:gd name="T4" fmla="*/ 9 w 24"/>
                    <a:gd name="T5" fmla="*/ 18 h 21"/>
                    <a:gd name="T6" fmla="*/ 24 w 24"/>
                    <a:gd name="T7" fmla="*/ 1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21">
                      <a:moveTo>
                        <a:pt x="24" y="13"/>
                      </a:moveTo>
                      <a:cubicBezTo>
                        <a:pt x="24" y="9"/>
                        <a:pt x="18" y="0"/>
                        <a:pt x="8" y="11"/>
                      </a:cubicBezTo>
                      <a:cubicBezTo>
                        <a:pt x="0" y="19"/>
                        <a:pt x="3" y="21"/>
                        <a:pt x="9" y="18"/>
                      </a:cubicBezTo>
                      <a:cubicBezTo>
                        <a:pt x="14" y="16"/>
                        <a:pt x="23" y="17"/>
                        <a:pt x="24" y="13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54" name="Freeform 917"/>
                <p:cNvSpPr>
                  <a:spLocks/>
                </p:cNvSpPr>
                <p:nvPr/>
              </p:nvSpPr>
              <p:spPr bwMode="auto">
                <a:xfrm>
                  <a:off x="4759" y="1890"/>
                  <a:ext cx="42" cy="35"/>
                </a:xfrm>
                <a:custGeom>
                  <a:avLst/>
                  <a:gdLst>
                    <a:gd name="T0" fmla="*/ 18 w 18"/>
                    <a:gd name="T1" fmla="*/ 8 h 15"/>
                    <a:gd name="T2" fmla="*/ 6 w 18"/>
                    <a:gd name="T3" fmla="*/ 7 h 15"/>
                    <a:gd name="T4" fmla="*/ 7 w 18"/>
                    <a:gd name="T5" fmla="*/ 13 h 15"/>
                    <a:gd name="T6" fmla="*/ 18 w 18"/>
                    <a:gd name="T7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15">
                      <a:moveTo>
                        <a:pt x="18" y="8"/>
                      </a:moveTo>
                      <a:cubicBezTo>
                        <a:pt x="18" y="5"/>
                        <a:pt x="14" y="0"/>
                        <a:pt x="6" y="7"/>
                      </a:cubicBezTo>
                      <a:cubicBezTo>
                        <a:pt x="0" y="14"/>
                        <a:pt x="2" y="15"/>
                        <a:pt x="7" y="13"/>
                      </a:cubicBezTo>
                      <a:cubicBezTo>
                        <a:pt x="12" y="10"/>
                        <a:pt x="18" y="11"/>
                        <a:pt x="18" y="8"/>
                      </a:cubicBezTo>
                      <a:close/>
                    </a:path>
                  </a:pathLst>
                </a:custGeom>
                <a:solidFill>
                  <a:srgbClr val="B04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55" name="Freeform 918"/>
                <p:cNvSpPr>
                  <a:spLocks/>
                </p:cNvSpPr>
                <p:nvPr/>
              </p:nvSpPr>
              <p:spPr bwMode="auto">
                <a:xfrm>
                  <a:off x="4759" y="1909"/>
                  <a:ext cx="42" cy="16"/>
                </a:xfrm>
                <a:custGeom>
                  <a:avLst/>
                  <a:gdLst>
                    <a:gd name="T0" fmla="*/ 9 w 18"/>
                    <a:gd name="T1" fmla="*/ 2 h 7"/>
                    <a:gd name="T2" fmla="*/ 5 w 18"/>
                    <a:gd name="T3" fmla="*/ 0 h 7"/>
                    <a:gd name="T4" fmla="*/ 7 w 18"/>
                    <a:gd name="T5" fmla="*/ 5 h 7"/>
                    <a:gd name="T6" fmla="*/ 18 w 18"/>
                    <a:gd name="T7" fmla="*/ 1 h 7"/>
                    <a:gd name="T8" fmla="*/ 9 w 18"/>
                    <a:gd name="T9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7">
                      <a:moveTo>
                        <a:pt x="9" y="2"/>
                      </a:moveTo>
                      <a:cubicBezTo>
                        <a:pt x="5" y="4"/>
                        <a:pt x="3" y="4"/>
                        <a:pt x="5" y="0"/>
                      </a:cubicBezTo>
                      <a:cubicBezTo>
                        <a:pt x="0" y="6"/>
                        <a:pt x="3" y="7"/>
                        <a:pt x="7" y="5"/>
                      </a:cubicBezTo>
                      <a:cubicBezTo>
                        <a:pt x="11" y="2"/>
                        <a:pt x="17" y="3"/>
                        <a:pt x="18" y="1"/>
                      </a:cubicBezTo>
                      <a:cubicBezTo>
                        <a:pt x="15" y="1"/>
                        <a:pt x="12" y="1"/>
                        <a:pt x="9" y="2"/>
                      </a:cubicBezTo>
                      <a:close/>
                    </a:path>
                  </a:pathLst>
                </a:custGeom>
                <a:solidFill>
                  <a:srgbClr val="872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56" name="Freeform 919"/>
                <p:cNvSpPr>
                  <a:spLocks noEditPoints="1"/>
                </p:cNvSpPr>
                <p:nvPr/>
              </p:nvSpPr>
              <p:spPr bwMode="auto">
                <a:xfrm>
                  <a:off x="4761" y="1897"/>
                  <a:ext cx="40" cy="26"/>
                </a:xfrm>
                <a:custGeom>
                  <a:avLst/>
                  <a:gdLst>
                    <a:gd name="T0" fmla="*/ 1 w 17"/>
                    <a:gd name="T1" fmla="*/ 11 h 11"/>
                    <a:gd name="T2" fmla="*/ 5 w 17"/>
                    <a:gd name="T3" fmla="*/ 4 h 11"/>
                    <a:gd name="T4" fmla="*/ 11 w 17"/>
                    <a:gd name="T5" fmla="*/ 0 h 11"/>
                    <a:gd name="T6" fmla="*/ 16 w 17"/>
                    <a:gd name="T7" fmla="*/ 1 h 11"/>
                    <a:gd name="T8" fmla="*/ 17 w 17"/>
                    <a:gd name="T9" fmla="*/ 5 h 11"/>
                    <a:gd name="T10" fmla="*/ 12 w 17"/>
                    <a:gd name="T11" fmla="*/ 8 h 11"/>
                    <a:gd name="T12" fmla="*/ 6 w 17"/>
                    <a:gd name="T13" fmla="*/ 10 h 11"/>
                    <a:gd name="T14" fmla="*/ 3 w 17"/>
                    <a:gd name="T15" fmla="*/ 11 h 11"/>
                    <a:gd name="T16" fmla="*/ 1 w 17"/>
                    <a:gd name="T17" fmla="*/ 11 h 11"/>
                    <a:gd name="T18" fmla="*/ 5 w 17"/>
                    <a:gd name="T19" fmla="*/ 4 h 11"/>
                    <a:gd name="T20" fmla="*/ 2 w 17"/>
                    <a:gd name="T21" fmla="*/ 10 h 11"/>
                    <a:gd name="T22" fmla="*/ 3 w 17"/>
                    <a:gd name="T23" fmla="*/ 10 h 11"/>
                    <a:gd name="T24" fmla="*/ 6 w 17"/>
                    <a:gd name="T25" fmla="*/ 9 h 11"/>
                    <a:gd name="T26" fmla="*/ 12 w 17"/>
                    <a:gd name="T27" fmla="*/ 7 h 11"/>
                    <a:gd name="T28" fmla="*/ 17 w 17"/>
                    <a:gd name="T29" fmla="*/ 5 h 11"/>
                    <a:gd name="T30" fmla="*/ 15 w 17"/>
                    <a:gd name="T31" fmla="*/ 2 h 11"/>
                    <a:gd name="T32" fmla="*/ 11 w 17"/>
                    <a:gd name="T33" fmla="*/ 1 h 11"/>
                    <a:gd name="T34" fmla="*/ 5 w 17"/>
                    <a:gd name="T35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7" h="11">
                      <a:moveTo>
                        <a:pt x="1" y="11"/>
                      </a:moveTo>
                      <a:cubicBezTo>
                        <a:pt x="0" y="9"/>
                        <a:pt x="2" y="7"/>
                        <a:pt x="5" y="4"/>
                      </a:cubicBezTo>
                      <a:cubicBezTo>
                        <a:pt x="7" y="2"/>
                        <a:pt x="9" y="0"/>
                        <a:pt x="11" y="0"/>
                      </a:cubicBezTo>
                      <a:cubicBezTo>
                        <a:pt x="13" y="0"/>
                        <a:pt x="15" y="0"/>
                        <a:pt x="16" y="1"/>
                      </a:cubicBezTo>
                      <a:cubicBezTo>
                        <a:pt x="17" y="2"/>
                        <a:pt x="17" y="4"/>
                        <a:pt x="17" y="5"/>
                      </a:cubicBezTo>
                      <a:cubicBezTo>
                        <a:pt x="17" y="7"/>
                        <a:pt x="15" y="8"/>
                        <a:pt x="12" y="8"/>
                      </a:cubicBezTo>
                      <a:cubicBezTo>
                        <a:pt x="10" y="9"/>
                        <a:pt x="8" y="9"/>
                        <a:pt x="6" y="10"/>
                      </a:cubicBezTo>
                      <a:cubicBezTo>
                        <a:pt x="5" y="11"/>
                        <a:pt x="4" y="11"/>
                        <a:pt x="3" y="11"/>
                      </a:cubicBezTo>
                      <a:cubicBezTo>
                        <a:pt x="2" y="11"/>
                        <a:pt x="1" y="11"/>
                        <a:pt x="1" y="11"/>
                      </a:cubicBezTo>
                      <a:close/>
                      <a:moveTo>
                        <a:pt x="5" y="4"/>
                      </a:moveTo>
                      <a:cubicBezTo>
                        <a:pt x="1" y="9"/>
                        <a:pt x="1" y="10"/>
                        <a:pt x="2" y="10"/>
                      </a:cubicBezTo>
                      <a:cubicBezTo>
                        <a:pt x="2" y="10"/>
                        <a:pt x="2" y="11"/>
                        <a:pt x="3" y="10"/>
                      </a:cubicBezTo>
                      <a:cubicBezTo>
                        <a:pt x="4" y="10"/>
                        <a:pt x="5" y="10"/>
                        <a:pt x="6" y="9"/>
                      </a:cubicBezTo>
                      <a:cubicBezTo>
                        <a:pt x="8" y="8"/>
                        <a:pt x="10" y="8"/>
                        <a:pt x="12" y="7"/>
                      </a:cubicBezTo>
                      <a:cubicBezTo>
                        <a:pt x="15" y="7"/>
                        <a:pt x="17" y="6"/>
                        <a:pt x="17" y="5"/>
                      </a:cubicBezTo>
                      <a:cubicBezTo>
                        <a:pt x="17" y="4"/>
                        <a:pt x="16" y="3"/>
                        <a:pt x="15" y="2"/>
                      </a:cubicBezTo>
                      <a:cubicBezTo>
                        <a:pt x="14" y="1"/>
                        <a:pt x="13" y="0"/>
                        <a:pt x="11" y="1"/>
                      </a:cubicBezTo>
                      <a:cubicBezTo>
                        <a:pt x="10" y="1"/>
                        <a:pt x="8" y="2"/>
                        <a:pt x="5" y="4"/>
                      </a:cubicBezTo>
                      <a:close/>
                    </a:path>
                  </a:pathLst>
                </a:custGeom>
                <a:solidFill>
                  <a:srgbClr val="5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57" name="Freeform 920"/>
                <p:cNvSpPr>
                  <a:spLocks/>
                </p:cNvSpPr>
                <p:nvPr/>
              </p:nvSpPr>
              <p:spPr bwMode="auto">
                <a:xfrm>
                  <a:off x="4778" y="1899"/>
                  <a:ext cx="21" cy="7"/>
                </a:xfrm>
                <a:custGeom>
                  <a:avLst/>
                  <a:gdLst>
                    <a:gd name="T0" fmla="*/ 1 w 9"/>
                    <a:gd name="T1" fmla="*/ 2 h 3"/>
                    <a:gd name="T2" fmla="*/ 8 w 9"/>
                    <a:gd name="T3" fmla="*/ 1 h 3"/>
                    <a:gd name="T4" fmla="*/ 4 w 9"/>
                    <a:gd name="T5" fmla="*/ 3 h 3"/>
                    <a:gd name="T6" fmla="*/ 1 w 9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3">
                      <a:moveTo>
                        <a:pt x="1" y="2"/>
                      </a:moveTo>
                      <a:cubicBezTo>
                        <a:pt x="2" y="1"/>
                        <a:pt x="5" y="0"/>
                        <a:pt x="8" y="1"/>
                      </a:cubicBezTo>
                      <a:cubicBezTo>
                        <a:pt x="9" y="2"/>
                        <a:pt x="7" y="3"/>
                        <a:pt x="4" y="3"/>
                      </a:cubicBezTo>
                      <a:cubicBezTo>
                        <a:pt x="2" y="3"/>
                        <a:pt x="0" y="3"/>
                        <a:pt x="1" y="2"/>
                      </a:cubicBezTo>
                      <a:close/>
                    </a:path>
                  </a:pathLst>
                </a:custGeom>
                <a:solidFill>
                  <a:srgbClr val="D16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58" name="Freeform 921"/>
                <p:cNvSpPr>
                  <a:spLocks/>
                </p:cNvSpPr>
                <p:nvPr/>
              </p:nvSpPr>
              <p:spPr bwMode="auto">
                <a:xfrm>
                  <a:off x="4759" y="1947"/>
                  <a:ext cx="71" cy="57"/>
                </a:xfrm>
                <a:custGeom>
                  <a:avLst/>
                  <a:gdLst>
                    <a:gd name="T0" fmla="*/ 23 w 30"/>
                    <a:gd name="T1" fmla="*/ 9 h 24"/>
                    <a:gd name="T2" fmla="*/ 0 w 30"/>
                    <a:gd name="T3" fmla="*/ 15 h 24"/>
                    <a:gd name="T4" fmla="*/ 13 w 30"/>
                    <a:gd name="T5" fmla="*/ 21 h 24"/>
                    <a:gd name="T6" fmla="*/ 23 w 30"/>
                    <a:gd name="T7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24">
                      <a:moveTo>
                        <a:pt x="23" y="9"/>
                      </a:moveTo>
                      <a:cubicBezTo>
                        <a:pt x="16" y="0"/>
                        <a:pt x="2" y="4"/>
                        <a:pt x="0" y="15"/>
                      </a:cubicBezTo>
                      <a:cubicBezTo>
                        <a:pt x="0" y="24"/>
                        <a:pt x="6" y="21"/>
                        <a:pt x="13" y="21"/>
                      </a:cubicBezTo>
                      <a:cubicBezTo>
                        <a:pt x="21" y="20"/>
                        <a:pt x="30" y="18"/>
                        <a:pt x="23" y="9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59" name="Freeform 922"/>
                <p:cNvSpPr>
                  <a:spLocks/>
                </p:cNvSpPr>
                <p:nvPr/>
              </p:nvSpPr>
              <p:spPr bwMode="auto">
                <a:xfrm>
                  <a:off x="4775" y="1959"/>
                  <a:ext cx="43" cy="33"/>
                </a:xfrm>
                <a:custGeom>
                  <a:avLst/>
                  <a:gdLst>
                    <a:gd name="T0" fmla="*/ 8 w 18"/>
                    <a:gd name="T1" fmla="*/ 12 h 14"/>
                    <a:gd name="T2" fmla="*/ 14 w 18"/>
                    <a:gd name="T3" fmla="*/ 5 h 14"/>
                    <a:gd name="T4" fmla="*/ 1 w 18"/>
                    <a:gd name="T5" fmla="*/ 9 h 14"/>
                    <a:gd name="T6" fmla="*/ 8 w 18"/>
                    <a:gd name="T7" fmla="*/ 1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14">
                      <a:moveTo>
                        <a:pt x="8" y="12"/>
                      </a:moveTo>
                      <a:cubicBezTo>
                        <a:pt x="12" y="11"/>
                        <a:pt x="18" y="10"/>
                        <a:pt x="14" y="5"/>
                      </a:cubicBezTo>
                      <a:cubicBezTo>
                        <a:pt x="10" y="0"/>
                        <a:pt x="1" y="2"/>
                        <a:pt x="1" y="9"/>
                      </a:cubicBezTo>
                      <a:cubicBezTo>
                        <a:pt x="0" y="14"/>
                        <a:pt x="4" y="12"/>
                        <a:pt x="8" y="12"/>
                      </a:cubicBezTo>
                      <a:close/>
                    </a:path>
                  </a:pathLst>
                </a:custGeom>
                <a:solidFill>
                  <a:srgbClr val="912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60" name="Freeform 923"/>
                <p:cNvSpPr>
                  <a:spLocks noEditPoints="1"/>
                </p:cNvSpPr>
                <p:nvPr/>
              </p:nvSpPr>
              <p:spPr bwMode="auto">
                <a:xfrm>
                  <a:off x="4775" y="1961"/>
                  <a:ext cx="38" cy="29"/>
                </a:xfrm>
                <a:custGeom>
                  <a:avLst/>
                  <a:gdLst>
                    <a:gd name="T0" fmla="*/ 8 w 16"/>
                    <a:gd name="T1" fmla="*/ 11 h 12"/>
                    <a:gd name="T2" fmla="*/ 6 w 16"/>
                    <a:gd name="T3" fmla="*/ 12 h 12"/>
                    <a:gd name="T4" fmla="*/ 1 w 16"/>
                    <a:gd name="T5" fmla="*/ 11 h 12"/>
                    <a:gd name="T6" fmla="*/ 0 w 16"/>
                    <a:gd name="T7" fmla="*/ 8 h 12"/>
                    <a:gd name="T8" fmla="*/ 6 w 16"/>
                    <a:gd name="T9" fmla="*/ 1 h 12"/>
                    <a:gd name="T10" fmla="*/ 14 w 16"/>
                    <a:gd name="T11" fmla="*/ 4 h 12"/>
                    <a:gd name="T12" fmla="*/ 16 w 16"/>
                    <a:gd name="T13" fmla="*/ 8 h 12"/>
                    <a:gd name="T14" fmla="*/ 11 w 16"/>
                    <a:gd name="T15" fmla="*/ 11 h 12"/>
                    <a:gd name="T16" fmla="*/ 8 w 16"/>
                    <a:gd name="T17" fmla="*/ 11 h 12"/>
                    <a:gd name="T18" fmla="*/ 1 w 16"/>
                    <a:gd name="T19" fmla="*/ 8 h 12"/>
                    <a:gd name="T20" fmla="*/ 2 w 16"/>
                    <a:gd name="T21" fmla="*/ 11 h 12"/>
                    <a:gd name="T22" fmla="*/ 6 w 16"/>
                    <a:gd name="T23" fmla="*/ 11 h 12"/>
                    <a:gd name="T24" fmla="*/ 8 w 16"/>
                    <a:gd name="T25" fmla="*/ 11 h 12"/>
                    <a:gd name="T26" fmla="*/ 11 w 16"/>
                    <a:gd name="T27" fmla="*/ 10 h 12"/>
                    <a:gd name="T28" fmla="*/ 15 w 16"/>
                    <a:gd name="T29" fmla="*/ 8 h 12"/>
                    <a:gd name="T30" fmla="*/ 14 w 16"/>
                    <a:gd name="T31" fmla="*/ 4 h 12"/>
                    <a:gd name="T32" fmla="*/ 6 w 16"/>
                    <a:gd name="T33" fmla="*/ 2 h 12"/>
                    <a:gd name="T34" fmla="*/ 1 w 16"/>
                    <a:gd name="T35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" h="12">
                      <a:moveTo>
                        <a:pt x="8" y="11"/>
                      </a:moveTo>
                      <a:cubicBezTo>
                        <a:pt x="8" y="11"/>
                        <a:pt x="7" y="12"/>
                        <a:pt x="6" y="12"/>
                      </a:cubicBezTo>
                      <a:cubicBezTo>
                        <a:pt x="4" y="12"/>
                        <a:pt x="2" y="12"/>
                        <a:pt x="1" y="11"/>
                      </a:cubicBezTo>
                      <a:cubicBezTo>
                        <a:pt x="0" y="11"/>
                        <a:pt x="0" y="9"/>
                        <a:pt x="0" y="8"/>
                      </a:cubicBezTo>
                      <a:cubicBezTo>
                        <a:pt x="1" y="4"/>
                        <a:pt x="3" y="2"/>
                        <a:pt x="6" y="1"/>
                      </a:cubicBezTo>
                      <a:cubicBezTo>
                        <a:pt x="9" y="0"/>
                        <a:pt x="12" y="1"/>
                        <a:pt x="14" y="4"/>
                      </a:cubicBezTo>
                      <a:cubicBezTo>
                        <a:pt x="16" y="5"/>
                        <a:pt x="16" y="7"/>
                        <a:pt x="16" y="8"/>
                      </a:cubicBezTo>
                      <a:cubicBezTo>
                        <a:pt x="15" y="9"/>
                        <a:pt x="14" y="10"/>
                        <a:pt x="11" y="11"/>
                      </a:cubicBezTo>
                      <a:cubicBezTo>
                        <a:pt x="10" y="11"/>
                        <a:pt x="9" y="11"/>
                        <a:pt x="8" y="11"/>
                      </a:cubicBezTo>
                      <a:close/>
                      <a:moveTo>
                        <a:pt x="1" y="8"/>
                      </a:moveTo>
                      <a:cubicBezTo>
                        <a:pt x="1" y="9"/>
                        <a:pt x="1" y="10"/>
                        <a:pt x="2" y="11"/>
                      </a:cubicBezTo>
                      <a:cubicBezTo>
                        <a:pt x="2" y="11"/>
                        <a:pt x="4" y="11"/>
                        <a:pt x="6" y="11"/>
                      </a:cubicBezTo>
                      <a:cubicBezTo>
                        <a:pt x="7" y="11"/>
                        <a:pt x="8" y="11"/>
                        <a:pt x="8" y="11"/>
                      </a:cubicBezTo>
                      <a:cubicBezTo>
                        <a:pt x="9" y="10"/>
                        <a:pt x="10" y="10"/>
                        <a:pt x="11" y="10"/>
                      </a:cubicBezTo>
                      <a:cubicBezTo>
                        <a:pt x="13" y="10"/>
                        <a:pt x="15" y="9"/>
                        <a:pt x="15" y="8"/>
                      </a:cubicBezTo>
                      <a:cubicBezTo>
                        <a:pt x="15" y="7"/>
                        <a:pt x="15" y="6"/>
                        <a:pt x="14" y="4"/>
                      </a:cubicBezTo>
                      <a:cubicBezTo>
                        <a:pt x="12" y="2"/>
                        <a:pt x="9" y="1"/>
                        <a:pt x="6" y="2"/>
                      </a:cubicBezTo>
                      <a:cubicBezTo>
                        <a:pt x="4" y="2"/>
                        <a:pt x="1" y="4"/>
                        <a:pt x="1" y="8"/>
                      </a:cubicBezTo>
                      <a:close/>
                    </a:path>
                  </a:pathLst>
                </a:custGeom>
                <a:solidFill>
                  <a:srgbClr val="11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61" name="Freeform 924"/>
                <p:cNvSpPr>
                  <a:spLocks/>
                </p:cNvSpPr>
                <p:nvPr/>
              </p:nvSpPr>
              <p:spPr bwMode="auto">
                <a:xfrm>
                  <a:off x="4780" y="1966"/>
                  <a:ext cx="19" cy="14"/>
                </a:xfrm>
                <a:custGeom>
                  <a:avLst/>
                  <a:gdLst>
                    <a:gd name="T0" fmla="*/ 6 w 8"/>
                    <a:gd name="T1" fmla="*/ 3 h 6"/>
                    <a:gd name="T2" fmla="*/ 1 w 8"/>
                    <a:gd name="T3" fmla="*/ 4 h 6"/>
                    <a:gd name="T4" fmla="*/ 4 w 8"/>
                    <a:gd name="T5" fmla="*/ 6 h 6"/>
                    <a:gd name="T6" fmla="*/ 6 w 8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6">
                      <a:moveTo>
                        <a:pt x="6" y="3"/>
                      </a:moveTo>
                      <a:cubicBezTo>
                        <a:pt x="5" y="0"/>
                        <a:pt x="1" y="1"/>
                        <a:pt x="1" y="4"/>
                      </a:cubicBezTo>
                      <a:cubicBezTo>
                        <a:pt x="0" y="6"/>
                        <a:pt x="2" y="6"/>
                        <a:pt x="4" y="6"/>
                      </a:cubicBezTo>
                      <a:cubicBezTo>
                        <a:pt x="6" y="5"/>
                        <a:pt x="8" y="5"/>
                        <a:pt x="6" y="3"/>
                      </a:cubicBezTo>
                      <a:close/>
                    </a:path>
                  </a:pathLst>
                </a:custGeom>
                <a:solidFill>
                  <a:srgbClr val="C45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62" name="Freeform 925"/>
                <p:cNvSpPr>
                  <a:spLocks/>
                </p:cNvSpPr>
                <p:nvPr/>
              </p:nvSpPr>
              <p:spPr bwMode="auto">
                <a:xfrm>
                  <a:off x="4785" y="1971"/>
                  <a:ext cx="7" cy="4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1 h 2"/>
                    <a:gd name="T4" fmla="*/ 2 w 3"/>
                    <a:gd name="T5" fmla="*/ 2 h 2"/>
                    <a:gd name="T6" fmla="*/ 3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2"/>
                        <a:pt x="1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FE0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63" name="Freeform 926"/>
                <p:cNvSpPr>
                  <a:spLocks/>
                </p:cNvSpPr>
                <p:nvPr/>
              </p:nvSpPr>
              <p:spPr bwMode="auto">
                <a:xfrm>
                  <a:off x="5062" y="1895"/>
                  <a:ext cx="61" cy="42"/>
                </a:xfrm>
                <a:custGeom>
                  <a:avLst/>
                  <a:gdLst>
                    <a:gd name="T0" fmla="*/ 1 w 26"/>
                    <a:gd name="T1" fmla="*/ 13 h 18"/>
                    <a:gd name="T2" fmla="*/ 16 w 26"/>
                    <a:gd name="T3" fmla="*/ 9 h 18"/>
                    <a:gd name="T4" fmla="*/ 16 w 26"/>
                    <a:gd name="T5" fmla="*/ 16 h 18"/>
                    <a:gd name="T6" fmla="*/ 1 w 26"/>
                    <a:gd name="T7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18">
                      <a:moveTo>
                        <a:pt x="1" y="13"/>
                      </a:moveTo>
                      <a:cubicBezTo>
                        <a:pt x="0" y="10"/>
                        <a:pt x="5" y="0"/>
                        <a:pt x="16" y="9"/>
                      </a:cubicBezTo>
                      <a:cubicBezTo>
                        <a:pt x="26" y="16"/>
                        <a:pt x="22" y="18"/>
                        <a:pt x="16" y="16"/>
                      </a:cubicBezTo>
                      <a:cubicBezTo>
                        <a:pt x="11" y="15"/>
                        <a:pt x="2" y="17"/>
                        <a:pt x="1" y="13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64" name="Freeform 927"/>
                <p:cNvSpPr>
                  <a:spLocks/>
                </p:cNvSpPr>
                <p:nvPr/>
              </p:nvSpPr>
              <p:spPr bwMode="auto">
                <a:xfrm>
                  <a:off x="5071" y="1902"/>
                  <a:ext cx="48" cy="31"/>
                </a:xfrm>
                <a:custGeom>
                  <a:avLst/>
                  <a:gdLst>
                    <a:gd name="T0" fmla="*/ 1 w 20"/>
                    <a:gd name="T1" fmla="*/ 9 h 13"/>
                    <a:gd name="T2" fmla="*/ 12 w 20"/>
                    <a:gd name="T3" fmla="*/ 6 h 13"/>
                    <a:gd name="T4" fmla="*/ 13 w 20"/>
                    <a:gd name="T5" fmla="*/ 12 h 13"/>
                    <a:gd name="T6" fmla="*/ 1 w 20"/>
                    <a:gd name="T7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3">
                      <a:moveTo>
                        <a:pt x="1" y="9"/>
                      </a:moveTo>
                      <a:cubicBezTo>
                        <a:pt x="0" y="6"/>
                        <a:pt x="4" y="0"/>
                        <a:pt x="12" y="6"/>
                      </a:cubicBezTo>
                      <a:cubicBezTo>
                        <a:pt x="20" y="12"/>
                        <a:pt x="17" y="13"/>
                        <a:pt x="13" y="12"/>
                      </a:cubicBezTo>
                      <a:cubicBezTo>
                        <a:pt x="7" y="10"/>
                        <a:pt x="2" y="12"/>
                        <a:pt x="1" y="9"/>
                      </a:cubicBezTo>
                      <a:close/>
                    </a:path>
                  </a:pathLst>
                </a:custGeom>
                <a:solidFill>
                  <a:srgbClr val="B04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65" name="Freeform 928"/>
                <p:cNvSpPr>
                  <a:spLocks/>
                </p:cNvSpPr>
                <p:nvPr/>
              </p:nvSpPr>
              <p:spPr bwMode="auto">
                <a:xfrm>
                  <a:off x="5074" y="1918"/>
                  <a:ext cx="45" cy="15"/>
                </a:xfrm>
                <a:custGeom>
                  <a:avLst/>
                  <a:gdLst>
                    <a:gd name="T0" fmla="*/ 9 w 19"/>
                    <a:gd name="T1" fmla="*/ 3 h 6"/>
                    <a:gd name="T2" fmla="*/ 13 w 19"/>
                    <a:gd name="T3" fmla="*/ 0 h 6"/>
                    <a:gd name="T4" fmla="*/ 12 w 19"/>
                    <a:gd name="T5" fmla="*/ 5 h 6"/>
                    <a:gd name="T6" fmla="*/ 0 w 19"/>
                    <a:gd name="T7" fmla="*/ 3 h 6"/>
                    <a:gd name="T8" fmla="*/ 9 w 19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6">
                      <a:moveTo>
                        <a:pt x="9" y="3"/>
                      </a:moveTo>
                      <a:cubicBezTo>
                        <a:pt x="13" y="4"/>
                        <a:pt x="16" y="3"/>
                        <a:pt x="13" y="0"/>
                      </a:cubicBezTo>
                      <a:cubicBezTo>
                        <a:pt x="19" y="5"/>
                        <a:pt x="16" y="6"/>
                        <a:pt x="12" y="5"/>
                      </a:cubicBezTo>
                      <a:cubicBezTo>
                        <a:pt x="7" y="3"/>
                        <a:pt x="2" y="5"/>
                        <a:pt x="0" y="3"/>
                      </a:cubicBezTo>
                      <a:cubicBezTo>
                        <a:pt x="3" y="3"/>
                        <a:pt x="6" y="2"/>
                        <a:pt x="9" y="3"/>
                      </a:cubicBezTo>
                      <a:close/>
                    </a:path>
                  </a:pathLst>
                </a:custGeom>
                <a:solidFill>
                  <a:srgbClr val="872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66" name="Freeform 929"/>
                <p:cNvSpPr>
                  <a:spLocks noEditPoints="1"/>
                </p:cNvSpPr>
                <p:nvPr/>
              </p:nvSpPr>
              <p:spPr bwMode="auto">
                <a:xfrm>
                  <a:off x="5071" y="1909"/>
                  <a:ext cx="43" cy="24"/>
                </a:xfrm>
                <a:custGeom>
                  <a:avLst/>
                  <a:gdLst>
                    <a:gd name="T0" fmla="*/ 16 w 18"/>
                    <a:gd name="T1" fmla="*/ 10 h 10"/>
                    <a:gd name="T2" fmla="*/ 12 w 18"/>
                    <a:gd name="T3" fmla="*/ 9 h 10"/>
                    <a:gd name="T4" fmla="*/ 6 w 18"/>
                    <a:gd name="T5" fmla="*/ 8 h 10"/>
                    <a:gd name="T6" fmla="*/ 0 w 18"/>
                    <a:gd name="T7" fmla="*/ 6 h 10"/>
                    <a:gd name="T8" fmla="*/ 2 w 18"/>
                    <a:gd name="T9" fmla="*/ 2 h 10"/>
                    <a:gd name="T10" fmla="*/ 6 w 18"/>
                    <a:gd name="T11" fmla="*/ 0 h 10"/>
                    <a:gd name="T12" fmla="*/ 13 w 18"/>
                    <a:gd name="T13" fmla="*/ 3 h 10"/>
                    <a:gd name="T14" fmla="*/ 18 w 18"/>
                    <a:gd name="T15" fmla="*/ 9 h 10"/>
                    <a:gd name="T16" fmla="*/ 16 w 18"/>
                    <a:gd name="T17" fmla="*/ 10 h 10"/>
                    <a:gd name="T18" fmla="*/ 6 w 18"/>
                    <a:gd name="T19" fmla="*/ 1 h 10"/>
                    <a:gd name="T20" fmla="*/ 2 w 18"/>
                    <a:gd name="T21" fmla="*/ 2 h 10"/>
                    <a:gd name="T22" fmla="*/ 1 w 18"/>
                    <a:gd name="T23" fmla="*/ 6 h 10"/>
                    <a:gd name="T24" fmla="*/ 6 w 18"/>
                    <a:gd name="T25" fmla="*/ 8 h 10"/>
                    <a:gd name="T26" fmla="*/ 13 w 18"/>
                    <a:gd name="T27" fmla="*/ 8 h 10"/>
                    <a:gd name="T28" fmla="*/ 16 w 18"/>
                    <a:gd name="T29" fmla="*/ 9 h 10"/>
                    <a:gd name="T30" fmla="*/ 17 w 18"/>
                    <a:gd name="T31" fmla="*/ 9 h 10"/>
                    <a:gd name="T32" fmla="*/ 12 w 18"/>
                    <a:gd name="T33" fmla="*/ 4 h 10"/>
                    <a:gd name="T34" fmla="*/ 6 w 18"/>
                    <a:gd name="T35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" h="10">
                      <a:moveTo>
                        <a:pt x="16" y="10"/>
                      </a:moveTo>
                      <a:cubicBezTo>
                        <a:pt x="15" y="10"/>
                        <a:pt x="14" y="9"/>
                        <a:pt x="12" y="9"/>
                      </a:cubicBezTo>
                      <a:cubicBezTo>
                        <a:pt x="10" y="8"/>
                        <a:pt x="8" y="8"/>
                        <a:pt x="6" y="8"/>
                      </a:cubicBezTo>
                      <a:cubicBezTo>
                        <a:pt x="3" y="8"/>
                        <a:pt x="1" y="8"/>
                        <a:pt x="0" y="6"/>
                      </a:cubicBezTo>
                      <a:cubicBezTo>
                        <a:pt x="0" y="5"/>
                        <a:pt x="1" y="3"/>
                        <a:pt x="2" y="2"/>
                      </a:cubicBez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8" y="0"/>
                        <a:pt x="10" y="1"/>
                        <a:pt x="13" y="3"/>
                      </a:cubicBezTo>
                      <a:cubicBezTo>
                        <a:pt x="16" y="6"/>
                        <a:pt x="18" y="8"/>
                        <a:pt x="18" y="9"/>
                      </a:cubicBezTo>
                      <a:cubicBezTo>
                        <a:pt x="17" y="9"/>
                        <a:pt x="17" y="10"/>
                        <a:pt x="16" y="10"/>
                      </a:cubicBezTo>
                      <a:close/>
                      <a:moveTo>
                        <a:pt x="6" y="1"/>
                      </a:moveTo>
                      <a:cubicBezTo>
                        <a:pt x="4" y="1"/>
                        <a:pt x="3" y="2"/>
                        <a:pt x="2" y="2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7"/>
                        <a:pt x="3" y="7"/>
                        <a:pt x="6" y="8"/>
                      </a:cubicBezTo>
                      <a:cubicBezTo>
                        <a:pt x="8" y="8"/>
                        <a:pt x="10" y="8"/>
                        <a:pt x="13" y="8"/>
                      </a:cubicBezTo>
                      <a:cubicBezTo>
                        <a:pt x="14" y="9"/>
                        <a:pt x="15" y="9"/>
                        <a:pt x="16" y="9"/>
                      </a:cubicBezTo>
                      <a:cubicBezTo>
                        <a:pt x="16" y="9"/>
                        <a:pt x="17" y="9"/>
                        <a:pt x="17" y="9"/>
                      </a:cubicBezTo>
                      <a:cubicBezTo>
                        <a:pt x="17" y="8"/>
                        <a:pt x="17" y="7"/>
                        <a:pt x="12" y="4"/>
                      </a:cubicBezTo>
                      <a:cubicBezTo>
                        <a:pt x="10" y="2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5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67" name="Freeform 930"/>
                <p:cNvSpPr>
                  <a:spLocks/>
                </p:cNvSpPr>
                <p:nvPr/>
              </p:nvSpPr>
              <p:spPr bwMode="auto">
                <a:xfrm>
                  <a:off x="5074" y="1911"/>
                  <a:ext cx="23" cy="10"/>
                </a:xfrm>
                <a:custGeom>
                  <a:avLst/>
                  <a:gdLst>
                    <a:gd name="T0" fmla="*/ 8 w 10"/>
                    <a:gd name="T1" fmla="*/ 2 h 4"/>
                    <a:gd name="T2" fmla="*/ 2 w 10"/>
                    <a:gd name="T3" fmla="*/ 2 h 4"/>
                    <a:gd name="T4" fmla="*/ 5 w 10"/>
                    <a:gd name="T5" fmla="*/ 3 h 4"/>
                    <a:gd name="T6" fmla="*/ 8 w 1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4">
                      <a:moveTo>
                        <a:pt x="8" y="2"/>
                      </a:moveTo>
                      <a:cubicBezTo>
                        <a:pt x="7" y="1"/>
                        <a:pt x="4" y="0"/>
                        <a:pt x="2" y="2"/>
                      </a:cubicBezTo>
                      <a:cubicBezTo>
                        <a:pt x="0" y="3"/>
                        <a:pt x="2" y="4"/>
                        <a:pt x="5" y="3"/>
                      </a:cubicBezTo>
                      <a:cubicBezTo>
                        <a:pt x="8" y="2"/>
                        <a:pt x="10" y="3"/>
                        <a:pt x="8" y="2"/>
                      </a:cubicBezTo>
                      <a:close/>
                    </a:path>
                  </a:pathLst>
                </a:custGeom>
                <a:solidFill>
                  <a:srgbClr val="D16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68" name="Freeform 931"/>
                <p:cNvSpPr>
                  <a:spLocks/>
                </p:cNvSpPr>
                <p:nvPr/>
              </p:nvSpPr>
              <p:spPr bwMode="auto">
                <a:xfrm>
                  <a:off x="5048" y="1956"/>
                  <a:ext cx="73" cy="55"/>
                </a:xfrm>
                <a:custGeom>
                  <a:avLst/>
                  <a:gdLst>
                    <a:gd name="T0" fmla="*/ 27 w 31"/>
                    <a:gd name="T1" fmla="*/ 12 h 23"/>
                    <a:gd name="T2" fmla="*/ 4 w 31"/>
                    <a:gd name="T3" fmla="*/ 11 h 23"/>
                    <a:gd name="T4" fmla="*/ 14 w 31"/>
                    <a:gd name="T5" fmla="*/ 20 h 23"/>
                    <a:gd name="T6" fmla="*/ 27 w 31"/>
                    <a:gd name="T7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3">
                      <a:moveTo>
                        <a:pt x="27" y="12"/>
                      </a:moveTo>
                      <a:cubicBezTo>
                        <a:pt x="23" y="2"/>
                        <a:pt x="8" y="0"/>
                        <a:pt x="4" y="11"/>
                      </a:cubicBezTo>
                      <a:cubicBezTo>
                        <a:pt x="0" y="19"/>
                        <a:pt x="7" y="18"/>
                        <a:pt x="14" y="20"/>
                      </a:cubicBezTo>
                      <a:cubicBezTo>
                        <a:pt x="21" y="22"/>
                        <a:pt x="31" y="23"/>
                        <a:pt x="27" y="12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69" name="Freeform 932"/>
                <p:cNvSpPr>
                  <a:spLocks/>
                </p:cNvSpPr>
                <p:nvPr/>
              </p:nvSpPr>
              <p:spPr bwMode="auto">
                <a:xfrm>
                  <a:off x="5069" y="1971"/>
                  <a:ext cx="43" cy="30"/>
                </a:xfrm>
                <a:custGeom>
                  <a:avLst/>
                  <a:gdLst>
                    <a:gd name="T0" fmla="*/ 8 w 18"/>
                    <a:gd name="T1" fmla="*/ 11 h 13"/>
                    <a:gd name="T2" fmla="*/ 16 w 18"/>
                    <a:gd name="T3" fmla="*/ 7 h 13"/>
                    <a:gd name="T4" fmla="*/ 2 w 18"/>
                    <a:gd name="T5" fmla="*/ 6 h 13"/>
                    <a:gd name="T6" fmla="*/ 8 w 18"/>
                    <a:gd name="T7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13">
                      <a:moveTo>
                        <a:pt x="8" y="11"/>
                      </a:moveTo>
                      <a:cubicBezTo>
                        <a:pt x="12" y="12"/>
                        <a:pt x="18" y="13"/>
                        <a:pt x="16" y="7"/>
                      </a:cubicBezTo>
                      <a:cubicBezTo>
                        <a:pt x="14" y="1"/>
                        <a:pt x="5" y="0"/>
                        <a:pt x="2" y="6"/>
                      </a:cubicBezTo>
                      <a:cubicBezTo>
                        <a:pt x="0" y="10"/>
                        <a:pt x="4" y="10"/>
                        <a:pt x="8" y="11"/>
                      </a:cubicBezTo>
                      <a:close/>
                    </a:path>
                  </a:pathLst>
                </a:custGeom>
                <a:solidFill>
                  <a:srgbClr val="912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70" name="Freeform 933"/>
                <p:cNvSpPr>
                  <a:spLocks noEditPoints="1"/>
                </p:cNvSpPr>
                <p:nvPr/>
              </p:nvSpPr>
              <p:spPr bwMode="auto">
                <a:xfrm>
                  <a:off x="5071" y="1973"/>
                  <a:ext cx="38" cy="28"/>
                </a:xfrm>
                <a:custGeom>
                  <a:avLst/>
                  <a:gdLst>
                    <a:gd name="T0" fmla="*/ 7 w 16"/>
                    <a:gd name="T1" fmla="*/ 11 h 12"/>
                    <a:gd name="T2" fmla="*/ 5 w 16"/>
                    <a:gd name="T3" fmla="*/ 10 h 12"/>
                    <a:gd name="T4" fmla="*/ 0 w 16"/>
                    <a:gd name="T5" fmla="*/ 8 h 12"/>
                    <a:gd name="T6" fmla="*/ 1 w 16"/>
                    <a:gd name="T7" fmla="*/ 5 h 12"/>
                    <a:gd name="T8" fmla="*/ 8 w 16"/>
                    <a:gd name="T9" fmla="*/ 0 h 12"/>
                    <a:gd name="T10" fmla="*/ 15 w 16"/>
                    <a:gd name="T11" fmla="*/ 6 h 12"/>
                    <a:gd name="T12" fmla="*/ 15 w 16"/>
                    <a:gd name="T13" fmla="*/ 10 h 12"/>
                    <a:gd name="T14" fmla="*/ 10 w 16"/>
                    <a:gd name="T15" fmla="*/ 11 h 12"/>
                    <a:gd name="T16" fmla="*/ 7 w 16"/>
                    <a:gd name="T17" fmla="*/ 11 h 12"/>
                    <a:gd name="T18" fmla="*/ 1 w 16"/>
                    <a:gd name="T19" fmla="*/ 5 h 12"/>
                    <a:gd name="T20" fmla="*/ 1 w 16"/>
                    <a:gd name="T21" fmla="*/ 8 h 12"/>
                    <a:gd name="T22" fmla="*/ 5 w 16"/>
                    <a:gd name="T23" fmla="*/ 10 h 12"/>
                    <a:gd name="T24" fmla="*/ 7 w 16"/>
                    <a:gd name="T25" fmla="*/ 10 h 12"/>
                    <a:gd name="T26" fmla="*/ 10 w 16"/>
                    <a:gd name="T27" fmla="*/ 10 h 12"/>
                    <a:gd name="T28" fmla="*/ 14 w 16"/>
                    <a:gd name="T29" fmla="*/ 10 h 12"/>
                    <a:gd name="T30" fmla="*/ 14 w 16"/>
                    <a:gd name="T31" fmla="*/ 6 h 12"/>
                    <a:gd name="T32" fmla="*/ 8 w 16"/>
                    <a:gd name="T33" fmla="*/ 1 h 12"/>
                    <a:gd name="T34" fmla="*/ 1 w 16"/>
                    <a:gd name="T35" fmla="*/ 5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" h="12">
                      <a:moveTo>
                        <a:pt x="7" y="11"/>
                      </a:moveTo>
                      <a:cubicBezTo>
                        <a:pt x="6" y="11"/>
                        <a:pt x="6" y="10"/>
                        <a:pt x="5" y="10"/>
                      </a:cubicBezTo>
                      <a:cubicBezTo>
                        <a:pt x="3" y="10"/>
                        <a:pt x="1" y="10"/>
                        <a:pt x="0" y="8"/>
                      </a:cubicBezTo>
                      <a:cubicBezTo>
                        <a:pt x="0" y="7"/>
                        <a:pt x="0" y="6"/>
                        <a:pt x="1" y="5"/>
                      </a:cubicBezTo>
                      <a:cubicBezTo>
                        <a:pt x="2" y="2"/>
                        <a:pt x="5" y="0"/>
                        <a:pt x="8" y="0"/>
                      </a:cubicBezTo>
                      <a:cubicBezTo>
                        <a:pt x="12" y="1"/>
                        <a:pt x="14" y="3"/>
                        <a:pt x="15" y="6"/>
                      </a:cubicBezTo>
                      <a:cubicBezTo>
                        <a:pt x="16" y="8"/>
                        <a:pt x="16" y="9"/>
                        <a:pt x="15" y="10"/>
                      </a:cubicBezTo>
                      <a:cubicBezTo>
                        <a:pt x="14" y="11"/>
                        <a:pt x="12" y="12"/>
                        <a:pt x="10" y="11"/>
                      </a:cubicBezTo>
                      <a:cubicBezTo>
                        <a:pt x="9" y="11"/>
                        <a:pt x="8" y="11"/>
                        <a:pt x="7" y="11"/>
                      </a:cubicBezTo>
                      <a:close/>
                      <a:moveTo>
                        <a:pt x="1" y="5"/>
                      </a:moveTo>
                      <a:cubicBezTo>
                        <a:pt x="1" y="6"/>
                        <a:pt x="1" y="7"/>
                        <a:pt x="1" y="8"/>
                      </a:cubicBezTo>
                      <a:cubicBezTo>
                        <a:pt x="1" y="9"/>
                        <a:pt x="3" y="9"/>
                        <a:pt x="5" y="10"/>
                      </a:cubicBezTo>
                      <a:cubicBezTo>
                        <a:pt x="6" y="10"/>
                        <a:pt x="6" y="10"/>
                        <a:pt x="7" y="10"/>
                      </a:cubicBezTo>
                      <a:cubicBezTo>
                        <a:pt x="8" y="10"/>
                        <a:pt x="9" y="10"/>
                        <a:pt x="10" y="10"/>
                      </a:cubicBezTo>
                      <a:cubicBezTo>
                        <a:pt x="12" y="11"/>
                        <a:pt x="14" y="10"/>
                        <a:pt x="14" y="10"/>
                      </a:cubicBezTo>
                      <a:cubicBezTo>
                        <a:pt x="15" y="9"/>
                        <a:pt x="15" y="8"/>
                        <a:pt x="14" y="6"/>
                      </a:cubicBezTo>
                      <a:cubicBezTo>
                        <a:pt x="13" y="3"/>
                        <a:pt x="11" y="2"/>
                        <a:pt x="8" y="1"/>
                      </a:cubicBezTo>
                      <a:cubicBezTo>
                        <a:pt x="6" y="1"/>
                        <a:pt x="3" y="2"/>
                        <a:pt x="1" y="5"/>
                      </a:cubicBezTo>
                      <a:close/>
                    </a:path>
                  </a:pathLst>
                </a:custGeom>
                <a:solidFill>
                  <a:srgbClr val="11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71" name="Freeform 934"/>
                <p:cNvSpPr>
                  <a:spLocks/>
                </p:cNvSpPr>
                <p:nvPr/>
              </p:nvSpPr>
              <p:spPr bwMode="auto">
                <a:xfrm>
                  <a:off x="5076" y="1978"/>
                  <a:ext cx="19" cy="12"/>
                </a:xfrm>
                <a:custGeom>
                  <a:avLst/>
                  <a:gdLst>
                    <a:gd name="T0" fmla="*/ 7 w 8"/>
                    <a:gd name="T1" fmla="*/ 2 h 5"/>
                    <a:gd name="T2" fmla="*/ 1 w 8"/>
                    <a:gd name="T3" fmla="*/ 2 h 5"/>
                    <a:gd name="T4" fmla="*/ 4 w 8"/>
                    <a:gd name="T5" fmla="*/ 4 h 5"/>
                    <a:gd name="T6" fmla="*/ 7 w 8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5">
                      <a:moveTo>
                        <a:pt x="7" y="2"/>
                      </a:moveTo>
                      <a:cubicBezTo>
                        <a:pt x="6" y="0"/>
                        <a:pt x="3" y="0"/>
                        <a:pt x="1" y="2"/>
                      </a:cubicBezTo>
                      <a:cubicBezTo>
                        <a:pt x="0" y="4"/>
                        <a:pt x="2" y="4"/>
                        <a:pt x="4" y="4"/>
                      </a:cubicBezTo>
                      <a:cubicBezTo>
                        <a:pt x="6" y="5"/>
                        <a:pt x="8" y="5"/>
                        <a:pt x="7" y="2"/>
                      </a:cubicBezTo>
                      <a:close/>
                    </a:path>
                  </a:pathLst>
                </a:custGeom>
                <a:solidFill>
                  <a:srgbClr val="C45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72" name="Freeform 935"/>
                <p:cNvSpPr>
                  <a:spLocks/>
                </p:cNvSpPr>
                <p:nvPr/>
              </p:nvSpPr>
              <p:spPr bwMode="auto">
                <a:xfrm>
                  <a:off x="5083" y="1980"/>
                  <a:ext cx="7" cy="5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1 h 2"/>
                    <a:gd name="T4" fmla="*/ 1 w 3"/>
                    <a:gd name="T5" fmla="*/ 2 h 2"/>
                    <a:gd name="T6" fmla="*/ 3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FFE0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73" name="Freeform 936"/>
                <p:cNvSpPr>
                  <a:spLocks/>
                </p:cNvSpPr>
                <p:nvPr/>
              </p:nvSpPr>
              <p:spPr bwMode="auto">
                <a:xfrm>
                  <a:off x="4910" y="2011"/>
                  <a:ext cx="57" cy="40"/>
                </a:xfrm>
                <a:custGeom>
                  <a:avLst/>
                  <a:gdLst>
                    <a:gd name="T0" fmla="*/ 1 w 24"/>
                    <a:gd name="T1" fmla="*/ 2 h 17"/>
                    <a:gd name="T2" fmla="*/ 15 w 24"/>
                    <a:gd name="T3" fmla="*/ 14 h 17"/>
                    <a:gd name="T4" fmla="*/ 22 w 24"/>
                    <a:gd name="T5" fmla="*/ 0 h 17"/>
                    <a:gd name="T6" fmla="*/ 12 w 24"/>
                    <a:gd name="T7" fmla="*/ 8 h 17"/>
                    <a:gd name="T8" fmla="*/ 1 w 24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17">
                      <a:moveTo>
                        <a:pt x="1" y="2"/>
                      </a:moveTo>
                      <a:cubicBezTo>
                        <a:pt x="0" y="8"/>
                        <a:pt x="4" y="17"/>
                        <a:pt x="15" y="14"/>
                      </a:cubicBezTo>
                      <a:cubicBezTo>
                        <a:pt x="23" y="12"/>
                        <a:pt x="24" y="3"/>
                        <a:pt x="22" y="0"/>
                      </a:cubicBezTo>
                      <a:cubicBezTo>
                        <a:pt x="21" y="3"/>
                        <a:pt x="18" y="7"/>
                        <a:pt x="12" y="8"/>
                      </a:cubicBezTo>
                      <a:cubicBezTo>
                        <a:pt x="7" y="8"/>
                        <a:pt x="2" y="6"/>
                        <a:pt x="1" y="2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74" name="Freeform 937"/>
                <p:cNvSpPr>
                  <a:spLocks/>
                </p:cNvSpPr>
                <p:nvPr/>
              </p:nvSpPr>
              <p:spPr bwMode="auto">
                <a:xfrm>
                  <a:off x="4908" y="1990"/>
                  <a:ext cx="54" cy="57"/>
                </a:xfrm>
                <a:custGeom>
                  <a:avLst/>
                  <a:gdLst>
                    <a:gd name="T0" fmla="*/ 12 w 23"/>
                    <a:gd name="T1" fmla="*/ 1 h 24"/>
                    <a:gd name="T2" fmla="*/ 7 w 23"/>
                    <a:gd name="T3" fmla="*/ 3 h 24"/>
                    <a:gd name="T4" fmla="*/ 3 w 23"/>
                    <a:gd name="T5" fmla="*/ 7 h 24"/>
                    <a:gd name="T6" fmla="*/ 2 w 23"/>
                    <a:gd name="T7" fmla="*/ 12 h 24"/>
                    <a:gd name="T8" fmla="*/ 4 w 23"/>
                    <a:gd name="T9" fmla="*/ 18 h 24"/>
                    <a:gd name="T10" fmla="*/ 13 w 23"/>
                    <a:gd name="T11" fmla="*/ 23 h 24"/>
                    <a:gd name="T12" fmla="*/ 18 w 23"/>
                    <a:gd name="T13" fmla="*/ 22 h 24"/>
                    <a:gd name="T14" fmla="*/ 23 w 23"/>
                    <a:gd name="T15" fmla="*/ 18 h 24"/>
                    <a:gd name="T16" fmla="*/ 19 w 23"/>
                    <a:gd name="T17" fmla="*/ 23 h 24"/>
                    <a:gd name="T18" fmla="*/ 13 w 23"/>
                    <a:gd name="T19" fmla="*/ 24 h 24"/>
                    <a:gd name="T20" fmla="*/ 6 w 23"/>
                    <a:gd name="T21" fmla="*/ 23 h 24"/>
                    <a:gd name="T22" fmla="*/ 2 w 23"/>
                    <a:gd name="T23" fmla="*/ 18 h 24"/>
                    <a:gd name="T24" fmla="*/ 0 w 23"/>
                    <a:gd name="T25" fmla="*/ 12 h 24"/>
                    <a:gd name="T26" fmla="*/ 2 w 23"/>
                    <a:gd name="T27" fmla="*/ 6 h 24"/>
                    <a:gd name="T28" fmla="*/ 6 w 23"/>
                    <a:gd name="T29" fmla="*/ 2 h 24"/>
                    <a:gd name="T30" fmla="*/ 12 w 23"/>
                    <a:gd name="T31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" h="24">
                      <a:moveTo>
                        <a:pt x="12" y="1"/>
                      </a:moveTo>
                      <a:cubicBezTo>
                        <a:pt x="10" y="1"/>
                        <a:pt x="8" y="2"/>
                        <a:pt x="7" y="3"/>
                      </a:cubicBezTo>
                      <a:cubicBezTo>
                        <a:pt x="5" y="4"/>
                        <a:pt x="4" y="5"/>
                        <a:pt x="3" y="7"/>
                      </a:cubicBezTo>
                      <a:cubicBezTo>
                        <a:pt x="2" y="9"/>
                        <a:pt x="2" y="11"/>
                        <a:pt x="2" y="12"/>
                      </a:cubicBezTo>
                      <a:cubicBezTo>
                        <a:pt x="2" y="14"/>
                        <a:pt x="3" y="16"/>
                        <a:pt x="4" y="18"/>
                      </a:cubicBezTo>
                      <a:cubicBezTo>
                        <a:pt x="5" y="21"/>
                        <a:pt x="9" y="23"/>
                        <a:pt x="13" y="23"/>
                      </a:cubicBezTo>
                      <a:cubicBezTo>
                        <a:pt x="14" y="23"/>
                        <a:pt x="16" y="23"/>
                        <a:pt x="18" y="22"/>
                      </a:cubicBezTo>
                      <a:cubicBezTo>
                        <a:pt x="20" y="21"/>
                        <a:pt x="21" y="20"/>
                        <a:pt x="23" y="18"/>
                      </a:cubicBezTo>
                      <a:cubicBezTo>
                        <a:pt x="22" y="20"/>
                        <a:pt x="20" y="22"/>
                        <a:pt x="19" y="23"/>
                      </a:cubicBezTo>
                      <a:cubicBezTo>
                        <a:pt x="17" y="24"/>
                        <a:pt x="15" y="24"/>
                        <a:pt x="13" y="24"/>
                      </a:cubicBezTo>
                      <a:cubicBezTo>
                        <a:pt x="10" y="24"/>
                        <a:pt x="8" y="24"/>
                        <a:pt x="6" y="23"/>
                      </a:cubicBezTo>
                      <a:cubicBezTo>
                        <a:pt x="5" y="22"/>
                        <a:pt x="3" y="20"/>
                        <a:pt x="2" y="18"/>
                      </a:cubicBezTo>
                      <a:cubicBezTo>
                        <a:pt x="1" y="17"/>
                        <a:pt x="0" y="15"/>
                        <a:pt x="0" y="12"/>
                      </a:cubicBezTo>
                      <a:cubicBezTo>
                        <a:pt x="0" y="10"/>
                        <a:pt x="1" y="8"/>
                        <a:pt x="2" y="6"/>
                      </a:cubicBezTo>
                      <a:cubicBezTo>
                        <a:pt x="3" y="5"/>
                        <a:pt x="4" y="3"/>
                        <a:pt x="6" y="2"/>
                      </a:cubicBezTo>
                      <a:cubicBezTo>
                        <a:pt x="8" y="1"/>
                        <a:pt x="10" y="0"/>
                        <a:pt x="12" y="1"/>
                      </a:cubicBezTo>
                      <a:close/>
                    </a:path>
                  </a:pathLst>
                </a:custGeom>
                <a:solidFill>
                  <a:srgbClr val="D678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75" name="Freeform 938"/>
                <p:cNvSpPr>
                  <a:spLocks/>
                </p:cNvSpPr>
                <p:nvPr/>
              </p:nvSpPr>
              <p:spPr bwMode="auto">
                <a:xfrm>
                  <a:off x="4920" y="1999"/>
                  <a:ext cx="23" cy="19"/>
                </a:xfrm>
                <a:custGeom>
                  <a:avLst/>
                  <a:gdLst>
                    <a:gd name="T0" fmla="*/ 10 w 10"/>
                    <a:gd name="T1" fmla="*/ 3 h 8"/>
                    <a:gd name="T2" fmla="*/ 6 w 10"/>
                    <a:gd name="T3" fmla="*/ 7 h 8"/>
                    <a:gd name="T4" fmla="*/ 1 w 10"/>
                    <a:gd name="T5" fmla="*/ 5 h 8"/>
                    <a:gd name="T6" fmla="*/ 5 w 10"/>
                    <a:gd name="T7" fmla="*/ 0 h 8"/>
                    <a:gd name="T8" fmla="*/ 10 w 10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10" y="3"/>
                      </a:moveTo>
                      <a:cubicBezTo>
                        <a:pt x="10" y="5"/>
                        <a:pt x="9" y="7"/>
                        <a:pt x="6" y="7"/>
                      </a:cubicBezTo>
                      <a:cubicBezTo>
                        <a:pt x="3" y="8"/>
                        <a:pt x="1" y="6"/>
                        <a:pt x="1" y="5"/>
                      </a:cubicBezTo>
                      <a:cubicBezTo>
                        <a:pt x="0" y="3"/>
                        <a:pt x="2" y="1"/>
                        <a:pt x="5" y="0"/>
                      </a:cubicBezTo>
                      <a:cubicBezTo>
                        <a:pt x="7" y="0"/>
                        <a:pt x="10" y="1"/>
                        <a:pt x="10" y="3"/>
                      </a:cubicBezTo>
                      <a:close/>
                    </a:path>
                  </a:pathLst>
                </a:custGeom>
                <a:solidFill>
                  <a:srgbClr val="FFED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76" name="Freeform 939"/>
                <p:cNvSpPr>
                  <a:spLocks/>
                </p:cNvSpPr>
                <p:nvPr/>
              </p:nvSpPr>
              <p:spPr bwMode="auto">
                <a:xfrm>
                  <a:off x="4771" y="2068"/>
                  <a:ext cx="307" cy="150"/>
                </a:xfrm>
                <a:custGeom>
                  <a:avLst/>
                  <a:gdLst>
                    <a:gd name="T0" fmla="*/ 4 w 130"/>
                    <a:gd name="T1" fmla="*/ 6 h 63"/>
                    <a:gd name="T2" fmla="*/ 14 w 130"/>
                    <a:gd name="T3" fmla="*/ 6 h 63"/>
                    <a:gd name="T4" fmla="*/ 14 w 130"/>
                    <a:gd name="T5" fmla="*/ 10 h 63"/>
                    <a:gd name="T6" fmla="*/ 67 w 130"/>
                    <a:gd name="T7" fmla="*/ 23 h 63"/>
                    <a:gd name="T8" fmla="*/ 130 w 130"/>
                    <a:gd name="T9" fmla="*/ 13 h 63"/>
                    <a:gd name="T10" fmla="*/ 70 w 130"/>
                    <a:gd name="T11" fmla="*/ 62 h 63"/>
                    <a:gd name="T12" fmla="*/ 4 w 130"/>
                    <a:gd name="T13" fmla="*/ 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0" h="63">
                      <a:moveTo>
                        <a:pt x="4" y="6"/>
                      </a:moveTo>
                      <a:cubicBezTo>
                        <a:pt x="7" y="0"/>
                        <a:pt x="16" y="4"/>
                        <a:pt x="14" y="6"/>
                      </a:cubicBezTo>
                      <a:cubicBezTo>
                        <a:pt x="12" y="9"/>
                        <a:pt x="14" y="10"/>
                        <a:pt x="14" y="10"/>
                      </a:cubicBezTo>
                      <a:cubicBezTo>
                        <a:pt x="30" y="17"/>
                        <a:pt x="48" y="22"/>
                        <a:pt x="67" y="23"/>
                      </a:cubicBezTo>
                      <a:cubicBezTo>
                        <a:pt x="87" y="25"/>
                        <a:pt x="110" y="21"/>
                        <a:pt x="130" y="13"/>
                      </a:cubicBezTo>
                      <a:cubicBezTo>
                        <a:pt x="130" y="13"/>
                        <a:pt x="118" y="62"/>
                        <a:pt x="70" y="62"/>
                      </a:cubicBezTo>
                      <a:cubicBezTo>
                        <a:pt x="21" y="63"/>
                        <a:pt x="0" y="15"/>
                        <a:pt x="4" y="6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77" name="Freeform 940"/>
                <p:cNvSpPr>
                  <a:spLocks/>
                </p:cNvSpPr>
                <p:nvPr/>
              </p:nvSpPr>
              <p:spPr bwMode="auto">
                <a:xfrm>
                  <a:off x="4799" y="2089"/>
                  <a:ext cx="279" cy="129"/>
                </a:xfrm>
                <a:custGeom>
                  <a:avLst/>
                  <a:gdLst>
                    <a:gd name="T0" fmla="*/ 57 w 118"/>
                    <a:gd name="T1" fmla="*/ 14 h 54"/>
                    <a:gd name="T2" fmla="*/ 0 w 118"/>
                    <a:gd name="T3" fmla="*/ 0 h 54"/>
                    <a:gd name="T4" fmla="*/ 61 w 118"/>
                    <a:gd name="T5" fmla="*/ 52 h 54"/>
                    <a:gd name="T6" fmla="*/ 118 w 118"/>
                    <a:gd name="T7" fmla="*/ 3 h 54"/>
                    <a:gd name="T8" fmla="*/ 57 w 118"/>
                    <a:gd name="T9" fmla="*/ 1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4">
                      <a:moveTo>
                        <a:pt x="57" y="14"/>
                      </a:moveTo>
                      <a:cubicBezTo>
                        <a:pt x="39" y="14"/>
                        <a:pt x="12" y="9"/>
                        <a:pt x="0" y="0"/>
                      </a:cubicBezTo>
                      <a:cubicBezTo>
                        <a:pt x="0" y="0"/>
                        <a:pt x="13" y="54"/>
                        <a:pt x="61" y="52"/>
                      </a:cubicBezTo>
                      <a:cubicBezTo>
                        <a:pt x="109" y="49"/>
                        <a:pt x="118" y="3"/>
                        <a:pt x="118" y="3"/>
                      </a:cubicBezTo>
                      <a:cubicBezTo>
                        <a:pt x="103" y="11"/>
                        <a:pt x="75" y="15"/>
                        <a:pt x="57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78" name="Freeform 941"/>
                <p:cNvSpPr>
                  <a:spLocks/>
                </p:cNvSpPr>
                <p:nvPr/>
              </p:nvSpPr>
              <p:spPr bwMode="auto">
                <a:xfrm>
                  <a:off x="4799" y="2089"/>
                  <a:ext cx="133" cy="122"/>
                </a:xfrm>
                <a:custGeom>
                  <a:avLst/>
                  <a:gdLst>
                    <a:gd name="T0" fmla="*/ 0 w 56"/>
                    <a:gd name="T1" fmla="*/ 0 h 51"/>
                    <a:gd name="T2" fmla="*/ 8 w 56"/>
                    <a:gd name="T3" fmla="*/ 4 h 51"/>
                    <a:gd name="T4" fmla="*/ 10 w 56"/>
                    <a:gd name="T5" fmla="*/ 9 h 51"/>
                    <a:gd name="T6" fmla="*/ 22 w 56"/>
                    <a:gd name="T7" fmla="*/ 34 h 51"/>
                    <a:gd name="T8" fmla="*/ 56 w 56"/>
                    <a:gd name="T9" fmla="*/ 50 h 51"/>
                    <a:gd name="T10" fmla="*/ 51 w 56"/>
                    <a:gd name="T11" fmla="*/ 51 h 51"/>
                    <a:gd name="T12" fmla="*/ 0 w 56"/>
                    <a:gd name="T13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51">
                      <a:moveTo>
                        <a:pt x="0" y="0"/>
                      </a:moveTo>
                      <a:cubicBezTo>
                        <a:pt x="2" y="2"/>
                        <a:pt x="5" y="3"/>
                        <a:pt x="8" y="4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4" y="6"/>
                        <a:pt x="13" y="24"/>
                        <a:pt x="22" y="34"/>
                      </a:cubicBezTo>
                      <a:cubicBezTo>
                        <a:pt x="32" y="45"/>
                        <a:pt x="44" y="49"/>
                        <a:pt x="56" y="50"/>
                      </a:cubicBezTo>
                      <a:cubicBezTo>
                        <a:pt x="56" y="50"/>
                        <a:pt x="54" y="51"/>
                        <a:pt x="51" y="51"/>
                      </a:cubicBezTo>
                      <a:cubicBezTo>
                        <a:pt x="10" y="4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79" name="Freeform 942"/>
                <p:cNvSpPr>
                  <a:spLocks/>
                </p:cNvSpPr>
                <p:nvPr/>
              </p:nvSpPr>
              <p:spPr bwMode="auto">
                <a:xfrm>
                  <a:off x="4799" y="2089"/>
                  <a:ext cx="279" cy="126"/>
                </a:xfrm>
                <a:custGeom>
                  <a:avLst/>
                  <a:gdLst>
                    <a:gd name="T0" fmla="*/ 67 w 118"/>
                    <a:gd name="T1" fmla="*/ 21 h 53"/>
                    <a:gd name="T2" fmla="*/ 1 w 118"/>
                    <a:gd name="T3" fmla="*/ 4 h 53"/>
                    <a:gd name="T4" fmla="*/ 0 w 118"/>
                    <a:gd name="T5" fmla="*/ 0 h 53"/>
                    <a:gd name="T6" fmla="*/ 57 w 118"/>
                    <a:gd name="T7" fmla="*/ 14 h 53"/>
                    <a:gd name="T8" fmla="*/ 118 w 118"/>
                    <a:gd name="T9" fmla="*/ 3 h 53"/>
                    <a:gd name="T10" fmla="*/ 65 w 118"/>
                    <a:gd name="T11" fmla="*/ 51 h 53"/>
                    <a:gd name="T12" fmla="*/ 46 w 118"/>
                    <a:gd name="T13" fmla="*/ 49 h 53"/>
                    <a:gd name="T14" fmla="*/ 102 w 118"/>
                    <a:gd name="T15" fmla="*/ 19 h 53"/>
                    <a:gd name="T16" fmla="*/ 67 w 118"/>
                    <a:gd name="T17" fmla="*/ 2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8" h="53">
                      <a:moveTo>
                        <a:pt x="67" y="21"/>
                      </a:moveTo>
                      <a:cubicBezTo>
                        <a:pt x="36" y="21"/>
                        <a:pt x="15" y="12"/>
                        <a:pt x="1" y="4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2" y="9"/>
                        <a:pt x="39" y="14"/>
                        <a:pt x="57" y="14"/>
                      </a:cubicBezTo>
                      <a:cubicBezTo>
                        <a:pt x="75" y="15"/>
                        <a:pt x="103" y="11"/>
                        <a:pt x="118" y="3"/>
                      </a:cubicBezTo>
                      <a:cubicBezTo>
                        <a:pt x="118" y="3"/>
                        <a:pt x="109" y="47"/>
                        <a:pt x="65" y="51"/>
                      </a:cubicBezTo>
                      <a:cubicBezTo>
                        <a:pt x="49" y="51"/>
                        <a:pt x="46" y="49"/>
                        <a:pt x="46" y="49"/>
                      </a:cubicBezTo>
                      <a:cubicBezTo>
                        <a:pt x="81" y="53"/>
                        <a:pt x="100" y="28"/>
                        <a:pt x="102" y="19"/>
                      </a:cubicBezTo>
                      <a:cubicBezTo>
                        <a:pt x="103" y="13"/>
                        <a:pt x="99" y="20"/>
                        <a:pt x="67" y="21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80" name="Freeform 943"/>
                <p:cNvSpPr>
                  <a:spLocks/>
                </p:cNvSpPr>
                <p:nvPr/>
              </p:nvSpPr>
              <p:spPr bwMode="auto">
                <a:xfrm>
                  <a:off x="4799" y="2089"/>
                  <a:ext cx="279" cy="119"/>
                </a:xfrm>
                <a:custGeom>
                  <a:avLst/>
                  <a:gdLst>
                    <a:gd name="T0" fmla="*/ 1 w 118"/>
                    <a:gd name="T1" fmla="*/ 3 h 50"/>
                    <a:gd name="T2" fmla="*/ 0 w 118"/>
                    <a:gd name="T3" fmla="*/ 0 h 50"/>
                    <a:gd name="T4" fmla="*/ 57 w 118"/>
                    <a:gd name="T5" fmla="*/ 14 h 50"/>
                    <a:gd name="T6" fmla="*/ 118 w 118"/>
                    <a:gd name="T7" fmla="*/ 3 h 50"/>
                    <a:gd name="T8" fmla="*/ 59 w 118"/>
                    <a:gd name="T9" fmla="*/ 50 h 50"/>
                    <a:gd name="T10" fmla="*/ 106 w 118"/>
                    <a:gd name="T11" fmla="*/ 21 h 50"/>
                    <a:gd name="T12" fmla="*/ 66 w 118"/>
                    <a:gd name="T13" fmla="*/ 18 h 50"/>
                    <a:gd name="T14" fmla="*/ 1 w 118"/>
                    <a:gd name="T15" fmla="*/ 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8" h="50">
                      <a:moveTo>
                        <a:pt x="1" y="3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2" y="9"/>
                        <a:pt x="39" y="14"/>
                        <a:pt x="57" y="14"/>
                      </a:cubicBezTo>
                      <a:cubicBezTo>
                        <a:pt x="75" y="15"/>
                        <a:pt x="103" y="11"/>
                        <a:pt x="118" y="3"/>
                      </a:cubicBezTo>
                      <a:cubicBezTo>
                        <a:pt x="118" y="3"/>
                        <a:pt x="109" y="50"/>
                        <a:pt x="59" y="50"/>
                      </a:cubicBezTo>
                      <a:cubicBezTo>
                        <a:pt x="87" y="48"/>
                        <a:pt x="101" y="31"/>
                        <a:pt x="106" y="21"/>
                      </a:cubicBezTo>
                      <a:cubicBezTo>
                        <a:pt x="113" y="6"/>
                        <a:pt x="103" y="17"/>
                        <a:pt x="66" y="18"/>
                      </a:cubicBezTo>
                      <a:cubicBezTo>
                        <a:pt x="33" y="19"/>
                        <a:pt x="11" y="9"/>
                        <a:pt x="1" y="3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81" name="Freeform 944"/>
                <p:cNvSpPr>
                  <a:spLocks noEditPoints="1"/>
                </p:cNvSpPr>
                <p:nvPr/>
              </p:nvSpPr>
              <p:spPr bwMode="auto">
                <a:xfrm>
                  <a:off x="4794" y="2085"/>
                  <a:ext cx="287" cy="130"/>
                </a:xfrm>
                <a:custGeom>
                  <a:avLst/>
                  <a:gdLst>
                    <a:gd name="T0" fmla="*/ 0 w 121"/>
                    <a:gd name="T1" fmla="*/ 0 h 55"/>
                    <a:gd name="T2" fmla="*/ 1 w 121"/>
                    <a:gd name="T3" fmla="*/ 2 h 55"/>
                    <a:gd name="T4" fmla="*/ 1 w 121"/>
                    <a:gd name="T5" fmla="*/ 2 h 55"/>
                    <a:gd name="T6" fmla="*/ 4 w 121"/>
                    <a:gd name="T7" fmla="*/ 12 h 55"/>
                    <a:gd name="T8" fmla="*/ 9 w 121"/>
                    <a:gd name="T9" fmla="*/ 21 h 55"/>
                    <a:gd name="T10" fmla="*/ 22 w 121"/>
                    <a:gd name="T11" fmla="*/ 39 h 55"/>
                    <a:gd name="T12" fmla="*/ 40 w 121"/>
                    <a:gd name="T13" fmla="*/ 51 h 55"/>
                    <a:gd name="T14" fmla="*/ 62 w 121"/>
                    <a:gd name="T15" fmla="*/ 55 h 55"/>
                    <a:gd name="T16" fmla="*/ 83 w 121"/>
                    <a:gd name="T17" fmla="*/ 51 h 55"/>
                    <a:gd name="T18" fmla="*/ 101 w 121"/>
                    <a:gd name="T19" fmla="*/ 40 h 55"/>
                    <a:gd name="T20" fmla="*/ 113 w 121"/>
                    <a:gd name="T21" fmla="*/ 24 h 55"/>
                    <a:gd name="T22" fmla="*/ 120 w 121"/>
                    <a:gd name="T23" fmla="*/ 5 h 55"/>
                    <a:gd name="T24" fmla="*/ 120 w 121"/>
                    <a:gd name="T25" fmla="*/ 5 h 55"/>
                    <a:gd name="T26" fmla="*/ 121 w 121"/>
                    <a:gd name="T27" fmla="*/ 4 h 55"/>
                    <a:gd name="T28" fmla="*/ 119 w 121"/>
                    <a:gd name="T29" fmla="*/ 5 h 55"/>
                    <a:gd name="T30" fmla="*/ 105 w 121"/>
                    <a:gd name="T31" fmla="*/ 10 h 55"/>
                    <a:gd name="T32" fmla="*/ 90 w 121"/>
                    <a:gd name="T33" fmla="*/ 13 h 55"/>
                    <a:gd name="T34" fmla="*/ 59 w 121"/>
                    <a:gd name="T35" fmla="*/ 15 h 55"/>
                    <a:gd name="T36" fmla="*/ 30 w 121"/>
                    <a:gd name="T37" fmla="*/ 11 h 55"/>
                    <a:gd name="T38" fmla="*/ 16 w 121"/>
                    <a:gd name="T39" fmla="*/ 7 h 55"/>
                    <a:gd name="T40" fmla="*/ 3 w 121"/>
                    <a:gd name="T41" fmla="*/ 1 h 55"/>
                    <a:gd name="T42" fmla="*/ 0 w 121"/>
                    <a:gd name="T43" fmla="*/ 0 h 55"/>
                    <a:gd name="T44" fmla="*/ 4 w 121"/>
                    <a:gd name="T45" fmla="*/ 4 h 55"/>
                    <a:gd name="T46" fmla="*/ 15 w 121"/>
                    <a:gd name="T47" fmla="*/ 10 h 55"/>
                    <a:gd name="T48" fmla="*/ 29 w 121"/>
                    <a:gd name="T49" fmla="*/ 14 h 55"/>
                    <a:gd name="T50" fmla="*/ 44 w 121"/>
                    <a:gd name="T51" fmla="*/ 16 h 55"/>
                    <a:gd name="T52" fmla="*/ 59 w 121"/>
                    <a:gd name="T53" fmla="*/ 18 h 55"/>
                    <a:gd name="T54" fmla="*/ 75 w 121"/>
                    <a:gd name="T55" fmla="*/ 17 h 55"/>
                    <a:gd name="T56" fmla="*/ 90 w 121"/>
                    <a:gd name="T57" fmla="*/ 15 h 55"/>
                    <a:gd name="T58" fmla="*/ 106 w 121"/>
                    <a:gd name="T59" fmla="*/ 12 h 55"/>
                    <a:gd name="T60" fmla="*/ 118 w 121"/>
                    <a:gd name="T61" fmla="*/ 7 h 55"/>
                    <a:gd name="T62" fmla="*/ 112 w 121"/>
                    <a:gd name="T63" fmla="*/ 23 h 55"/>
                    <a:gd name="T64" fmla="*/ 99 w 121"/>
                    <a:gd name="T65" fmla="*/ 38 h 55"/>
                    <a:gd name="T66" fmla="*/ 82 w 121"/>
                    <a:gd name="T67" fmla="*/ 48 h 55"/>
                    <a:gd name="T68" fmla="*/ 62 w 121"/>
                    <a:gd name="T69" fmla="*/ 52 h 55"/>
                    <a:gd name="T70" fmla="*/ 41 w 121"/>
                    <a:gd name="T71" fmla="*/ 49 h 55"/>
                    <a:gd name="T72" fmla="*/ 23 w 121"/>
                    <a:gd name="T73" fmla="*/ 37 h 55"/>
                    <a:gd name="T74" fmla="*/ 11 w 121"/>
                    <a:gd name="T75" fmla="*/ 21 h 55"/>
                    <a:gd name="T76" fmla="*/ 4 w 121"/>
                    <a:gd name="T77" fmla="*/ 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1" h="55">
                      <a:moveTo>
                        <a:pt x="0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5"/>
                        <a:pt x="3" y="9"/>
                        <a:pt x="4" y="12"/>
                      </a:cubicBezTo>
                      <a:cubicBezTo>
                        <a:pt x="6" y="15"/>
                        <a:pt x="7" y="18"/>
                        <a:pt x="9" y="21"/>
                      </a:cubicBezTo>
                      <a:cubicBezTo>
                        <a:pt x="12" y="28"/>
                        <a:pt x="16" y="34"/>
                        <a:pt x="22" y="39"/>
                      </a:cubicBezTo>
                      <a:cubicBezTo>
                        <a:pt x="27" y="44"/>
                        <a:pt x="33" y="48"/>
                        <a:pt x="40" y="51"/>
                      </a:cubicBezTo>
                      <a:cubicBezTo>
                        <a:pt x="47" y="54"/>
                        <a:pt x="55" y="55"/>
                        <a:pt x="62" y="55"/>
                      </a:cubicBezTo>
                      <a:cubicBezTo>
                        <a:pt x="70" y="55"/>
                        <a:pt x="77" y="54"/>
                        <a:pt x="83" y="51"/>
                      </a:cubicBezTo>
                      <a:cubicBezTo>
                        <a:pt x="90" y="48"/>
                        <a:pt x="96" y="45"/>
                        <a:pt x="101" y="40"/>
                      </a:cubicBezTo>
                      <a:cubicBezTo>
                        <a:pt x="106" y="35"/>
                        <a:pt x="110" y="30"/>
                        <a:pt x="113" y="24"/>
                      </a:cubicBezTo>
                      <a:cubicBezTo>
                        <a:pt x="117" y="18"/>
                        <a:pt x="119" y="12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121" y="4"/>
                        <a:pt x="121" y="4"/>
                        <a:pt x="121" y="4"/>
                      </a:cubicBezTo>
                      <a:cubicBezTo>
                        <a:pt x="119" y="5"/>
                        <a:pt x="119" y="5"/>
                        <a:pt x="119" y="5"/>
                      </a:cubicBezTo>
                      <a:cubicBezTo>
                        <a:pt x="115" y="7"/>
                        <a:pt x="110" y="8"/>
                        <a:pt x="105" y="10"/>
                      </a:cubicBezTo>
                      <a:cubicBezTo>
                        <a:pt x="100" y="11"/>
                        <a:pt x="95" y="12"/>
                        <a:pt x="90" y="13"/>
                      </a:cubicBezTo>
                      <a:cubicBezTo>
                        <a:pt x="80" y="14"/>
                        <a:pt x="69" y="15"/>
                        <a:pt x="59" y="15"/>
                      </a:cubicBezTo>
                      <a:cubicBezTo>
                        <a:pt x="49" y="14"/>
                        <a:pt x="39" y="13"/>
                        <a:pt x="30" y="11"/>
                      </a:cubicBezTo>
                      <a:cubicBezTo>
                        <a:pt x="25" y="10"/>
                        <a:pt x="20" y="9"/>
                        <a:pt x="16" y="7"/>
                      </a:cubicBezTo>
                      <a:cubicBezTo>
                        <a:pt x="11" y="6"/>
                        <a:pt x="6" y="4"/>
                        <a:pt x="3" y="1"/>
                      </a:cubicBezTo>
                      <a:lnTo>
                        <a:pt x="0" y="0"/>
                      </a:lnTo>
                      <a:close/>
                      <a:moveTo>
                        <a:pt x="4" y="4"/>
                      </a:moveTo>
                      <a:cubicBezTo>
                        <a:pt x="7" y="6"/>
                        <a:pt x="11" y="8"/>
                        <a:pt x="15" y="10"/>
                      </a:cubicBezTo>
                      <a:cubicBezTo>
                        <a:pt x="20" y="11"/>
                        <a:pt x="24" y="13"/>
                        <a:pt x="29" y="14"/>
                      </a:cubicBezTo>
                      <a:cubicBezTo>
                        <a:pt x="34" y="15"/>
                        <a:pt x="39" y="16"/>
                        <a:pt x="44" y="16"/>
                      </a:cubicBezTo>
                      <a:cubicBezTo>
                        <a:pt x="49" y="17"/>
                        <a:pt x="54" y="17"/>
                        <a:pt x="59" y="18"/>
                      </a:cubicBezTo>
                      <a:cubicBezTo>
                        <a:pt x="64" y="18"/>
                        <a:pt x="70" y="18"/>
                        <a:pt x="75" y="17"/>
                      </a:cubicBezTo>
                      <a:cubicBezTo>
                        <a:pt x="80" y="17"/>
                        <a:pt x="85" y="16"/>
                        <a:pt x="90" y="15"/>
                      </a:cubicBezTo>
                      <a:cubicBezTo>
                        <a:pt x="96" y="14"/>
                        <a:pt x="101" y="13"/>
                        <a:pt x="106" y="12"/>
                      </a:cubicBezTo>
                      <a:cubicBezTo>
                        <a:pt x="110" y="11"/>
                        <a:pt x="114" y="9"/>
                        <a:pt x="118" y="7"/>
                      </a:cubicBezTo>
                      <a:cubicBezTo>
                        <a:pt x="117" y="13"/>
                        <a:pt x="114" y="18"/>
                        <a:pt x="112" y="23"/>
                      </a:cubicBezTo>
                      <a:cubicBezTo>
                        <a:pt x="108" y="29"/>
                        <a:pt x="104" y="34"/>
                        <a:pt x="99" y="38"/>
                      </a:cubicBezTo>
                      <a:cubicBezTo>
                        <a:pt x="94" y="43"/>
                        <a:pt x="89" y="46"/>
                        <a:pt x="82" y="48"/>
                      </a:cubicBezTo>
                      <a:cubicBezTo>
                        <a:pt x="76" y="51"/>
                        <a:pt x="69" y="52"/>
                        <a:pt x="62" y="52"/>
                      </a:cubicBezTo>
                      <a:cubicBezTo>
                        <a:pt x="55" y="52"/>
                        <a:pt x="48" y="51"/>
                        <a:pt x="41" y="49"/>
                      </a:cubicBezTo>
                      <a:cubicBezTo>
                        <a:pt x="34" y="46"/>
                        <a:pt x="28" y="42"/>
                        <a:pt x="23" y="37"/>
                      </a:cubicBezTo>
                      <a:cubicBezTo>
                        <a:pt x="18" y="32"/>
                        <a:pt x="14" y="27"/>
                        <a:pt x="11" y="21"/>
                      </a:cubicBezTo>
                      <a:cubicBezTo>
                        <a:pt x="8" y="15"/>
                        <a:pt x="5" y="10"/>
                        <a:pt x="4" y="4"/>
                      </a:cubicBezTo>
                      <a:close/>
                    </a:path>
                  </a:pathLst>
                </a:custGeom>
                <a:solidFill>
                  <a:srgbClr val="D678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82" name="Freeform 945"/>
                <p:cNvSpPr>
                  <a:spLocks/>
                </p:cNvSpPr>
                <p:nvPr/>
              </p:nvSpPr>
              <p:spPr bwMode="auto">
                <a:xfrm>
                  <a:off x="5067" y="2087"/>
                  <a:ext cx="26" cy="24"/>
                </a:xfrm>
                <a:custGeom>
                  <a:avLst/>
                  <a:gdLst>
                    <a:gd name="T0" fmla="*/ 0 w 11"/>
                    <a:gd name="T1" fmla="*/ 5 h 10"/>
                    <a:gd name="T2" fmla="*/ 1 w 11"/>
                    <a:gd name="T3" fmla="*/ 3 h 10"/>
                    <a:gd name="T4" fmla="*/ 6 w 11"/>
                    <a:gd name="T5" fmla="*/ 3 h 10"/>
                    <a:gd name="T6" fmla="*/ 7 w 11"/>
                    <a:gd name="T7" fmla="*/ 7 h 10"/>
                    <a:gd name="T8" fmla="*/ 4 w 11"/>
                    <a:gd name="T9" fmla="*/ 10 h 10"/>
                    <a:gd name="T10" fmla="*/ 3 w 11"/>
                    <a:gd name="T11" fmla="*/ 6 h 10"/>
                    <a:gd name="T12" fmla="*/ 0 w 11"/>
                    <a:gd name="T1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0">
                      <a:moveTo>
                        <a:pt x="0" y="5"/>
                      </a:moveTo>
                      <a:cubicBezTo>
                        <a:pt x="2" y="5"/>
                        <a:pt x="2" y="4"/>
                        <a:pt x="1" y="3"/>
                      </a:cubicBezTo>
                      <a:cubicBezTo>
                        <a:pt x="1" y="1"/>
                        <a:pt x="2" y="0"/>
                        <a:pt x="6" y="3"/>
                      </a:cubicBezTo>
                      <a:cubicBezTo>
                        <a:pt x="10" y="5"/>
                        <a:pt x="11" y="8"/>
                        <a:pt x="7" y="7"/>
                      </a:cubicBezTo>
                      <a:cubicBezTo>
                        <a:pt x="5" y="6"/>
                        <a:pt x="4" y="9"/>
                        <a:pt x="4" y="10"/>
                      </a:cubicBezTo>
                      <a:cubicBezTo>
                        <a:pt x="4" y="10"/>
                        <a:pt x="4" y="7"/>
                        <a:pt x="3" y="6"/>
                      </a:cubicBezTo>
                      <a:cubicBezTo>
                        <a:pt x="2" y="5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rgbClr val="D678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83" name="Freeform 946"/>
                <p:cNvSpPr>
                  <a:spLocks/>
                </p:cNvSpPr>
                <p:nvPr/>
              </p:nvSpPr>
              <p:spPr bwMode="auto">
                <a:xfrm>
                  <a:off x="4785" y="2075"/>
                  <a:ext cx="24" cy="21"/>
                </a:xfrm>
                <a:custGeom>
                  <a:avLst/>
                  <a:gdLst>
                    <a:gd name="T0" fmla="*/ 10 w 10"/>
                    <a:gd name="T1" fmla="*/ 7 h 9"/>
                    <a:gd name="T2" fmla="*/ 8 w 10"/>
                    <a:gd name="T3" fmla="*/ 4 h 9"/>
                    <a:gd name="T4" fmla="*/ 6 w 10"/>
                    <a:gd name="T5" fmla="*/ 2 h 9"/>
                    <a:gd name="T6" fmla="*/ 2 w 10"/>
                    <a:gd name="T7" fmla="*/ 8 h 9"/>
                    <a:gd name="T8" fmla="*/ 6 w 10"/>
                    <a:gd name="T9" fmla="*/ 9 h 9"/>
                    <a:gd name="T10" fmla="*/ 10 w 10"/>
                    <a:gd name="T11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9">
                      <a:moveTo>
                        <a:pt x="10" y="7"/>
                      </a:moveTo>
                      <a:cubicBezTo>
                        <a:pt x="9" y="7"/>
                        <a:pt x="7" y="6"/>
                        <a:pt x="8" y="4"/>
                      </a:cubicBezTo>
                      <a:cubicBezTo>
                        <a:pt x="9" y="2"/>
                        <a:pt x="8" y="0"/>
                        <a:pt x="6" y="2"/>
                      </a:cubicBezTo>
                      <a:cubicBezTo>
                        <a:pt x="3" y="4"/>
                        <a:pt x="0" y="7"/>
                        <a:pt x="2" y="8"/>
                      </a:cubicBezTo>
                      <a:cubicBezTo>
                        <a:pt x="3" y="9"/>
                        <a:pt x="5" y="6"/>
                        <a:pt x="6" y="9"/>
                      </a:cubicBez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D678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84" name="Freeform 947"/>
                <p:cNvSpPr>
                  <a:spLocks/>
                </p:cNvSpPr>
                <p:nvPr/>
              </p:nvSpPr>
              <p:spPr bwMode="auto">
                <a:xfrm>
                  <a:off x="4477" y="1609"/>
                  <a:ext cx="843" cy="599"/>
                </a:xfrm>
                <a:custGeom>
                  <a:avLst/>
                  <a:gdLst>
                    <a:gd name="T0" fmla="*/ 216 w 356"/>
                    <a:gd name="T1" fmla="*/ 108 h 252"/>
                    <a:gd name="T2" fmla="*/ 207 w 356"/>
                    <a:gd name="T3" fmla="*/ 33 h 252"/>
                    <a:gd name="T4" fmla="*/ 200 w 356"/>
                    <a:gd name="T5" fmla="*/ 75 h 252"/>
                    <a:gd name="T6" fmla="*/ 199 w 356"/>
                    <a:gd name="T7" fmla="*/ 52 h 252"/>
                    <a:gd name="T8" fmla="*/ 134 w 356"/>
                    <a:gd name="T9" fmla="*/ 108 h 252"/>
                    <a:gd name="T10" fmla="*/ 66 w 356"/>
                    <a:gd name="T11" fmla="*/ 204 h 252"/>
                    <a:gd name="T12" fmla="*/ 64 w 356"/>
                    <a:gd name="T13" fmla="*/ 252 h 252"/>
                    <a:gd name="T14" fmla="*/ 54 w 356"/>
                    <a:gd name="T15" fmla="*/ 199 h 252"/>
                    <a:gd name="T16" fmla="*/ 24 w 356"/>
                    <a:gd name="T17" fmla="*/ 206 h 252"/>
                    <a:gd name="T18" fmla="*/ 200 w 356"/>
                    <a:gd name="T19" fmla="*/ 1 h 252"/>
                    <a:gd name="T20" fmla="*/ 348 w 356"/>
                    <a:gd name="T21" fmla="*/ 165 h 252"/>
                    <a:gd name="T22" fmla="*/ 314 w 356"/>
                    <a:gd name="T23" fmla="*/ 204 h 252"/>
                    <a:gd name="T24" fmla="*/ 315 w 356"/>
                    <a:gd name="T25" fmla="*/ 146 h 252"/>
                    <a:gd name="T26" fmla="*/ 241 w 356"/>
                    <a:gd name="T27" fmla="*/ 40 h 252"/>
                    <a:gd name="T28" fmla="*/ 216 w 356"/>
                    <a:gd name="T29" fmla="*/ 10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6" h="252">
                      <a:moveTo>
                        <a:pt x="216" y="108"/>
                      </a:moveTo>
                      <a:cubicBezTo>
                        <a:pt x="216" y="108"/>
                        <a:pt x="237" y="64"/>
                        <a:pt x="207" y="33"/>
                      </a:cubicBezTo>
                      <a:cubicBezTo>
                        <a:pt x="207" y="33"/>
                        <a:pt x="214" y="54"/>
                        <a:pt x="200" y="75"/>
                      </a:cubicBezTo>
                      <a:cubicBezTo>
                        <a:pt x="200" y="75"/>
                        <a:pt x="203" y="58"/>
                        <a:pt x="199" y="52"/>
                      </a:cubicBezTo>
                      <a:cubicBezTo>
                        <a:pt x="199" y="52"/>
                        <a:pt x="200" y="66"/>
                        <a:pt x="134" y="108"/>
                      </a:cubicBezTo>
                      <a:cubicBezTo>
                        <a:pt x="72" y="148"/>
                        <a:pt x="63" y="172"/>
                        <a:pt x="66" y="204"/>
                      </a:cubicBezTo>
                      <a:cubicBezTo>
                        <a:pt x="70" y="237"/>
                        <a:pt x="64" y="252"/>
                        <a:pt x="64" y="252"/>
                      </a:cubicBezTo>
                      <a:cubicBezTo>
                        <a:pt x="64" y="252"/>
                        <a:pt x="67" y="216"/>
                        <a:pt x="54" y="199"/>
                      </a:cubicBezTo>
                      <a:cubicBezTo>
                        <a:pt x="41" y="182"/>
                        <a:pt x="23" y="189"/>
                        <a:pt x="24" y="206"/>
                      </a:cubicBezTo>
                      <a:cubicBezTo>
                        <a:pt x="24" y="206"/>
                        <a:pt x="0" y="0"/>
                        <a:pt x="200" y="1"/>
                      </a:cubicBezTo>
                      <a:cubicBezTo>
                        <a:pt x="311" y="1"/>
                        <a:pt x="356" y="123"/>
                        <a:pt x="348" y="165"/>
                      </a:cubicBezTo>
                      <a:cubicBezTo>
                        <a:pt x="336" y="162"/>
                        <a:pt x="338" y="191"/>
                        <a:pt x="314" y="204"/>
                      </a:cubicBezTo>
                      <a:cubicBezTo>
                        <a:pt x="314" y="204"/>
                        <a:pt x="335" y="188"/>
                        <a:pt x="315" y="146"/>
                      </a:cubicBezTo>
                      <a:cubicBezTo>
                        <a:pt x="294" y="99"/>
                        <a:pt x="254" y="95"/>
                        <a:pt x="241" y="40"/>
                      </a:cubicBezTo>
                      <a:cubicBezTo>
                        <a:pt x="241" y="40"/>
                        <a:pt x="246" y="79"/>
                        <a:pt x="216" y="108"/>
                      </a:cubicBezTo>
                      <a:close/>
                    </a:path>
                  </a:pathLst>
                </a:custGeom>
                <a:solidFill>
                  <a:srgbClr val="ED94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85" name="Freeform 948"/>
                <p:cNvSpPr>
                  <a:spLocks/>
                </p:cNvSpPr>
                <p:nvPr/>
              </p:nvSpPr>
              <p:spPr bwMode="auto">
                <a:xfrm>
                  <a:off x="4962" y="1678"/>
                  <a:ext cx="57" cy="117"/>
                </a:xfrm>
                <a:custGeom>
                  <a:avLst/>
                  <a:gdLst>
                    <a:gd name="T0" fmla="*/ 24 w 24"/>
                    <a:gd name="T1" fmla="*/ 40 h 49"/>
                    <a:gd name="T2" fmla="*/ 0 w 24"/>
                    <a:gd name="T3" fmla="*/ 0 h 49"/>
                    <a:gd name="T4" fmla="*/ 2 w 24"/>
                    <a:gd name="T5" fmla="*/ 4 h 49"/>
                    <a:gd name="T6" fmla="*/ 18 w 24"/>
                    <a:gd name="T7" fmla="*/ 49 h 49"/>
                    <a:gd name="T8" fmla="*/ 24 w 24"/>
                    <a:gd name="T9" fmla="*/ 4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9">
                      <a:moveTo>
                        <a:pt x="24" y="40"/>
                      </a:moveTo>
                      <a:cubicBezTo>
                        <a:pt x="23" y="18"/>
                        <a:pt x="8" y="6"/>
                        <a:pt x="0" y="0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6" y="18"/>
                        <a:pt x="19" y="35"/>
                        <a:pt x="18" y="49"/>
                      </a:cubicBezTo>
                      <a:lnTo>
                        <a:pt x="24" y="40"/>
                      </a:lnTo>
                      <a:close/>
                    </a:path>
                  </a:pathLst>
                </a:custGeom>
                <a:solidFill>
                  <a:srgbClr val="FAAD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86" name="Freeform 949"/>
                <p:cNvSpPr>
                  <a:spLocks/>
                </p:cNvSpPr>
                <p:nvPr/>
              </p:nvSpPr>
              <p:spPr bwMode="auto">
                <a:xfrm>
                  <a:off x="4988" y="1640"/>
                  <a:ext cx="301" cy="454"/>
                </a:xfrm>
                <a:custGeom>
                  <a:avLst/>
                  <a:gdLst>
                    <a:gd name="T0" fmla="*/ 98 w 127"/>
                    <a:gd name="T1" fmla="*/ 191 h 191"/>
                    <a:gd name="T2" fmla="*/ 127 w 127"/>
                    <a:gd name="T3" fmla="*/ 153 h 191"/>
                    <a:gd name="T4" fmla="*/ 64 w 127"/>
                    <a:gd name="T5" fmla="*/ 78 h 191"/>
                    <a:gd name="T6" fmla="*/ 34 w 127"/>
                    <a:gd name="T7" fmla="*/ 35 h 191"/>
                    <a:gd name="T8" fmla="*/ 23 w 127"/>
                    <a:gd name="T9" fmla="*/ 20 h 191"/>
                    <a:gd name="T10" fmla="*/ 7 w 127"/>
                    <a:gd name="T11" fmla="*/ 63 h 191"/>
                    <a:gd name="T12" fmla="*/ 0 w 127"/>
                    <a:gd name="T13" fmla="*/ 95 h 191"/>
                    <a:gd name="T14" fmla="*/ 25 w 127"/>
                    <a:gd name="T15" fmla="*/ 27 h 191"/>
                    <a:gd name="T16" fmla="*/ 99 w 127"/>
                    <a:gd name="T17" fmla="*/ 133 h 191"/>
                    <a:gd name="T18" fmla="*/ 98 w 127"/>
                    <a:gd name="T19" fmla="*/ 191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7" h="191">
                      <a:moveTo>
                        <a:pt x="98" y="191"/>
                      </a:moveTo>
                      <a:cubicBezTo>
                        <a:pt x="122" y="174"/>
                        <a:pt x="119" y="158"/>
                        <a:pt x="127" y="153"/>
                      </a:cubicBezTo>
                      <a:cubicBezTo>
                        <a:pt x="119" y="121"/>
                        <a:pt x="83" y="96"/>
                        <a:pt x="64" y="78"/>
                      </a:cubicBezTo>
                      <a:cubicBezTo>
                        <a:pt x="48" y="63"/>
                        <a:pt x="40" y="51"/>
                        <a:pt x="34" y="35"/>
                      </a:cubicBezTo>
                      <a:cubicBezTo>
                        <a:pt x="28" y="21"/>
                        <a:pt x="25" y="0"/>
                        <a:pt x="23" y="20"/>
                      </a:cubicBezTo>
                      <a:cubicBezTo>
                        <a:pt x="21" y="43"/>
                        <a:pt x="13" y="57"/>
                        <a:pt x="7" y="63"/>
                      </a:cubicBezTo>
                      <a:cubicBezTo>
                        <a:pt x="7" y="81"/>
                        <a:pt x="0" y="95"/>
                        <a:pt x="0" y="95"/>
                      </a:cubicBezTo>
                      <a:cubicBezTo>
                        <a:pt x="30" y="66"/>
                        <a:pt x="25" y="27"/>
                        <a:pt x="25" y="27"/>
                      </a:cubicBezTo>
                      <a:cubicBezTo>
                        <a:pt x="38" y="82"/>
                        <a:pt x="78" y="86"/>
                        <a:pt x="99" y="133"/>
                      </a:cubicBezTo>
                      <a:cubicBezTo>
                        <a:pt x="119" y="175"/>
                        <a:pt x="98" y="191"/>
                        <a:pt x="98" y="191"/>
                      </a:cubicBezTo>
                      <a:close/>
                    </a:path>
                  </a:pathLst>
                </a:custGeom>
                <a:solidFill>
                  <a:srgbClr val="FAAD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87" name="Freeform 950"/>
                <p:cNvSpPr>
                  <a:spLocks/>
                </p:cNvSpPr>
                <p:nvPr/>
              </p:nvSpPr>
              <p:spPr bwMode="auto">
                <a:xfrm>
                  <a:off x="4946" y="1723"/>
                  <a:ext cx="21" cy="60"/>
                </a:xfrm>
                <a:custGeom>
                  <a:avLst/>
                  <a:gdLst>
                    <a:gd name="T0" fmla="*/ 9 w 9"/>
                    <a:gd name="T1" fmla="*/ 12 h 25"/>
                    <a:gd name="T2" fmla="*/ 0 w 9"/>
                    <a:gd name="T3" fmla="*/ 0 h 25"/>
                    <a:gd name="T4" fmla="*/ 1 w 9"/>
                    <a:gd name="T5" fmla="*/ 4 h 25"/>
                    <a:gd name="T6" fmla="*/ 3 w 9"/>
                    <a:gd name="T7" fmla="*/ 25 h 25"/>
                    <a:gd name="T8" fmla="*/ 9 w 9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25">
                      <a:moveTo>
                        <a:pt x="9" y="12"/>
                      </a:moveTo>
                      <a:cubicBezTo>
                        <a:pt x="8" y="6"/>
                        <a:pt x="2" y="1"/>
                        <a:pt x="0" y="0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5" y="8"/>
                        <a:pt x="3" y="25"/>
                        <a:pt x="3" y="25"/>
                      </a:cubicBezTo>
                      <a:cubicBezTo>
                        <a:pt x="6" y="19"/>
                        <a:pt x="7" y="16"/>
                        <a:pt x="9" y="12"/>
                      </a:cubicBezTo>
                      <a:close/>
                    </a:path>
                  </a:pathLst>
                </a:custGeom>
                <a:solidFill>
                  <a:srgbClr val="D878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88" name="Freeform 951"/>
                <p:cNvSpPr>
                  <a:spLocks/>
                </p:cNvSpPr>
                <p:nvPr/>
              </p:nvSpPr>
              <p:spPr bwMode="auto">
                <a:xfrm>
                  <a:off x="4946" y="1723"/>
                  <a:ext cx="16" cy="60"/>
                </a:xfrm>
                <a:custGeom>
                  <a:avLst/>
                  <a:gdLst>
                    <a:gd name="T0" fmla="*/ 3 w 7"/>
                    <a:gd name="T1" fmla="*/ 25 h 25"/>
                    <a:gd name="T2" fmla="*/ 7 w 7"/>
                    <a:gd name="T3" fmla="*/ 17 h 25"/>
                    <a:gd name="T4" fmla="*/ 0 w 7"/>
                    <a:gd name="T5" fmla="*/ 0 h 25"/>
                    <a:gd name="T6" fmla="*/ 1 w 7"/>
                    <a:gd name="T7" fmla="*/ 4 h 25"/>
                    <a:gd name="T8" fmla="*/ 3 w 7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5">
                      <a:moveTo>
                        <a:pt x="3" y="25"/>
                      </a:moveTo>
                      <a:cubicBezTo>
                        <a:pt x="5" y="22"/>
                        <a:pt x="6" y="19"/>
                        <a:pt x="7" y="17"/>
                      </a:cubicBezTo>
                      <a:cubicBezTo>
                        <a:pt x="7" y="7"/>
                        <a:pt x="1" y="1"/>
                        <a:pt x="0" y="0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5" y="8"/>
                        <a:pt x="3" y="25"/>
                        <a:pt x="3" y="25"/>
                      </a:cubicBezTo>
                      <a:close/>
                    </a:path>
                  </a:pathLst>
                </a:custGeom>
                <a:solidFill>
                  <a:srgbClr val="C15E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89" name="Freeform 952"/>
                <p:cNvSpPr>
                  <a:spLocks/>
                </p:cNvSpPr>
                <p:nvPr/>
              </p:nvSpPr>
              <p:spPr bwMode="auto">
                <a:xfrm>
                  <a:off x="4527" y="1716"/>
                  <a:ext cx="424" cy="492"/>
                </a:xfrm>
                <a:custGeom>
                  <a:avLst/>
                  <a:gdLst>
                    <a:gd name="T0" fmla="*/ 119 w 179"/>
                    <a:gd name="T1" fmla="*/ 48 h 207"/>
                    <a:gd name="T2" fmla="*/ 54 w 179"/>
                    <a:gd name="T3" fmla="*/ 87 h 207"/>
                    <a:gd name="T4" fmla="*/ 124 w 179"/>
                    <a:gd name="T5" fmla="*/ 0 h 207"/>
                    <a:gd name="T6" fmla="*/ 37 w 179"/>
                    <a:gd name="T7" fmla="*/ 70 h 207"/>
                    <a:gd name="T8" fmla="*/ 48 w 179"/>
                    <a:gd name="T9" fmla="*/ 36 h 207"/>
                    <a:gd name="T10" fmla="*/ 1 w 179"/>
                    <a:gd name="T11" fmla="*/ 151 h 207"/>
                    <a:gd name="T12" fmla="*/ 3 w 179"/>
                    <a:gd name="T13" fmla="*/ 161 h 207"/>
                    <a:gd name="T14" fmla="*/ 33 w 179"/>
                    <a:gd name="T15" fmla="*/ 154 h 207"/>
                    <a:gd name="T16" fmla="*/ 43 w 179"/>
                    <a:gd name="T17" fmla="*/ 207 h 207"/>
                    <a:gd name="T18" fmla="*/ 45 w 179"/>
                    <a:gd name="T19" fmla="*/ 159 h 207"/>
                    <a:gd name="T20" fmla="*/ 113 w 179"/>
                    <a:gd name="T21" fmla="*/ 63 h 207"/>
                    <a:gd name="T22" fmla="*/ 177 w 179"/>
                    <a:gd name="T23" fmla="*/ 3 h 207"/>
                    <a:gd name="T24" fmla="*/ 119 w 179"/>
                    <a:gd name="T25" fmla="*/ 48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9" h="207">
                      <a:moveTo>
                        <a:pt x="119" y="48"/>
                      </a:moveTo>
                      <a:cubicBezTo>
                        <a:pt x="83" y="65"/>
                        <a:pt x="66" y="74"/>
                        <a:pt x="54" y="87"/>
                      </a:cubicBezTo>
                      <a:cubicBezTo>
                        <a:pt x="54" y="87"/>
                        <a:pt x="64" y="38"/>
                        <a:pt x="124" y="0"/>
                      </a:cubicBezTo>
                      <a:cubicBezTo>
                        <a:pt x="124" y="0"/>
                        <a:pt x="73" y="10"/>
                        <a:pt x="37" y="70"/>
                      </a:cubicBezTo>
                      <a:cubicBezTo>
                        <a:pt x="37" y="70"/>
                        <a:pt x="36" y="51"/>
                        <a:pt x="48" y="36"/>
                      </a:cubicBezTo>
                      <a:cubicBezTo>
                        <a:pt x="48" y="36"/>
                        <a:pt x="6" y="52"/>
                        <a:pt x="1" y="151"/>
                      </a:cubicBezTo>
                      <a:cubicBezTo>
                        <a:pt x="0" y="160"/>
                        <a:pt x="3" y="161"/>
                        <a:pt x="3" y="161"/>
                      </a:cubicBezTo>
                      <a:cubicBezTo>
                        <a:pt x="4" y="144"/>
                        <a:pt x="20" y="137"/>
                        <a:pt x="33" y="154"/>
                      </a:cubicBezTo>
                      <a:cubicBezTo>
                        <a:pt x="46" y="171"/>
                        <a:pt x="43" y="207"/>
                        <a:pt x="43" y="207"/>
                      </a:cubicBezTo>
                      <a:cubicBezTo>
                        <a:pt x="43" y="207"/>
                        <a:pt x="49" y="192"/>
                        <a:pt x="45" y="159"/>
                      </a:cubicBezTo>
                      <a:cubicBezTo>
                        <a:pt x="42" y="127"/>
                        <a:pt x="51" y="103"/>
                        <a:pt x="113" y="63"/>
                      </a:cubicBezTo>
                      <a:cubicBezTo>
                        <a:pt x="176" y="23"/>
                        <a:pt x="179" y="8"/>
                        <a:pt x="177" y="3"/>
                      </a:cubicBezTo>
                      <a:cubicBezTo>
                        <a:pt x="173" y="13"/>
                        <a:pt x="157" y="30"/>
                        <a:pt x="119" y="48"/>
                      </a:cubicBezTo>
                      <a:close/>
                    </a:path>
                  </a:pathLst>
                </a:custGeom>
                <a:solidFill>
                  <a:srgbClr val="D878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90" name="Freeform 953"/>
                <p:cNvSpPr>
                  <a:spLocks/>
                </p:cNvSpPr>
                <p:nvPr/>
              </p:nvSpPr>
              <p:spPr bwMode="auto">
                <a:xfrm>
                  <a:off x="4534" y="1728"/>
                  <a:ext cx="412" cy="480"/>
                </a:xfrm>
                <a:custGeom>
                  <a:avLst/>
                  <a:gdLst>
                    <a:gd name="T0" fmla="*/ 125 w 174"/>
                    <a:gd name="T1" fmla="*/ 42 h 202"/>
                    <a:gd name="T2" fmla="*/ 41 w 174"/>
                    <a:gd name="T3" fmla="*/ 104 h 202"/>
                    <a:gd name="T4" fmla="*/ 23 w 174"/>
                    <a:gd name="T5" fmla="*/ 111 h 202"/>
                    <a:gd name="T6" fmla="*/ 1 w 174"/>
                    <a:gd name="T7" fmla="*/ 150 h 202"/>
                    <a:gd name="T8" fmla="*/ 30 w 174"/>
                    <a:gd name="T9" fmla="*/ 149 h 202"/>
                    <a:gd name="T10" fmla="*/ 40 w 174"/>
                    <a:gd name="T11" fmla="*/ 202 h 202"/>
                    <a:gd name="T12" fmla="*/ 42 w 174"/>
                    <a:gd name="T13" fmla="*/ 154 h 202"/>
                    <a:gd name="T14" fmla="*/ 110 w 174"/>
                    <a:gd name="T15" fmla="*/ 58 h 202"/>
                    <a:gd name="T16" fmla="*/ 174 w 174"/>
                    <a:gd name="T17" fmla="*/ 4 h 202"/>
                    <a:gd name="T18" fmla="*/ 174 w 174"/>
                    <a:gd name="T19" fmla="*/ 0 h 202"/>
                    <a:gd name="T20" fmla="*/ 125 w 174"/>
                    <a:gd name="T21" fmla="*/ 4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4" h="202">
                      <a:moveTo>
                        <a:pt x="125" y="42"/>
                      </a:moveTo>
                      <a:cubicBezTo>
                        <a:pt x="84" y="67"/>
                        <a:pt x="62" y="76"/>
                        <a:pt x="41" y="104"/>
                      </a:cubicBezTo>
                      <a:cubicBezTo>
                        <a:pt x="28" y="120"/>
                        <a:pt x="19" y="126"/>
                        <a:pt x="23" y="111"/>
                      </a:cubicBezTo>
                      <a:cubicBezTo>
                        <a:pt x="26" y="100"/>
                        <a:pt x="0" y="111"/>
                        <a:pt x="1" y="150"/>
                      </a:cubicBezTo>
                      <a:cubicBezTo>
                        <a:pt x="3" y="139"/>
                        <a:pt x="19" y="134"/>
                        <a:pt x="30" y="149"/>
                      </a:cubicBezTo>
                      <a:cubicBezTo>
                        <a:pt x="43" y="166"/>
                        <a:pt x="40" y="202"/>
                        <a:pt x="40" y="202"/>
                      </a:cubicBezTo>
                      <a:cubicBezTo>
                        <a:pt x="40" y="202"/>
                        <a:pt x="46" y="187"/>
                        <a:pt x="42" y="154"/>
                      </a:cubicBezTo>
                      <a:cubicBezTo>
                        <a:pt x="39" y="122"/>
                        <a:pt x="48" y="98"/>
                        <a:pt x="110" y="58"/>
                      </a:cubicBezTo>
                      <a:cubicBezTo>
                        <a:pt x="158" y="28"/>
                        <a:pt x="171" y="12"/>
                        <a:pt x="174" y="4"/>
                      </a:cubicBezTo>
                      <a:cubicBezTo>
                        <a:pt x="174" y="1"/>
                        <a:pt x="174" y="0"/>
                        <a:pt x="174" y="0"/>
                      </a:cubicBezTo>
                      <a:cubicBezTo>
                        <a:pt x="172" y="4"/>
                        <a:pt x="167" y="18"/>
                        <a:pt x="125" y="42"/>
                      </a:cubicBezTo>
                      <a:close/>
                    </a:path>
                  </a:pathLst>
                </a:custGeom>
                <a:solidFill>
                  <a:srgbClr val="C15E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91" name="Freeform 954"/>
                <p:cNvSpPr>
                  <a:spLocks/>
                </p:cNvSpPr>
                <p:nvPr/>
              </p:nvSpPr>
              <p:spPr bwMode="auto">
                <a:xfrm>
                  <a:off x="4539" y="1678"/>
                  <a:ext cx="752" cy="547"/>
                </a:xfrm>
                <a:custGeom>
                  <a:avLst/>
                  <a:gdLst>
                    <a:gd name="T0" fmla="*/ 8 w 318"/>
                    <a:gd name="T1" fmla="*/ 160 h 230"/>
                    <a:gd name="T2" fmla="*/ 34 w 318"/>
                    <a:gd name="T3" fmla="*/ 179 h 230"/>
                    <a:gd name="T4" fmla="*/ 39 w 318"/>
                    <a:gd name="T5" fmla="*/ 223 h 230"/>
                    <a:gd name="T6" fmla="*/ 40 w 318"/>
                    <a:gd name="T7" fmla="*/ 207 h 230"/>
                    <a:gd name="T8" fmla="*/ 39 w 318"/>
                    <a:gd name="T9" fmla="*/ 174 h 230"/>
                    <a:gd name="T10" fmla="*/ 42 w 318"/>
                    <a:gd name="T11" fmla="*/ 142 h 230"/>
                    <a:gd name="T12" fmla="*/ 72 w 318"/>
                    <a:gd name="T13" fmla="*/ 103 h 230"/>
                    <a:gd name="T14" fmla="*/ 112 w 318"/>
                    <a:gd name="T15" fmla="*/ 75 h 230"/>
                    <a:gd name="T16" fmla="*/ 151 w 318"/>
                    <a:gd name="T17" fmla="*/ 47 h 230"/>
                    <a:gd name="T18" fmla="*/ 168 w 318"/>
                    <a:gd name="T19" fmla="*/ 29 h 230"/>
                    <a:gd name="T20" fmla="*/ 172 w 318"/>
                    <a:gd name="T21" fmla="*/ 22 h 230"/>
                    <a:gd name="T22" fmla="*/ 174 w 318"/>
                    <a:gd name="T23" fmla="*/ 22 h 230"/>
                    <a:gd name="T24" fmla="*/ 176 w 318"/>
                    <a:gd name="T25" fmla="*/ 40 h 230"/>
                    <a:gd name="T26" fmla="*/ 174 w 318"/>
                    <a:gd name="T27" fmla="*/ 45 h 230"/>
                    <a:gd name="T28" fmla="*/ 182 w 318"/>
                    <a:gd name="T29" fmla="*/ 15 h 230"/>
                    <a:gd name="T30" fmla="*/ 179 w 318"/>
                    <a:gd name="T31" fmla="*/ 0 h 230"/>
                    <a:gd name="T32" fmla="*/ 193 w 318"/>
                    <a:gd name="T33" fmla="*/ 20 h 230"/>
                    <a:gd name="T34" fmla="*/ 197 w 318"/>
                    <a:gd name="T35" fmla="*/ 60 h 230"/>
                    <a:gd name="T36" fmla="*/ 189 w 318"/>
                    <a:gd name="T37" fmla="*/ 79 h 230"/>
                    <a:gd name="T38" fmla="*/ 214 w 318"/>
                    <a:gd name="T39" fmla="*/ 30 h 230"/>
                    <a:gd name="T40" fmla="*/ 216 w 318"/>
                    <a:gd name="T41" fmla="*/ 11 h 230"/>
                    <a:gd name="T42" fmla="*/ 238 w 318"/>
                    <a:gd name="T43" fmla="*/ 53 h 230"/>
                    <a:gd name="T44" fmla="*/ 285 w 318"/>
                    <a:gd name="T45" fmla="*/ 107 h 230"/>
                    <a:gd name="T46" fmla="*/ 299 w 318"/>
                    <a:gd name="T47" fmla="*/ 153 h 230"/>
                    <a:gd name="T48" fmla="*/ 288 w 318"/>
                    <a:gd name="T49" fmla="*/ 174 h 230"/>
                    <a:gd name="T50" fmla="*/ 310 w 318"/>
                    <a:gd name="T51" fmla="*/ 146 h 230"/>
                    <a:gd name="T52" fmla="*/ 317 w 318"/>
                    <a:gd name="T53" fmla="*/ 136 h 230"/>
                    <a:gd name="T54" fmla="*/ 314 w 318"/>
                    <a:gd name="T55" fmla="*/ 141 h 230"/>
                    <a:gd name="T56" fmla="*/ 306 w 318"/>
                    <a:gd name="T57" fmla="*/ 158 h 230"/>
                    <a:gd name="T58" fmla="*/ 288 w 318"/>
                    <a:gd name="T59" fmla="*/ 174 h 230"/>
                    <a:gd name="T60" fmla="*/ 296 w 318"/>
                    <a:gd name="T61" fmla="*/ 153 h 230"/>
                    <a:gd name="T62" fmla="*/ 284 w 318"/>
                    <a:gd name="T63" fmla="*/ 108 h 230"/>
                    <a:gd name="T64" fmla="*/ 236 w 318"/>
                    <a:gd name="T65" fmla="*/ 54 h 230"/>
                    <a:gd name="T66" fmla="*/ 214 w 318"/>
                    <a:gd name="T67" fmla="*/ 11 h 230"/>
                    <a:gd name="T68" fmla="*/ 216 w 318"/>
                    <a:gd name="T69" fmla="*/ 30 h 230"/>
                    <a:gd name="T70" fmla="*/ 191 w 318"/>
                    <a:gd name="T71" fmla="*/ 80 h 230"/>
                    <a:gd name="T72" fmla="*/ 189 w 318"/>
                    <a:gd name="T73" fmla="*/ 79 h 230"/>
                    <a:gd name="T74" fmla="*/ 196 w 318"/>
                    <a:gd name="T75" fmla="*/ 40 h 230"/>
                    <a:gd name="T76" fmla="*/ 181 w 318"/>
                    <a:gd name="T77" fmla="*/ 5 h 230"/>
                    <a:gd name="T78" fmla="*/ 184 w 318"/>
                    <a:gd name="T79" fmla="*/ 15 h 230"/>
                    <a:gd name="T80" fmla="*/ 175 w 318"/>
                    <a:gd name="T81" fmla="*/ 46 h 230"/>
                    <a:gd name="T82" fmla="*/ 173 w 318"/>
                    <a:gd name="T83" fmla="*/ 46 h 230"/>
                    <a:gd name="T84" fmla="*/ 174 w 318"/>
                    <a:gd name="T85" fmla="*/ 34 h 230"/>
                    <a:gd name="T86" fmla="*/ 174 w 318"/>
                    <a:gd name="T87" fmla="*/ 23 h 230"/>
                    <a:gd name="T88" fmla="*/ 170 w 318"/>
                    <a:gd name="T89" fmla="*/ 30 h 230"/>
                    <a:gd name="T90" fmla="*/ 153 w 318"/>
                    <a:gd name="T91" fmla="*/ 48 h 230"/>
                    <a:gd name="T92" fmla="*/ 113 w 318"/>
                    <a:gd name="T93" fmla="*/ 77 h 230"/>
                    <a:gd name="T94" fmla="*/ 74 w 318"/>
                    <a:gd name="T95" fmla="*/ 105 h 230"/>
                    <a:gd name="T96" fmla="*/ 44 w 318"/>
                    <a:gd name="T97" fmla="*/ 143 h 230"/>
                    <a:gd name="T98" fmla="*/ 41 w 318"/>
                    <a:gd name="T99" fmla="*/ 174 h 230"/>
                    <a:gd name="T100" fmla="*/ 42 w 318"/>
                    <a:gd name="T101" fmla="*/ 207 h 230"/>
                    <a:gd name="T102" fmla="*/ 37 w 318"/>
                    <a:gd name="T103" fmla="*/ 230 h 230"/>
                    <a:gd name="T104" fmla="*/ 37 w 318"/>
                    <a:gd name="T105" fmla="*/ 201 h 230"/>
                    <a:gd name="T106" fmla="*/ 27 w 318"/>
                    <a:gd name="T107" fmla="*/ 170 h 230"/>
                    <a:gd name="T108" fmla="*/ 9 w 318"/>
                    <a:gd name="T109" fmla="*/ 16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18" h="230">
                      <a:moveTo>
                        <a:pt x="0" y="167"/>
                      </a:moveTo>
                      <a:cubicBezTo>
                        <a:pt x="1" y="164"/>
                        <a:pt x="5" y="161"/>
                        <a:pt x="8" y="160"/>
                      </a:cubicBezTo>
                      <a:cubicBezTo>
                        <a:pt x="12" y="159"/>
                        <a:pt x="16" y="160"/>
                        <a:pt x="20" y="162"/>
                      </a:cubicBezTo>
                      <a:cubicBezTo>
                        <a:pt x="27" y="165"/>
                        <a:pt x="31" y="172"/>
                        <a:pt x="34" y="179"/>
                      </a:cubicBezTo>
                      <a:cubicBezTo>
                        <a:pt x="37" y="186"/>
                        <a:pt x="38" y="193"/>
                        <a:pt x="39" y="201"/>
                      </a:cubicBezTo>
                      <a:cubicBezTo>
                        <a:pt x="39" y="208"/>
                        <a:pt x="40" y="215"/>
                        <a:pt x="39" y="223"/>
                      </a:cubicBezTo>
                      <a:cubicBezTo>
                        <a:pt x="37" y="222"/>
                        <a:pt x="37" y="222"/>
                        <a:pt x="37" y="222"/>
                      </a:cubicBezTo>
                      <a:cubicBezTo>
                        <a:pt x="39" y="217"/>
                        <a:pt x="40" y="212"/>
                        <a:pt x="40" y="207"/>
                      </a:cubicBezTo>
                      <a:cubicBezTo>
                        <a:pt x="41" y="201"/>
                        <a:pt x="41" y="196"/>
                        <a:pt x="41" y="191"/>
                      </a:cubicBezTo>
                      <a:cubicBezTo>
                        <a:pt x="40" y="185"/>
                        <a:pt x="40" y="180"/>
                        <a:pt x="39" y="174"/>
                      </a:cubicBezTo>
                      <a:cubicBezTo>
                        <a:pt x="39" y="169"/>
                        <a:pt x="38" y="163"/>
                        <a:pt x="39" y="158"/>
                      </a:cubicBezTo>
                      <a:cubicBezTo>
                        <a:pt x="39" y="153"/>
                        <a:pt x="40" y="147"/>
                        <a:pt x="42" y="142"/>
                      </a:cubicBezTo>
                      <a:cubicBezTo>
                        <a:pt x="44" y="137"/>
                        <a:pt x="47" y="132"/>
                        <a:pt x="50" y="127"/>
                      </a:cubicBezTo>
                      <a:cubicBezTo>
                        <a:pt x="56" y="118"/>
                        <a:pt x="64" y="110"/>
                        <a:pt x="72" y="103"/>
                      </a:cubicBezTo>
                      <a:cubicBezTo>
                        <a:pt x="81" y="96"/>
                        <a:pt x="89" y="90"/>
                        <a:pt x="99" y="84"/>
                      </a:cubicBezTo>
                      <a:cubicBezTo>
                        <a:pt x="103" y="81"/>
                        <a:pt x="108" y="78"/>
                        <a:pt x="112" y="75"/>
                      </a:cubicBezTo>
                      <a:cubicBezTo>
                        <a:pt x="117" y="72"/>
                        <a:pt x="121" y="69"/>
                        <a:pt x="126" y="66"/>
                      </a:cubicBezTo>
                      <a:cubicBezTo>
                        <a:pt x="135" y="60"/>
                        <a:pt x="143" y="54"/>
                        <a:pt x="151" y="47"/>
                      </a:cubicBezTo>
                      <a:cubicBezTo>
                        <a:pt x="155" y="43"/>
                        <a:pt x="159" y="39"/>
                        <a:pt x="163" y="35"/>
                      </a:cubicBezTo>
                      <a:cubicBezTo>
                        <a:pt x="165" y="33"/>
                        <a:pt x="166" y="31"/>
                        <a:pt x="168" y="29"/>
                      </a:cubicBezTo>
                      <a:cubicBezTo>
                        <a:pt x="169" y="28"/>
                        <a:pt x="170" y="27"/>
                        <a:pt x="170" y="26"/>
                      </a:cubicBezTo>
                      <a:cubicBezTo>
                        <a:pt x="171" y="25"/>
                        <a:pt x="171" y="23"/>
                        <a:pt x="172" y="22"/>
                      </a:cubicBezTo>
                      <a:cubicBezTo>
                        <a:pt x="172" y="20"/>
                        <a:pt x="172" y="20"/>
                        <a:pt x="172" y="20"/>
                      </a:cubicBezTo>
                      <a:cubicBezTo>
                        <a:pt x="174" y="22"/>
                        <a:pt x="174" y="22"/>
                        <a:pt x="174" y="22"/>
                      </a:cubicBezTo>
                      <a:cubicBezTo>
                        <a:pt x="176" y="26"/>
                        <a:pt x="176" y="30"/>
                        <a:pt x="176" y="34"/>
                      </a:cubicBezTo>
                      <a:cubicBezTo>
                        <a:pt x="177" y="36"/>
                        <a:pt x="176" y="38"/>
                        <a:pt x="176" y="40"/>
                      </a:cubicBezTo>
                      <a:cubicBezTo>
                        <a:pt x="176" y="42"/>
                        <a:pt x="176" y="44"/>
                        <a:pt x="175" y="46"/>
                      </a:cubicBezTo>
                      <a:cubicBezTo>
                        <a:pt x="174" y="45"/>
                        <a:pt x="174" y="45"/>
                        <a:pt x="174" y="45"/>
                      </a:cubicBezTo>
                      <a:cubicBezTo>
                        <a:pt x="178" y="39"/>
                        <a:pt x="180" y="33"/>
                        <a:pt x="181" y="25"/>
                      </a:cubicBezTo>
                      <a:cubicBezTo>
                        <a:pt x="182" y="22"/>
                        <a:pt x="182" y="18"/>
                        <a:pt x="182" y="15"/>
                      </a:cubicBezTo>
                      <a:cubicBezTo>
                        <a:pt x="182" y="11"/>
                        <a:pt x="181" y="8"/>
                        <a:pt x="180" y="4"/>
                      </a:cubicBez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82" y="3"/>
                        <a:pt x="182" y="3"/>
                        <a:pt x="182" y="3"/>
                      </a:cubicBezTo>
                      <a:cubicBezTo>
                        <a:pt x="187" y="8"/>
                        <a:pt x="191" y="14"/>
                        <a:pt x="193" y="20"/>
                      </a:cubicBezTo>
                      <a:cubicBezTo>
                        <a:pt x="196" y="27"/>
                        <a:pt x="198" y="33"/>
                        <a:pt x="198" y="40"/>
                      </a:cubicBezTo>
                      <a:cubicBezTo>
                        <a:pt x="199" y="47"/>
                        <a:pt x="198" y="54"/>
                        <a:pt x="197" y="60"/>
                      </a:cubicBezTo>
                      <a:cubicBezTo>
                        <a:pt x="196" y="67"/>
                        <a:pt x="194" y="74"/>
                        <a:pt x="191" y="80"/>
                      </a:cubicBezTo>
                      <a:cubicBezTo>
                        <a:pt x="189" y="79"/>
                        <a:pt x="189" y="79"/>
                        <a:pt x="189" y="79"/>
                      </a:cubicBezTo>
                      <a:cubicBezTo>
                        <a:pt x="198" y="70"/>
                        <a:pt x="205" y="59"/>
                        <a:pt x="209" y="48"/>
                      </a:cubicBezTo>
                      <a:cubicBezTo>
                        <a:pt x="211" y="42"/>
                        <a:pt x="213" y="36"/>
                        <a:pt x="214" y="30"/>
                      </a:cubicBezTo>
                      <a:cubicBezTo>
                        <a:pt x="215" y="23"/>
                        <a:pt x="215" y="17"/>
                        <a:pt x="214" y="11"/>
                      </a:cubicBezTo>
                      <a:cubicBezTo>
                        <a:pt x="216" y="11"/>
                        <a:pt x="216" y="11"/>
                        <a:pt x="216" y="11"/>
                      </a:cubicBezTo>
                      <a:cubicBezTo>
                        <a:pt x="218" y="18"/>
                        <a:pt x="221" y="26"/>
                        <a:pt x="224" y="33"/>
                      </a:cubicBezTo>
                      <a:cubicBezTo>
                        <a:pt x="228" y="40"/>
                        <a:pt x="232" y="47"/>
                        <a:pt x="238" y="53"/>
                      </a:cubicBezTo>
                      <a:cubicBezTo>
                        <a:pt x="248" y="65"/>
                        <a:pt x="260" y="75"/>
                        <a:pt x="271" y="87"/>
                      </a:cubicBezTo>
                      <a:cubicBezTo>
                        <a:pt x="277" y="93"/>
                        <a:pt x="281" y="100"/>
                        <a:pt x="285" y="107"/>
                      </a:cubicBezTo>
                      <a:cubicBezTo>
                        <a:pt x="289" y="114"/>
                        <a:pt x="293" y="121"/>
                        <a:pt x="295" y="129"/>
                      </a:cubicBezTo>
                      <a:cubicBezTo>
                        <a:pt x="298" y="137"/>
                        <a:pt x="299" y="145"/>
                        <a:pt x="299" y="153"/>
                      </a:cubicBezTo>
                      <a:cubicBezTo>
                        <a:pt x="298" y="162"/>
                        <a:pt x="295" y="170"/>
                        <a:pt x="289" y="176"/>
                      </a:cubicBezTo>
                      <a:cubicBezTo>
                        <a:pt x="288" y="174"/>
                        <a:pt x="288" y="174"/>
                        <a:pt x="288" y="174"/>
                      </a:cubicBezTo>
                      <a:cubicBezTo>
                        <a:pt x="295" y="170"/>
                        <a:pt x="301" y="164"/>
                        <a:pt x="305" y="157"/>
                      </a:cubicBezTo>
                      <a:cubicBezTo>
                        <a:pt x="307" y="154"/>
                        <a:pt x="309" y="150"/>
                        <a:pt x="310" y="146"/>
                      </a:cubicBezTo>
                      <a:cubicBezTo>
                        <a:pt x="311" y="144"/>
                        <a:pt x="312" y="142"/>
                        <a:pt x="313" y="140"/>
                      </a:cubicBezTo>
                      <a:cubicBezTo>
                        <a:pt x="314" y="139"/>
                        <a:pt x="315" y="137"/>
                        <a:pt x="317" y="136"/>
                      </a:cubicBezTo>
                      <a:cubicBezTo>
                        <a:pt x="318" y="137"/>
                        <a:pt x="318" y="137"/>
                        <a:pt x="318" y="137"/>
                      </a:cubicBezTo>
                      <a:cubicBezTo>
                        <a:pt x="316" y="138"/>
                        <a:pt x="315" y="139"/>
                        <a:pt x="314" y="141"/>
                      </a:cubicBezTo>
                      <a:cubicBezTo>
                        <a:pt x="313" y="143"/>
                        <a:pt x="312" y="145"/>
                        <a:pt x="311" y="147"/>
                      </a:cubicBezTo>
                      <a:cubicBezTo>
                        <a:pt x="310" y="150"/>
                        <a:pt x="308" y="154"/>
                        <a:pt x="306" y="158"/>
                      </a:cubicBezTo>
                      <a:cubicBezTo>
                        <a:pt x="302" y="165"/>
                        <a:pt x="296" y="171"/>
                        <a:pt x="289" y="176"/>
                      </a:cubicBezTo>
                      <a:cubicBezTo>
                        <a:pt x="288" y="174"/>
                        <a:pt x="288" y="174"/>
                        <a:pt x="288" y="174"/>
                      </a:cubicBezTo>
                      <a:cubicBezTo>
                        <a:pt x="291" y="172"/>
                        <a:pt x="293" y="168"/>
                        <a:pt x="294" y="165"/>
                      </a:cubicBezTo>
                      <a:cubicBezTo>
                        <a:pt x="295" y="161"/>
                        <a:pt x="296" y="157"/>
                        <a:pt x="296" y="153"/>
                      </a:cubicBezTo>
                      <a:cubicBezTo>
                        <a:pt x="297" y="145"/>
                        <a:pt x="295" y="137"/>
                        <a:pt x="293" y="130"/>
                      </a:cubicBezTo>
                      <a:cubicBezTo>
                        <a:pt x="291" y="122"/>
                        <a:pt x="288" y="115"/>
                        <a:pt x="284" y="108"/>
                      </a:cubicBezTo>
                      <a:cubicBezTo>
                        <a:pt x="280" y="101"/>
                        <a:pt x="275" y="95"/>
                        <a:pt x="270" y="89"/>
                      </a:cubicBezTo>
                      <a:cubicBezTo>
                        <a:pt x="259" y="77"/>
                        <a:pt x="246" y="67"/>
                        <a:pt x="236" y="54"/>
                      </a:cubicBezTo>
                      <a:cubicBezTo>
                        <a:pt x="231" y="48"/>
                        <a:pt x="226" y="41"/>
                        <a:pt x="222" y="34"/>
                      </a:cubicBezTo>
                      <a:cubicBezTo>
                        <a:pt x="219" y="27"/>
                        <a:pt x="216" y="19"/>
                        <a:pt x="214" y="11"/>
                      </a:cubicBezTo>
                      <a:cubicBezTo>
                        <a:pt x="216" y="11"/>
                        <a:pt x="216" y="11"/>
                        <a:pt x="216" y="11"/>
                      </a:cubicBezTo>
                      <a:cubicBezTo>
                        <a:pt x="217" y="17"/>
                        <a:pt x="217" y="24"/>
                        <a:pt x="216" y="30"/>
                      </a:cubicBezTo>
                      <a:cubicBezTo>
                        <a:pt x="215" y="36"/>
                        <a:pt x="213" y="42"/>
                        <a:pt x="211" y="48"/>
                      </a:cubicBezTo>
                      <a:cubicBezTo>
                        <a:pt x="207" y="60"/>
                        <a:pt x="200" y="71"/>
                        <a:pt x="191" y="80"/>
                      </a:cubicBezTo>
                      <a:cubicBezTo>
                        <a:pt x="187" y="84"/>
                        <a:pt x="187" y="84"/>
                        <a:pt x="187" y="84"/>
                      </a:cubicBezTo>
                      <a:cubicBezTo>
                        <a:pt x="189" y="79"/>
                        <a:pt x="189" y="79"/>
                        <a:pt x="189" y="79"/>
                      </a:cubicBezTo>
                      <a:cubicBezTo>
                        <a:pt x="192" y="73"/>
                        <a:pt x="193" y="66"/>
                        <a:pt x="195" y="60"/>
                      </a:cubicBezTo>
                      <a:cubicBezTo>
                        <a:pt x="196" y="53"/>
                        <a:pt x="196" y="47"/>
                        <a:pt x="196" y="40"/>
                      </a:cubicBezTo>
                      <a:cubicBezTo>
                        <a:pt x="195" y="34"/>
                        <a:pt x="194" y="27"/>
                        <a:pt x="191" y="21"/>
                      </a:cubicBezTo>
                      <a:cubicBezTo>
                        <a:pt x="189" y="15"/>
                        <a:pt x="185" y="10"/>
                        <a:pt x="181" y="5"/>
                      </a:cubicBezTo>
                      <a:cubicBezTo>
                        <a:pt x="183" y="4"/>
                        <a:pt x="183" y="4"/>
                        <a:pt x="183" y="4"/>
                      </a:cubicBezTo>
                      <a:cubicBezTo>
                        <a:pt x="184" y="7"/>
                        <a:pt x="184" y="11"/>
                        <a:pt x="184" y="15"/>
                      </a:cubicBezTo>
                      <a:cubicBezTo>
                        <a:pt x="184" y="18"/>
                        <a:pt x="184" y="22"/>
                        <a:pt x="184" y="26"/>
                      </a:cubicBezTo>
                      <a:cubicBezTo>
                        <a:pt x="182" y="33"/>
                        <a:pt x="180" y="40"/>
                        <a:pt x="175" y="46"/>
                      </a:cubicBezTo>
                      <a:cubicBezTo>
                        <a:pt x="172" y="51"/>
                        <a:pt x="172" y="51"/>
                        <a:pt x="172" y="51"/>
                      </a:cubicBezTo>
                      <a:cubicBezTo>
                        <a:pt x="173" y="46"/>
                        <a:pt x="173" y="46"/>
                        <a:pt x="173" y="46"/>
                      </a:cubicBezTo>
                      <a:cubicBezTo>
                        <a:pt x="174" y="44"/>
                        <a:pt x="174" y="42"/>
                        <a:pt x="174" y="40"/>
                      </a:cubicBezTo>
                      <a:cubicBezTo>
                        <a:pt x="174" y="38"/>
                        <a:pt x="174" y="36"/>
                        <a:pt x="174" y="34"/>
                      </a:cubicBezTo>
                      <a:cubicBezTo>
                        <a:pt x="174" y="30"/>
                        <a:pt x="173" y="26"/>
                        <a:pt x="172" y="23"/>
                      </a:cubicBezTo>
                      <a:cubicBezTo>
                        <a:pt x="174" y="23"/>
                        <a:pt x="174" y="23"/>
                        <a:pt x="174" y="23"/>
                      </a:cubicBezTo>
                      <a:cubicBezTo>
                        <a:pt x="173" y="24"/>
                        <a:pt x="173" y="26"/>
                        <a:pt x="172" y="27"/>
                      </a:cubicBezTo>
                      <a:cubicBezTo>
                        <a:pt x="171" y="28"/>
                        <a:pt x="171" y="29"/>
                        <a:pt x="170" y="30"/>
                      </a:cubicBezTo>
                      <a:cubicBezTo>
                        <a:pt x="168" y="33"/>
                        <a:pt x="166" y="35"/>
                        <a:pt x="165" y="37"/>
                      </a:cubicBezTo>
                      <a:cubicBezTo>
                        <a:pt x="161" y="41"/>
                        <a:pt x="157" y="45"/>
                        <a:pt x="153" y="48"/>
                      </a:cubicBezTo>
                      <a:cubicBezTo>
                        <a:pt x="145" y="55"/>
                        <a:pt x="136" y="62"/>
                        <a:pt x="127" y="68"/>
                      </a:cubicBezTo>
                      <a:cubicBezTo>
                        <a:pt x="122" y="71"/>
                        <a:pt x="118" y="74"/>
                        <a:pt x="113" y="77"/>
                      </a:cubicBezTo>
                      <a:cubicBezTo>
                        <a:pt x="109" y="80"/>
                        <a:pt x="104" y="83"/>
                        <a:pt x="100" y="86"/>
                      </a:cubicBezTo>
                      <a:cubicBezTo>
                        <a:pt x="91" y="92"/>
                        <a:pt x="82" y="98"/>
                        <a:pt x="74" y="105"/>
                      </a:cubicBezTo>
                      <a:cubicBezTo>
                        <a:pt x="65" y="112"/>
                        <a:pt x="58" y="120"/>
                        <a:pt x="52" y="128"/>
                      </a:cubicBezTo>
                      <a:cubicBezTo>
                        <a:pt x="48" y="133"/>
                        <a:pt x="46" y="138"/>
                        <a:pt x="44" y="143"/>
                      </a:cubicBezTo>
                      <a:cubicBezTo>
                        <a:pt x="42" y="148"/>
                        <a:pt x="41" y="153"/>
                        <a:pt x="41" y="158"/>
                      </a:cubicBezTo>
                      <a:cubicBezTo>
                        <a:pt x="41" y="163"/>
                        <a:pt x="41" y="169"/>
                        <a:pt x="41" y="174"/>
                      </a:cubicBezTo>
                      <a:cubicBezTo>
                        <a:pt x="42" y="180"/>
                        <a:pt x="42" y="185"/>
                        <a:pt x="43" y="190"/>
                      </a:cubicBezTo>
                      <a:cubicBezTo>
                        <a:pt x="43" y="196"/>
                        <a:pt x="43" y="201"/>
                        <a:pt x="42" y="207"/>
                      </a:cubicBezTo>
                      <a:cubicBezTo>
                        <a:pt x="42" y="212"/>
                        <a:pt x="41" y="218"/>
                        <a:pt x="39" y="223"/>
                      </a:cubicBezTo>
                      <a:cubicBezTo>
                        <a:pt x="37" y="230"/>
                        <a:pt x="37" y="230"/>
                        <a:pt x="37" y="230"/>
                      </a:cubicBezTo>
                      <a:cubicBezTo>
                        <a:pt x="37" y="223"/>
                        <a:pt x="37" y="223"/>
                        <a:pt x="37" y="223"/>
                      </a:cubicBezTo>
                      <a:cubicBezTo>
                        <a:pt x="37" y="215"/>
                        <a:pt x="37" y="208"/>
                        <a:pt x="37" y="201"/>
                      </a:cubicBezTo>
                      <a:cubicBezTo>
                        <a:pt x="36" y="193"/>
                        <a:pt x="35" y="186"/>
                        <a:pt x="32" y="180"/>
                      </a:cubicBezTo>
                      <a:cubicBezTo>
                        <a:pt x="31" y="176"/>
                        <a:pt x="29" y="173"/>
                        <a:pt x="27" y="170"/>
                      </a:cubicBezTo>
                      <a:cubicBezTo>
                        <a:pt x="25" y="167"/>
                        <a:pt x="22" y="165"/>
                        <a:pt x="19" y="163"/>
                      </a:cubicBezTo>
                      <a:cubicBezTo>
                        <a:pt x="16" y="162"/>
                        <a:pt x="12" y="161"/>
                        <a:pt x="9" y="161"/>
                      </a:cubicBezTo>
                      <a:cubicBezTo>
                        <a:pt x="5" y="162"/>
                        <a:pt x="2" y="164"/>
                        <a:pt x="0" y="167"/>
                      </a:cubicBezTo>
                      <a:close/>
                    </a:path>
                  </a:pathLst>
                </a:custGeom>
                <a:solidFill>
                  <a:srgbClr val="912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92" name="Freeform 955"/>
                <p:cNvSpPr>
                  <a:spLocks/>
                </p:cNvSpPr>
                <p:nvPr/>
              </p:nvSpPr>
              <p:spPr bwMode="auto">
                <a:xfrm>
                  <a:off x="4513" y="1626"/>
                  <a:ext cx="303" cy="335"/>
                </a:xfrm>
                <a:custGeom>
                  <a:avLst/>
                  <a:gdLst>
                    <a:gd name="T0" fmla="*/ 0 w 128"/>
                    <a:gd name="T1" fmla="*/ 141 h 141"/>
                    <a:gd name="T2" fmla="*/ 5 w 128"/>
                    <a:gd name="T3" fmla="*/ 115 h 141"/>
                    <a:gd name="T4" fmla="*/ 13 w 128"/>
                    <a:gd name="T5" fmla="*/ 91 h 141"/>
                    <a:gd name="T6" fmla="*/ 40 w 128"/>
                    <a:gd name="T7" fmla="*/ 47 h 141"/>
                    <a:gd name="T8" fmla="*/ 79 w 128"/>
                    <a:gd name="T9" fmla="*/ 14 h 141"/>
                    <a:gd name="T10" fmla="*/ 103 w 128"/>
                    <a:gd name="T11" fmla="*/ 4 h 141"/>
                    <a:gd name="T12" fmla="*/ 128 w 128"/>
                    <a:gd name="T13" fmla="*/ 0 h 141"/>
                    <a:gd name="T14" fmla="*/ 80 w 128"/>
                    <a:gd name="T15" fmla="*/ 16 h 141"/>
                    <a:gd name="T16" fmla="*/ 42 w 128"/>
                    <a:gd name="T17" fmla="*/ 48 h 141"/>
                    <a:gd name="T18" fmla="*/ 15 w 128"/>
                    <a:gd name="T19" fmla="*/ 92 h 141"/>
                    <a:gd name="T20" fmla="*/ 6 w 128"/>
                    <a:gd name="T21" fmla="*/ 116 h 141"/>
                    <a:gd name="T22" fmla="*/ 0 w 128"/>
                    <a:gd name="T23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" h="141">
                      <a:moveTo>
                        <a:pt x="0" y="141"/>
                      </a:moveTo>
                      <a:cubicBezTo>
                        <a:pt x="1" y="132"/>
                        <a:pt x="3" y="124"/>
                        <a:pt x="5" y="115"/>
                      </a:cubicBezTo>
                      <a:cubicBezTo>
                        <a:pt x="7" y="107"/>
                        <a:pt x="10" y="99"/>
                        <a:pt x="13" y="91"/>
                      </a:cubicBezTo>
                      <a:cubicBezTo>
                        <a:pt x="20" y="75"/>
                        <a:pt x="29" y="60"/>
                        <a:pt x="40" y="47"/>
                      </a:cubicBezTo>
                      <a:cubicBezTo>
                        <a:pt x="51" y="34"/>
                        <a:pt x="64" y="22"/>
                        <a:pt x="79" y="14"/>
                      </a:cubicBezTo>
                      <a:cubicBezTo>
                        <a:pt x="87" y="10"/>
                        <a:pt x="95" y="7"/>
                        <a:pt x="103" y="4"/>
                      </a:cubicBezTo>
                      <a:cubicBezTo>
                        <a:pt x="111" y="2"/>
                        <a:pt x="120" y="1"/>
                        <a:pt x="128" y="0"/>
                      </a:cubicBezTo>
                      <a:cubicBezTo>
                        <a:pt x="111" y="2"/>
                        <a:pt x="95" y="7"/>
                        <a:pt x="80" y="16"/>
                      </a:cubicBezTo>
                      <a:cubicBezTo>
                        <a:pt x="65" y="24"/>
                        <a:pt x="52" y="35"/>
                        <a:pt x="42" y="48"/>
                      </a:cubicBezTo>
                      <a:cubicBezTo>
                        <a:pt x="31" y="61"/>
                        <a:pt x="22" y="76"/>
                        <a:pt x="15" y="92"/>
                      </a:cubicBezTo>
                      <a:cubicBezTo>
                        <a:pt x="12" y="100"/>
                        <a:pt x="9" y="108"/>
                        <a:pt x="6" y="116"/>
                      </a:cubicBezTo>
                      <a:cubicBezTo>
                        <a:pt x="4" y="124"/>
                        <a:pt x="2" y="132"/>
                        <a:pt x="0" y="141"/>
                      </a:cubicBezTo>
                      <a:close/>
                    </a:path>
                  </a:pathLst>
                </a:custGeom>
                <a:solidFill>
                  <a:srgbClr val="D878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93" name="Freeform 956"/>
                <p:cNvSpPr>
                  <a:spLocks/>
                </p:cNvSpPr>
                <p:nvPr/>
              </p:nvSpPr>
              <p:spPr bwMode="auto">
                <a:xfrm>
                  <a:off x="5263" y="2049"/>
                  <a:ext cx="28" cy="31"/>
                </a:xfrm>
                <a:custGeom>
                  <a:avLst/>
                  <a:gdLst>
                    <a:gd name="T0" fmla="*/ 3 w 12"/>
                    <a:gd name="T1" fmla="*/ 12 h 13"/>
                    <a:gd name="T2" fmla="*/ 11 w 12"/>
                    <a:gd name="T3" fmla="*/ 4 h 13"/>
                    <a:gd name="T4" fmla="*/ 5 w 12"/>
                    <a:gd name="T5" fmla="*/ 5 h 13"/>
                    <a:gd name="T6" fmla="*/ 3 w 12"/>
                    <a:gd name="T7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3">
                      <a:moveTo>
                        <a:pt x="3" y="12"/>
                      </a:moveTo>
                      <a:cubicBezTo>
                        <a:pt x="8" y="13"/>
                        <a:pt x="12" y="8"/>
                        <a:pt x="11" y="4"/>
                      </a:cubicBezTo>
                      <a:cubicBezTo>
                        <a:pt x="11" y="0"/>
                        <a:pt x="5" y="0"/>
                        <a:pt x="5" y="5"/>
                      </a:cubicBezTo>
                      <a:cubicBezTo>
                        <a:pt x="4" y="10"/>
                        <a:pt x="0" y="12"/>
                        <a:pt x="3" y="12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94" name="Freeform 957"/>
                <p:cNvSpPr>
                  <a:spLocks/>
                </p:cNvSpPr>
                <p:nvPr/>
              </p:nvSpPr>
              <p:spPr bwMode="auto">
                <a:xfrm>
                  <a:off x="4569" y="2082"/>
                  <a:ext cx="31" cy="29"/>
                </a:xfrm>
                <a:custGeom>
                  <a:avLst/>
                  <a:gdLst>
                    <a:gd name="T0" fmla="*/ 7 w 13"/>
                    <a:gd name="T1" fmla="*/ 5 h 12"/>
                    <a:gd name="T2" fmla="*/ 0 w 13"/>
                    <a:gd name="T3" fmla="*/ 4 h 12"/>
                    <a:gd name="T4" fmla="*/ 10 w 13"/>
                    <a:gd name="T5" fmla="*/ 11 h 12"/>
                    <a:gd name="T6" fmla="*/ 7 w 13"/>
                    <a:gd name="T7" fmla="*/ 5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2">
                      <a:moveTo>
                        <a:pt x="7" y="5"/>
                      </a:moveTo>
                      <a:cubicBezTo>
                        <a:pt x="6" y="0"/>
                        <a:pt x="0" y="1"/>
                        <a:pt x="0" y="4"/>
                      </a:cubicBezTo>
                      <a:cubicBezTo>
                        <a:pt x="0" y="9"/>
                        <a:pt x="5" y="12"/>
                        <a:pt x="10" y="11"/>
                      </a:cubicBezTo>
                      <a:cubicBezTo>
                        <a:pt x="13" y="11"/>
                        <a:pt x="8" y="9"/>
                        <a:pt x="7" y="5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95" name="Freeform 958"/>
                <p:cNvSpPr>
                  <a:spLocks/>
                </p:cNvSpPr>
                <p:nvPr/>
              </p:nvSpPr>
              <p:spPr bwMode="auto">
                <a:xfrm>
                  <a:off x="4596" y="2351"/>
                  <a:ext cx="146" cy="261"/>
                </a:xfrm>
                <a:custGeom>
                  <a:avLst/>
                  <a:gdLst>
                    <a:gd name="T0" fmla="*/ 62 w 62"/>
                    <a:gd name="T1" fmla="*/ 13 h 110"/>
                    <a:gd name="T2" fmla="*/ 22 w 62"/>
                    <a:gd name="T3" fmla="*/ 5 h 110"/>
                    <a:gd name="T4" fmla="*/ 4 w 62"/>
                    <a:gd name="T5" fmla="*/ 14 h 110"/>
                    <a:gd name="T6" fmla="*/ 10 w 62"/>
                    <a:gd name="T7" fmla="*/ 94 h 110"/>
                    <a:gd name="T8" fmla="*/ 38 w 62"/>
                    <a:gd name="T9" fmla="*/ 108 h 110"/>
                    <a:gd name="T10" fmla="*/ 62 w 62"/>
                    <a:gd name="T11" fmla="*/ 1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" h="110">
                      <a:moveTo>
                        <a:pt x="62" y="13"/>
                      </a:moveTo>
                      <a:cubicBezTo>
                        <a:pt x="55" y="9"/>
                        <a:pt x="45" y="0"/>
                        <a:pt x="22" y="5"/>
                      </a:cubicBezTo>
                      <a:cubicBezTo>
                        <a:pt x="11" y="7"/>
                        <a:pt x="6" y="0"/>
                        <a:pt x="4" y="14"/>
                      </a:cubicBezTo>
                      <a:cubicBezTo>
                        <a:pt x="3" y="26"/>
                        <a:pt x="0" y="80"/>
                        <a:pt x="10" y="94"/>
                      </a:cubicBezTo>
                      <a:cubicBezTo>
                        <a:pt x="22" y="110"/>
                        <a:pt x="29" y="109"/>
                        <a:pt x="38" y="108"/>
                      </a:cubicBezTo>
                      <a:lnTo>
                        <a:pt x="62" y="13"/>
                      </a:lnTo>
                      <a:close/>
                    </a:path>
                  </a:pathLst>
                </a:custGeom>
                <a:solidFill>
                  <a:srgbClr val="FFE0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96" name="Freeform 959"/>
                <p:cNvSpPr>
                  <a:spLocks/>
                </p:cNvSpPr>
                <p:nvPr/>
              </p:nvSpPr>
              <p:spPr bwMode="auto">
                <a:xfrm>
                  <a:off x="4596" y="2351"/>
                  <a:ext cx="146" cy="242"/>
                </a:xfrm>
                <a:custGeom>
                  <a:avLst/>
                  <a:gdLst>
                    <a:gd name="T0" fmla="*/ 22 w 62"/>
                    <a:gd name="T1" fmla="*/ 5 h 102"/>
                    <a:gd name="T2" fmla="*/ 4 w 62"/>
                    <a:gd name="T3" fmla="*/ 14 h 102"/>
                    <a:gd name="T4" fmla="*/ 10 w 62"/>
                    <a:gd name="T5" fmla="*/ 94 h 102"/>
                    <a:gd name="T6" fmla="*/ 17 w 62"/>
                    <a:gd name="T7" fmla="*/ 102 h 102"/>
                    <a:gd name="T8" fmla="*/ 59 w 62"/>
                    <a:gd name="T9" fmla="*/ 25 h 102"/>
                    <a:gd name="T10" fmla="*/ 62 w 62"/>
                    <a:gd name="T11" fmla="*/ 13 h 102"/>
                    <a:gd name="T12" fmla="*/ 22 w 62"/>
                    <a:gd name="T13" fmla="*/ 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102">
                      <a:moveTo>
                        <a:pt x="22" y="5"/>
                      </a:moveTo>
                      <a:cubicBezTo>
                        <a:pt x="11" y="7"/>
                        <a:pt x="6" y="0"/>
                        <a:pt x="4" y="14"/>
                      </a:cubicBezTo>
                      <a:cubicBezTo>
                        <a:pt x="3" y="26"/>
                        <a:pt x="0" y="80"/>
                        <a:pt x="10" y="94"/>
                      </a:cubicBezTo>
                      <a:cubicBezTo>
                        <a:pt x="13" y="98"/>
                        <a:pt x="15" y="100"/>
                        <a:pt x="17" y="102"/>
                      </a:cubicBezTo>
                      <a:cubicBezTo>
                        <a:pt x="19" y="79"/>
                        <a:pt x="40" y="47"/>
                        <a:pt x="59" y="25"/>
                      </a:cubicBezTo>
                      <a:cubicBezTo>
                        <a:pt x="62" y="13"/>
                        <a:pt x="62" y="13"/>
                        <a:pt x="62" y="13"/>
                      </a:cubicBezTo>
                      <a:cubicBezTo>
                        <a:pt x="55" y="9"/>
                        <a:pt x="45" y="0"/>
                        <a:pt x="22" y="5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97" name="Freeform 960"/>
                <p:cNvSpPr>
                  <a:spLocks/>
                </p:cNvSpPr>
                <p:nvPr/>
              </p:nvSpPr>
              <p:spPr bwMode="auto">
                <a:xfrm>
                  <a:off x="4605" y="2355"/>
                  <a:ext cx="133" cy="103"/>
                </a:xfrm>
                <a:custGeom>
                  <a:avLst/>
                  <a:gdLst>
                    <a:gd name="T0" fmla="*/ 56 w 56"/>
                    <a:gd name="T1" fmla="*/ 10 h 43"/>
                    <a:gd name="T2" fmla="*/ 3 w 56"/>
                    <a:gd name="T3" fmla="*/ 4 h 43"/>
                    <a:gd name="T4" fmla="*/ 0 w 56"/>
                    <a:gd name="T5" fmla="*/ 20 h 43"/>
                    <a:gd name="T6" fmla="*/ 30 w 56"/>
                    <a:gd name="T7" fmla="*/ 22 h 43"/>
                    <a:gd name="T8" fmla="*/ 24 w 56"/>
                    <a:gd name="T9" fmla="*/ 43 h 43"/>
                    <a:gd name="T10" fmla="*/ 56 w 56"/>
                    <a:gd name="T11" fmla="*/ 1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43">
                      <a:moveTo>
                        <a:pt x="56" y="10"/>
                      </a:moveTo>
                      <a:cubicBezTo>
                        <a:pt x="56" y="10"/>
                        <a:pt x="28" y="0"/>
                        <a:pt x="3" y="4"/>
                      </a:cubicBezTo>
                      <a:cubicBezTo>
                        <a:pt x="2" y="5"/>
                        <a:pt x="0" y="13"/>
                        <a:pt x="0" y="20"/>
                      </a:cubicBezTo>
                      <a:cubicBezTo>
                        <a:pt x="19" y="14"/>
                        <a:pt x="28" y="16"/>
                        <a:pt x="30" y="22"/>
                      </a:cubicBezTo>
                      <a:cubicBezTo>
                        <a:pt x="32" y="26"/>
                        <a:pt x="29" y="36"/>
                        <a:pt x="24" y="43"/>
                      </a:cubicBezTo>
                      <a:lnTo>
                        <a:pt x="56" y="10"/>
                      </a:ln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98" name="Freeform 961"/>
                <p:cNvSpPr>
                  <a:spLocks noEditPoints="1"/>
                </p:cNvSpPr>
                <p:nvPr/>
              </p:nvSpPr>
              <p:spPr bwMode="auto">
                <a:xfrm>
                  <a:off x="4593" y="2355"/>
                  <a:ext cx="152" cy="257"/>
                </a:xfrm>
                <a:custGeom>
                  <a:avLst/>
                  <a:gdLst>
                    <a:gd name="T0" fmla="*/ 33 w 64"/>
                    <a:gd name="T1" fmla="*/ 108 h 108"/>
                    <a:gd name="T2" fmla="*/ 33 w 64"/>
                    <a:gd name="T3" fmla="*/ 108 h 108"/>
                    <a:gd name="T4" fmla="*/ 10 w 64"/>
                    <a:gd name="T5" fmla="*/ 93 h 108"/>
                    <a:gd name="T6" fmla="*/ 4 w 64"/>
                    <a:gd name="T7" fmla="*/ 12 h 108"/>
                    <a:gd name="T8" fmla="*/ 12 w 64"/>
                    <a:gd name="T9" fmla="*/ 2 h 108"/>
                    <a:gd name="T10" fmla="*/ 14 w 64"/>
                    <a:gd name="T11" fmla="*/ 2 h 108"/>
                    <a:gd name="T12" fmla="*/ 22 w 64"/>
                    <a:gd name="T13" fmla="*/ 2 h 108"/>
                    <a:gd name="T14" fmla="*/ 36 w 64"/>
                    <a:gd name="T15" fmla="*/ 0 h 108"/>
                    <a:gd name="T16" fmla="*/ 61 w 64"/>
                    <a:gd name="T17" fmla="*/ 9 h 108"/>
                    <a:gd name="T18" fmla="*/ 63 w 64"/>
                    <a:gd name="T19" fmla="*/ 10 h 108"/>
                    <a:gd name="T20" fmla="*/ 64 w 64"/>
                    <a:gd name="T21" fmla="*/ 11 h 108"/>
                    <a:gd name="T22" fmla="*/ 40 w 64"/>
                    <a:gd name="T23" fmla="*/ 107 h 108"/>
                    <a:gd name="T24" fmla="*/ 39 w 64"/>
                    <a:gd name="T25" fmla="*/ 107 h 108"/>
                    <a:gd name="T26" fmla="*/ 33 w 64"/>
                    <a:gd name="T27" fmla="*/ 108 h 108"/>
                    <a:gd name="T28" fmla="*/ 12 w 64"/>
                    <a:gd name="T29" fmla="*/ 4 h 108"/>
                    <a:gd name="T30" fmla="*/ 6 w 64"/>
                    <a:gd name="T31" fmla="*/ 12 h 108"/>
                    <a:gd name="T32" fmla="*/ 12 w 64"/>
                    <a:gd name="T33" fmla="*/ 92 h 108"/>
                    <a:gd name="T34" fmla="*/ 33 w 64"/>
                    <a:gd name="T35" fmla="*/ 105 h 108"/>
                    <a:gd name="T36" fmla="*/ 33 w 64"/>
                    <a:gd name="T37" fmla="*/ 105 h 108"/>
                    <a:gd name="T38" fmla="*/ 38 w 64"/>
                    <a:gd name="T39" fmla="*/ 105 h 108"/>
                    <a:gd name="T40" fmla="*/ 62 w 64"/>
                    <a:gd name="T41" fmla="*/ 12 h 108"/>
                    <a:gd name="T42" fmla="*/ 60 w 64"/>
                    <a:gd name="T43" fmla="*/ 11 h 108"/>
                    <a:gd name="T44" fmla="*/ 36 w 64"/>
                    <a:gd name="T45" fmla="*/ 2 h 108"/>
                    <a:gd name="T46" fmla="*/ 23 w 64"/>
                    <a:gd name="T47" fmla="*/ 4 h 108"/>
                    <a:gd name="T48" fmla="*/ 18 w 64"/>
                    <a:gd name="T49" fmla="*/ 4 h 108"/>
                    <a:gd name="T50" fmla="*/ 14 w 64"/>
                    <a:gd name="T51" fmla="*/ 4 h 108"/>
                    <a:gd name="T52" fmla="*/ 12 w 64"/>
                    <a:gd name="T53" fmla="*/ 4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4" h="108">
                      <a:moveTo>
                        <a:pt x="33" y="108"/>
                      </a:moveTo>
                      <a:cubicBezTo>
                        <a:pt x="33" y="108"/>
                        <a:pt x="33" y="108"/>
                        <a:pt x="33" y="108"/>
                      </a:cubicBezTo>
                      <a:cubicBezTo>
                        <a:pt x="27" y="108"/>
                        <a:pt x="20" y="106"/>
                        <a:pt x="10" y="93"/>
                      </a:cubicBezTo>
                      <a:cubicBezTo>
                        <a:pt x="0" y="78"/>
                        <a:pt x="3" y="22"/>
                        <a:pt x="4" y="12"/>
                      </a:cubicBezTo>
                      <a:cubicBezTo>
                        <a:pt x="5" y="4"/>
                        <a:pt x="7" y="2"/>
                        <a:pt x="12" y="2"/>
                      </a:cubicBezTo>
                      <a:cubicBezTo>
                        <a:pt x="13" y="2"/>
                        <a:pt x="13" y="2"/>
                        <a:pt x="14" y="2"/>
                      </a:cubicBezTo>
                      <a:cubicBezTo>
                        <a:pt x="17" y="2"/>
                        <a:pt x="20" y="2"/>
                        <a:pt x="22" y="2"/>
                      </a:cubicBezTo>
                      <a:cubicBezTo>
                        <a:pt x="27" y="1"/>
                        <a:pt x="32" y="0"/>
                        <a:pt x="36" y="0"/>
                      </a:cubicBezTo>
                      <a:cubicBezTo>
                        <a:pt x="49" y="0"/>
                        <a:pt x="56" y="5"/>
                        <a:pt x="61" y="9"/>
                      </a:cubicBezTo>
                      <a:cubicBezTo>
                        <a:pt x="62" y="9"/>
                        <a:pt x="63" y="10"/>
                        <a:pt x="63" y="10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40" y="107"/>
                        <a:pt x="40" y="107"/>
                        <a:pt x="40" y="107"/>
                      </a:cubicBezTo>
                      <a:cubicBezTo>
                        <a:pt x="39" y="107"/>
                        <a:pt x="39" y="107"/>
                        <a:pt x="39" y="107"/>
                      </a:cubicBezTo>
                      <a:cubicBezTo>
                        <a:pt x="37" y="107"/>
                        <a:pt x="35" y="108"/>
                        <a:pt x="33" y="108"/>
                      </a:cubicBezTo>
                      <a:close/>
                      <a:moveTo>
                        <a:pt x="12" y="4"/>
                      </a:moveTo>
                      <a:cubicBezTo>
                        <a:pt x="9" y="4"/>
                        <a:pt x="7" y="5"/>
                        <a:pt x="6" y="12"/>
                      </a:cubicBezTo>
                      <a:cubicBezTo>
                        <a:pt x="5" y="24"/>
                        <a:pt x="3" y="78"/>
                        <a:pt x="12" y="92"/>
                      </a:cubicBezTo>
                      <a:cubicBezTo>
                        <a:pt x="20" y="103"/>
                        <a:pt x="27" y="105"/>
                        <a:pt x="33" y="105"/>
                      </a:cubicBezTo>
                      <a:cubicBezTo>
                        <a:pt x="33" y="105"/>
                        <a:pt x="33" y="105"/>
                        <a:pt x="33" y="105"/>
                      </a:cubicBezTo>
                      <a:cubicBezTo>
                        <a:pt x="35" y="105"/>
                        <a:pt x="37" y="105"/>
                        <a:pt x="38" y="105"/>
                      </a:cubicBezTo>
                      <a:cubicBezTo>
                        <a:pt x="62" y="12"/>
                        <a:pt x="62" y="12"/>
                        <a:pt x="62" y="12"/>
                      </a:cubicBezTo>
                      <a:cubicBezTo>
                        <a:pt x="61" y="11"/>
                        <a:pt x="60" y="11"/>
                        <a:pt x="60" y="11"/>
                      </a:cubicBezTo>
                      <a:cubicBezTo>
                        <a:pt x="55" y="7"/>
                        <a:pt x="48" y="2"/>
                        <a:pt x="36" y="2"/>
                      </a:cubicBezTo>
                      <a:cubicBezTo>
                        <a:pt x="32" y="2"/>
                        <a:pt x="27" y="3"/>
                        <a:pt x="23" y="4"/>
                      </a:cubicBezTo>
                      <a:cubicBezTo>
                        <a:pt x="21" y="4"/>
                        <a:pt x="20" y="4"/>
                        <a:pt x="18" y="4"/>
                      </a:cubicBezTo>
                      <a:cubicBezTo>
                        <a:pt x="17" y="4"/>
                        <a:pt x="15" y="4"/>
                        <a:pt x="14" y="4"/>
                      </a:cubicBezTo>
                      <a:cubicBezTo>
                        <a:pt x="13" y="4"/>
                        <a:pt x="12" y="4"/>
                        <a:pt x="12" y="4"/>
                      </a:cubicBezTo>
                      <a:close/>
                    </a:path>
                  </a:pathLst>
                </a:custGeom>
                <a:solidFill>
                  <a:srgbClr val="C165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99" name="Freeform 962"/>
                <p:cNvSpPr>
                  <a:spLocks/>
                </p:cNvSpPr>
                <p:nvPr/>
              </p:nvSpPr>
              <p:spPr bwMode="auto">
                <a:xfrm>
                  <a:off x="4596" y="2189"/>
                  <a:ext cx="222" cy="212"/>
                </a:xfrm>
                <a:custGeom>
                  <a:avLst/>
                  <a:gdLst>
                    <a:gd name="T0" fmla="*/ 59 w 94"/>
                    <a:gd name="T1" fmla="*/ 84 h 89"/>
                    <a:gd name="T2" fmla="*/ 25 w 94"/>
                    <a:gd name="T3" fmla="*/ 79 h 89"/>
                    <a:gd name="T4" fmla="*/ 2 w 94"/>
                    <a:gd name="T5" fmla="*/ 83 h 89"/>
                    <a:gd name="T6" fmla="*/ 8 w 94"/>
                    <a:gd name="T7" fmla="*/ 40 h 89"/>
                    <a:gd name="T8" fmla="*/ 38 w 94"/>
                    <a:gd name="T9" fmla="*/ 1 h 89"/>
                    <a:gd name="T10" fmla="*/ 94 w 94"/>
                    <a:gd name="T11" fmla="*/ 65 h 89"/>
                    <a:gd name="T12" fmla="*/ 59 w 94"/>
                    <a:gd name="T13" fmla="*/ 8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89">
                      <a:moveTo>
                        <a:pt x="59" y="84"/>
                      </a:moveTo>
                      <a:cubicBezTo>
                        <a:pt x="52" y="80"/>
                        <a:pt x="39" y="77"/>
                        <a:pt x="25" y="79"/>
                      </a:cubicBezTo>
                      <a:cubicBezTo>
                        <a:pt x="7" y="81"/>
                        <a:pt x="3" y="89"/>
                        <a:pt x="2" y="83"/>
                      </a:cubicBezTo>
                      <a:cubicBezTo>
                        <a:pt x="0" y="78"/>
                        <a:pt x="3" y="58"/>
                        <a:pt x="8" y="40"/>
                      </a:cubicBezTo>
                      <a:cubicBezTo>
                        <a:pt x="18" y="6"/>
                        <a:pt x="29" y="0"/>
                        <a:pt x="38" y="1"/>
                      </a:cubicBezTo>
                      <a:cubicBezTo>
                        <a:pt x="94" y="65"/>
                        <a:pt x="94" y="65"/>
                        <a:pt x="94" y="65"/>
                      </a:cubicBezTo>
                      <a:lnTo>
                        <a:pt x="59" y="84"/>
                      </a:lnTo>
                      <a:close/>
                    </a:path>
                  </a:pathLst>
                </a:custGeom>
                <a:solidFill>
                  <a:srgbClr val="FF0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00" name="Freeform 963"/>
                <p:cNvSpPr>
                  <a:spLocks/>
                </p:cNvSpPr>
                <p:nvPr/>
              </p:nvSpPr>
              <p:spPr bwMode="auto">
                <a:xfrm>
                  <a:off x="4600" y="2189"/>
                  <a:ext cx="185" cy="212"/>
                </a:xfrm>
                <a:custGeom>
                  <a:avLst/>
                  <a:gdLst>
                    <a:gd name="T0" fmla="*/ 77 w 78"/>
                    <a:gd name="T1" fmla="*/ 55 h 89"/>
                    <a:gd name="T2" fmla="*/ 36 w 78"/>
                    <a:gd name="T3" fmla="*/ 1 h 89"/>
                    <a:gd name="T4" fmla="*/ 10 w 78"/>
                    <a:gd name="T5" fmla="*/ 32 h 89"/>
                    <a:gd name="T6" fmla="*/ 33 w 78"/>
                    <a:gd name="T7" fmla="*/ 56 h 89"/>
                    <a:gd name="T8" fmla="*/ 0 w 78"/>
                    <a:gd name="T9" fmla="*/ 74 h 89"/>
                    <a:gd name="T10" fmla="*/ 0 w 78"/>
                    <a:gd name="T11" fmla="*/ 82 h 89"/>
                    <a:gd name="T12" fmla="*/ 23 w 78"/>
                    <a:gd name="T13" fmla="*/ 79 h 89"/>
                    <a:gd name="T14" fmla="*/ 57 w 78"/>
                    <a:gd name="T15" fmla="*/ 84 h 89"/>
                    <a:gd name="T16" fmla="*/ 77 w 78"/>
                    <a:gd name="T17" fmla="*/ 55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8" h="89">
                      <a:moveTo>
                        <a:pt x="77" y="55"/>
                      </a:moveTo>
                      <a:cubicBezTo>
                        <a:pt x="36" y="1"/>
                        <a:pt x="36" y="1"/>
                        <a:pt x="36" y="1"/>
                      </a:cubicBezTo>
                      <a:cubicBezTo>
                        <a:pt x="28" y="0"/>
                        <a:pt x="16" y="7"/>
                        <a:pt x="10" y="32"/>
                      </a:cubicBezTo>
                      <a:cubicBezTo>
                        <a:pt x="17" y="44"/>
                        <a:pt x="33" y="45"/>
                        <a:pt x="33" y="56"/>
                      </a:cubicBezTo>
                      <a:cubicBezTo>
                        <a:pt x="33" y="68"/>
                        <a:pt x="17" y="65"/>
                        <a:pt x="0" y="74"/>
                      </a:cubicBezTo>
                      <a:cubicBezTo>
                        <a:pt x="0" y="77"/>
                        <a:pt x="0" y="81"/>
                        <a:pt x="0" y="82"/>
                      </a:cubicBezTo>
                      <a:cubicBezTo>
                        <a:pt x="2" y="89"/>
                        <a:pt x="5" y="81"/>
                        <a:pt x="23" y="79"/>
                      </a:cubicBezTo>
                      <a:cubicBezTo>
                        <a:pt x="37" y="77"/>
                        <a:pt x="50" y="80"/>
                        <a:pt x="57" y="84"/>
                      </a:cubicBezTo>
                      <a:cubicBezTo>
                        <a:pt x="57" y="84"/>
                        <a:pt x="78" y="63"/>
                        <a:pt x="77" y="55"/>
                      </a:cubicBezTo>
                      <a:close/>
                    </a:path>
                  </a:pathLst>
                </a:custGeom>
                <a:solidFill>
                  <a:srgbClr val="E6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01" name="Freeform 964"/>
                <p:cNvSpPr>
                  <a:spLocks/>
                </p:cNvSpPr>
                <p:nvPr/>
              </p:nvSpPr>
              <p:spPr bwMode="auto">
                <a:xfrm>
                  <a:off x="4598" y="2189"/>
                  <a:ext cx="185" cy="212"/>
                </a:xfrm>
                <a:custGeom>
                  <a:avLst/>
                  <a:gdLst>
                    <a:gd name="T0" fmla="*/ 37 w 78"/>
                    <a:gd name="T1" fmla="*/ 1 h 89"/>
                    <a:gd name="T2" fmla="*/ 16 w 78"/>
                    <a:gd name="T3" fmla="*/ 17 h 89"/>
                    <a:gd name="T4" fmla="*/ 38 w 78"/>
                    <a:gd name="T5" fmla="*/ 44 h 89"/>
                    <a:gd name="T6" fmla="*/ 56 w 78"/>
                    <a:gd name="T7" fmla="*/ 68 h 89"/>
                    <a:gd name="T8" fmla="*/ 26 w 78"/>
                    <a:gd name="T9" fmla="*/ 73 h 89"/>
                    <a:gd name="T10" fmla="*/ 0 w 78"/>
                    <a:gd name="T11" fmla="*/ 81 h 89"/>
                    <a:gd name="T12" fmla="*/ 24 w 78"/>
                    <a:gd name="T13" fmla="*/ 79 h 89"/>
                    <a:gd name="T14" fmla="*/ 58 w 78"/>
                    <a:gd name="T15" fmla="*/ 84 h 89"/>
                    <a:gd name="T16" fmla="*/ 78 w 78"/>
                    <a:gd name="T17" fmla="*/ 57 h 89"/>
                    <a:gd name="T18" fmla="*/ 37 w 78"/>
                    <a:gd name="T19" fmla="*/ 1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8" h="89">
                      <a:moveTo>
                        <a:pt x="37" y="1"/>
                      </a:moveTo>
                      <a:cubicBezTo>
                        <a:pt x="30" y="0"/>
                        <a:pt x="22" y="4"/>
                        <a:pt x="16" y="17"/>
                      </a:cubicBezTo>
                      <a:cubicBezTo>
                        <a:pt x="18" y="28"/>
                        <a:pt x="28" y="37"/>
                        <a:pt x="38" y="44"/>
                      </a:cubicBezTo>
                      <a:cubicBezTo>
                        <a:pt x="48" y="51"/>
                        <a:pt x="60" y="59"/>
                        <a:pt x="56" y="68"/>
                      </a:cubicBezTo>
                      <a:cubicBezTo>
                        <a:pt x="52" y="75"/>
                        <a:pt x="46" y="71"/>
                        <a:pt x="26" y="73"/>
                      </a:cubicBezTo>
                      <a:cubicBezTo>
                        <a:pt x="15" y="74"/>
                        <a:pt x="6" y="77"/>
                        <a:pt x="0" y="81"/>
                      </a:cubicBezTo>
                      <a:cubicBezTo>
                        <a:pt x="2" y="89"/>
                        <a:pt x="6" y="81"/>
                        <a:pt x="24" y="79"/>
                      </a:cubicBezTo>
                      <a:cubicBezTo>
                        <a:pt x="38" y="77"/>
                        <a:pt x="51" y="80"/>
                        <a:pt x="58" y="84"/>
                      </a:cubicBezTo>
                      <a:cubicBezTo>
                        <a:pt x="58" y="84"/>
                        <a:pt x="76" y="67"/>
                        <a:pt x="78" y="57"/>
                      </a:cubicBezTo>
                      <a:cubicBezTo>
                        <a:pt x="77" y="55"/>
                        <a:pt x="37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BD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02" name="Freeform 965"/>
                <p:cNvSpPr>
                  <a:spLocks noEditPoints="1"/>
                </p:cNvSpPr>
                <p:nvPr/>
              </p:nvSpPr>
              <p:spPr bwMode="auto">
                <a:xfrm>
                  <a:off x="4593" y="2189"/>
                  <a:ext cx="230" cy="204"/>
                </a:xfrm>
                <a:custGeom>
                  <a:avLst/>
                  <a:gdLst>
                    <a:gd name="T0" fmla="*/ 5 w 97"/>
                    <a:gd name="T1" fmla="*/ 86 h 86"/>
                    <a:gd name="T2" fmla="*/ 2 w 97"/>
                    <a:gd name="T3" fmla="*/ 83 h 86"/>
                    <a:gd name="T4" fmla="*/ 8 w 97"/>
                    <a:gd name="T5" fmla="*/ 40 h 86"/>
                    <a:gd name="T6" fmla="*/ 37 w 97"/>
                    <a:gd name="T7" fmla="*/ 0 h 86"/>
                    <a:gd name="T8" fmla="*/ 39 w 97"/>
                    <a:gd name="T9" fmla="*/ 0 h 86"/>
                    <a:gd name="T10" fmla="*/ 40 w 97"/>
                    <a:gd name="T11" fmla="*/ 0 h 86"/>
                    <a:gd name="T12" fmla="*/ 40 w 97"/>
                    <a:gd name="T13" fmla="*/ 0 h 86"/>
                    <a:gd name="T14" fmla="*/ 97 w 97"/>
                    <a:gd name="T15" fmla="*/ 65 h 86"/>
                    <a:gd name="T16" fmla="*/ 60 w 97"/>
                    <a:gd name="T17" fmla="*/ 85 h 86"/>
                    <a:gd name="T18" fmla="*/ 59 w 97"/>
                    <a:gd name="T19" fmla="*/ 85 h 86"/>
                    <a:gd name="T20" fmla="*/ 26 w 97"/>
                    <a:gd name="T21" fmla="*/ 80 h 86"/>
                    <a:gd name="T22" fmla="*/ 9 w 97"/>
                    <a:gd name="T23" fmla="*/ 85 h 86"/>
                    <a:gd name="T24" fmla="*/ 5 w 97"/>
                    <a:gd name="T25" fmla="*/ 86 h 86"/>
                    <a:gd name="T26" fmla="*/ 37 w 97"/>
                    <a:gd name="T27" fmla="*/ 2 h 86"/>
                    <a:gd name="T28" fmla="*/ 10 w 97"/>
                    <a:gd name="T29" fmla="*/ 40 h 86"/>
                    <a:gd name="T30" fmla="*/ 4 w 97"/>
                    <a:gd name="T31" fmla="*/ 82 h 86"/>
                    <a:gd name="T32" fmla="*/ 5 w 97"/>
                    <a:gd name="T33" fmla="*/ 84 h 86"/>
                    <a:gd name="T34" fmla="*/ 8 w 97"/>
                    <a:gd name="T35" fmla="*/ 83 h 86"/>
                    <a:gd name="T36" fmla="*/ 26 w 97"/>
                    <a:gd name="T37" fmla="*/ 78 h 86"/>
                    <a:gd name="T38" fmla="*/ 60 w 97"/>
                    <a:gd name="T39" fmla="*/ 83 h 86"/>
                    <a:gd name="T40" fmla="*/ 94 w 97"/>
                    <a:gd name="T41" fmla="*/ 64 h 86"/>
                    <a:gd name="T42" fmla="*/ 39 w 97"/>
                    <a:gd name="T43" fmla="*/ 2 h 86"/>
                    <a:gd name="T44" fmla="*/ 37 w 97"/>
                    <a:gd name="T45" fmla="*/ 2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7" h="86">
                      <a:moveTo>
                        <a:pt x="5" y="86"/>
                      </a:moveTo>
                      <a:cubicBezTo>
                        <a:pt x="2" y="86"/>
                        <a:pt x="2" y="84"/>
                        <a:pt x="2" y="83"/>
                      </a:cubicBezTo>
                      <a:cubicBezTo>
                        <a:pt x="0" y="78"/>
                        <a:pt x="3" y="58"/>
                        <a:pt x="8" y="40"/>
                      </a:cubicBezTo>
                      <a:cubicBezTo>
                        <a:pt x="16" y="12"/>
                        <a:pt x="25" y="0"/>
                        <a:pt x="37" y="0"/>
                      </a:cubicBezTo>
                      <a:cubicBezTo>
                        <a:pt x="38" y="0"/>
                        <a:pt x="39" y="0"/>
                        <a:pt x="39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97" y="65"/>
                        <a:pt x="97" y="65"/>
                        <a:pt x="97" y="65"/>
                      </a:cubicBezTo>
                      <a:cubicBezTo>
                        <a:pt x="60" y="85"/>
                        <a:pt x="60" y="85"/>
                        <a:pt x="60" y="85"/>
                      </a:cubicBezTo>
                      <a:cubicBezTo>
                        <a:pt x="59" y="85"/>
                        <a:pt x="59" y="85"/>
                        <a:pt x="59" y="85"/>
                      </a:cubicBezTo>
                      <a:cubicBezTo>
                        <a:pt x="52" y="81"/>
                        <a:pt x="39" y="78"/>
                        <a:pt x="26" y="80"/>
                      </a:cubicBezTo>
                      <a:cubicBezTo>
                        <a:pt x="17" y="81"/>
                        <a:pt x="12" y="83"/>
                        <a:pt x="9" y="85"/>
                      </a:cubicBezTo>
                      <a:cubicBezTo>
                        <a:pt x="7" y="85"/>
                        <a:pt x="6" y="86"/>
                        <a:pt x="5" y="86"/>
                      </a:cubicBezTo>
                      <a:close/>
                      <a:moveTo>
                        <a:pt x="37" y="2"/>
                      </a:moveTo>
                      <a:cubicBezTo>
                        <a:pt x="26" y="2"/>
                        <a:pt x="18" y="14"/>
                        <a:pt x="10" y="40"/>
                      </a:cubicBezTo>
                      <a:cubicBezTo>
                        <a:pt x="5" y="58"/>
                        <a:pt x="2" y="78"/>
                        <a:pt x="4" y="82"/>
                      </a:cubicBezTo>
                      <a:cubicBezTo>
                        <a:pt x="4" y="84"/>
                        <a:pt x="4" y="84"/>
                        <a:pt x="5" y="84"/>
                      </a:cubicBezTo>
                      <a:cubicBezTo>
                        <a:pt x="5" y="84"/>
                        <a:pt x="6" y="83"/>
                        <a:pt x="8" y="83"/>
                      </a:cubicBezTo>
                      <a:cubicBezTo>
                        <a:pt x="11" y="81"/>
                        <a:pt x="17" y="79"/>
                        <a:pt x="26" y="78"/>
                      </a:cubicBezTo>
                      <a:cubicBezTo>
                        <a:pt x="39" y="76"/>
                        <a:pt x="52" y="78"/>
                        <a:pt x="60" y="83"/>
                      </a:cubicBezTo>
                      <a:cubicBezTo>
                        <a:pt x="94" y="64"/>
                        <a:pt x="94" y="64"/>
                        <a:pt x="94" y="64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38" y="2"/>
                        <a:pt x="37" y="2"/>
                        <a:pt x="37" y="2"/>
                      </a:cubicBezTo>
                      <a:close/>
                    </a:path>
                  </a:pathLst>
                </a:custGeom>
                <a:solidFill>
                  <a:srgbClr val="64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03" name="Freeform 966"/>
                <p:cNvSpPr>
                  <a:spLocks/>
                </p:cNvSpPr>
                <p:nvPr/>
              </p:nvSpPr>
              <p:spPr bwMode="auto">
                <a:xfrm>
                  <a:off x="4645" y="2182"/>
                  <a:ext cx="237" cy="468"/>
                </a:xfrm>
                <a:custGeom>
                  <a:avLst/>
                  <a:gdLst>
                    <a:gd name="T0" fmla="*/ 7 w 100"/>
                    <a:gd name="T1" fmla="*/ 116 h 197"/>
                    <a:gd name="T2" fmla="*/ 53 w 100"/>
                    <a:gd name="T3" fmla="*/ 60 h 197"/>
                    <a:gd name="T4" fmla="*/ 8 w 100"/>
                    <a:gd name="T5" fmla="*/ 17 h 197"/>
                    <a:gd name="T6" fmla="*/ 46 w 100"/>
                    <a:gd name="T7" fmla="*/ 12 h 197"/>
                    <a:gd name="T8" fmla="*/ 61 w 100"/>
                    <a:gd name="T9" fmla="*/ 34 h 197"/>
                    <a:gd name="T10" fmla="*/ 88 w 100"/>
                    <a:gd name="T11" fmla="*/ 47 h 197"/>
                    <a:gd name="T12" fmla="*/ 90 w 100"/>
                    <a:gd name="T13" fmla="*/ 92 h 197"/>
                    <a:gd name="T14" fmla="*/ 3 w 100"/>
                    <a:gd name="T15" fmla="*/ 178 h 197"/>
                    <a:gd name="T16" fmla="*/ 7 w 100"/>
                    <a:gd name="T17" fmla="*/ 116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197">
                      <a:moveTo>
                        <a:pt x="7" y="116"/>
                      </a:moveTo>
                      <a:cubicBezTo>
                        <a:pt x="23" y="98"/>
                        <a:pt x="60" y="64"/>
                        <a:pt x="53" y="60"/>
                      </a:cubicBezTo>
                      <a:cubicBezTo>
                        <a:pt x="22" y="48"/>
                        <a:pt x="0" y="32"/>
                        <a:pt x="8" y="17"/>
                      </a:cubicBezTo>
                      <a:cubicBezTo>
                        <a:pt x="14" y="5"/>
                        <a:pt x="22" y="0"/>
                        <a:pt x="46" y="12"/>
                      </a:cubicBezTo>
                      <a:cubicBezTo>
                        <a:pt x="73" y="26"/>
                        <a:pt x="62" y="32"/>
                        <a:pt x="61" y="34"/>
                      </a:cubicBezTo>
                      <a:cubicBezTo>
                        <a:pt x="61" y="34"/>
                        <a:pt x="76" y="39"/>
                        <a:pt x="88" y="47"/>
                      </a:cubicBezTo>
                      <a:cubicBezTo>
                        <a:pt x="100" y="55"/>
                        <a:pt x="98" y="74"/>
                        <a:pt x="90" y="92"/>
                      </a:cubicBezTo>
                      <a:cubicBezTo>
                        <a:pt x="83" y="110"/>
                        <a:pt x="52" y="197"/>
                        <a:pt x="3" y="178"/>
                      </a:cubicBezTo>
                      <a:lnTo>
                        <a:pt x="7" y="116"/>
                      </a:lnTo>
                      <a:close/>
                    </a:path>
                  </a:pathLst>
                </a:custGeom>
                <a:solidFill>
                  <a:srgbClr val="FFE0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04" name="Freeform 967"/>
                <p:cNvSpPr>
                  <a:spLocks/>
                </p:cNvSpPr>
                <p:nvPr/>
              </p:nvSpPr>
              <p:spPr bwMode="auto">
                <a:xfrm>
                  <a:off x="4652" y="2260"/>
                  <a:ext cx="230" cy="390"/>
                </a:xfrm>
                <a:custGeom>
                  <a:avLst/>
                  <a:gdLst>
                    <a:gd name="T0" fmla="*/ 85 w 97"/>
                    <a:gd name="T1" fmla="*/ 14 h 164"/>
                    <a:gd name="T2" fmla="*/ 58 w 97"/>
                    <a:gd name="T3" fmla="*/ 1 h 164"/>
                    <a:gd name="T4" fmla="*/ 52 w 97"/>
                    <a:gd name="T5" fmla="*/ 0 h 164"/>
                    <a:gd name="T6" fmla="*/ 87 w 97"/>
                    <a:gd name="T7" fmla="*/ 27 h 164"/>
                    <a:gd name="T8" fmla="*/ 58 w 97"/>
                    <a:gd name="T9" fmla="*/ 103 h 164"/>
                    <a:gd name="T10" fmla="*/ 0 w 97"/>
                    <a:gd name="T11" fmla="*/ 144 h 164"/>
                    <a:gd name="T12" fmla="*/ 0 w 97"/>
                    <a:gd name="T13" fmla="*/ 145 h 164"/>
                    <a:gd name="T14" fmla="*/ 87 w 97"/>
                    <a:gd name="T15" fmla="*/ 59 h 164"/>
                    <a:gd name="T16" fmla="*/ 85 w 97"/>
                    <a:gd name="T17" fmla="*/ 1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164">
                      <a:moveTo>
                        <a:pt x="85" y="14"/>
                      </a:moveTo>
                      <a:cubicBezTo>
                        <a:pt x="73" y="6"/>
                        <a:pt x="58" y="1"/>
                        <a:pt x="58" y="1"/>
                      </a:cubicBezTo>
                      <a:cubicBezTo>
                        <a:pt x="55" y="0"/>
                        <a:pt x="52" y="0"/>
                        <a:pt x="52" y="0"/>
                      </a:cubicBezTo>
                      <a:cubicBezTo>
                        <a:pt x="66" y="6"/>
                        <a:pt x="87" y="15"/>
                        <a:pt x="87" y="27"/>
                      </a:cubicBezTo>
                      <a:cubicBezTo>
                        <a:pt x="88" y="41"/>
                        <a:pt x="82" y="64"/>
                        <a:pt x="58" y="103"/>
                      </a:cubicBezTo>
                      <a:cubicBezTo>
                        <a:pt x="39" y="133"/>
                        <a:pt x="21" y="148"/>
                        <a:pt x="0" y="144"/>
                      </a:cubicBezTo>
                      <a:cubicBezTo>
                        <a:pt x="0" y="145"/>
                        <a:pt x="0" y="145"/>
                        <a:pt x="0" y="145"/>
                      </a:cubicBezTo>
                      <a:cubicBezTo>
                        <a:pt x="49" y="164"/>
                        <a:pt x="80" y="77"/>
                        <a:pt x="87" y="59"/>
                      </a:cubicBezTo>
                      <a:cubicBezTo>
                        <a:pt x="95" y="41"/>
                        <a:pt x="97" y="22"/>
                        <a:pt x="85" y="14"/>
                      </a:cubicBezTo>
                      <a:close/>
                    </a:path>
                  </a:pathLst>
                </a:custGeom>
                <a:solidFill>
                  <a:srgbClr val="FFED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05" name="Freeform 968"/>
                <p:cNvSpPr>
                  <a:spLocks/>
                </p:cNvSpPr>
                <p:nvPr/>
              </p:nvSpPr>
              <p:spPr bwMode="auto">
                <a:xfrm>
                  <a:off x="4645" y="2184"/>
                  <a:ext cx="206" cy="342"/>
                </a:xfrm>
                <a:custGeom>
                  <a:avLst/>
                  <a:gdLst>
                    <a:gd name="T0" fmla="*/ 85 w 87"/>
                    <a:gd name="T1" fmla="*/ 60 h 144"/>
                    <a:gd name="T2" fmla="*/ 61 w 87"/>
                    <a:gd name="T3" fmla="*/ 56 h 144"/>
                    <a:gd name="T4" fmla="*/ 23 w 87"/>
                    <a:gd name="T5" fmla="*/ 23 h 144"/>
                    <a:gd name="T6" fmla="*/ 49 w 87"/>
                    <a:gd name="T7" fmla="*/ 15 h 144"/>
                    <a:gd name="T8" fmla="*/ 56 w 87"/>
                    <a:gd name="T9" fmla="*/ 27 h 144"/>
                    <a:gd name="T10" fmla="*/ 41 w 87"/>
                    <a:gd name="T11" fmla="*/ 24 h 144"/>
                    <a:gd name="T12" fmla="*/ 60 w 87"/>
                    <a:gd name="T13" fmla="*/ 33 h 144"/>
                    <a:gd name="T14" fmla="*/ 62 w 87"/>
                    <a:gd name="T15" fmla="*/ 23 h 144"/>
                    <a:gd name="T16" fmla="*/ 43 w 87"/>
                    <a:gd name="T17" fmla="*/ 11 h 144"/>
                    <a:gd name="T18" fmla="*/ 8 w 87"/>
                    <a:gd name="T19" fmla="*/ 16 h 144"/>
                    <a:gd name="T20" fmla="*/ 53 w 87"/>
                    <a:gd name="T21" fmla="*/ 59 h 144"/>
                    <a:gd name="T22" fmla="*/ 7 w 87"/>
                    <a:gd name="T23" fmla="*/ 115 h 144"/>
                    <a:gd name="T24" fmla="*/ 5 w 87"/>
                    <a:gd name="T25" fmla="*/ 144 h 144"/>
                    <a:gd name="T26" fmla="*/ 66 w 87"/>
                    <a:gd name="T27" fmla="*/ 69 h 144"/>
                    <a:gd name="T28" fmla="*/ 85 w 87"/>
                    <a:gd name="T29" fmla="*/ 6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7" h="144">
                      <a:moveTo>
                        <a:pt x="85" y="60"/>
                      </a:moveTo>
                      <a:cubicBezTo>
                        <a:pt x="84" y="58"/>
                        <a:pt x="81" y="61"/>
                        <a:pt x="61" y="56"/>
                      </a:cubicBezTo>
                      <a:cubicBezTo>
                        <a:pt x="41" y="50"/>
                        <a:pt x="23" y="34"/>
                        <a:pt x="23" y="23"/>
                      </a:cubicBezTo>
                      <a:cubicBezTo>
                        <a:pt x="23" y="12"/>
                        <a:pt x="39" y="9"/>
                        <a:pt x="49" y="15"/>
                      </a:cubicBezTo>
                      <a:cubicBezTo>
                        <a:pt x="60" y="21"/>
                        <a:pt x="62" y="27"/>
                        <a:pt x="56" y="27"/>
                      </a:cubicBezTo>
                      <a:cubicBezTo>
                        <a:pt x="50" y="28"/>
                        <a:pt x="45" y="25"/>
                        <a:pt x="41" y="24"/>
                      </a:cubicBezTo>
                      <a:cubicBezTo>
                        <a:pt x="46" y="29"/>
                        <a:pt x="60" y="33"/>
                        <a:pt x="60" y="33"/>
                      </a:cubicBezTo>
                      <a:cubicBezTo>
                        <a:pt x="64" y="33"/>
                        <a:pt x="65" y="26"/>
                        <a:pt x="62" y="23"/>
                      </a:cubicBezTo>
                      <a:cubicBezTo>
                        <a:pt x="55" y="16"/>
                        <a:pt x="45" y="12"/>
                        <a:pt x="43" y="11"/>
                      </a:cubicBezTo>
                      <a:cubicBezTo>
                        <a:pt x="22" y="0"/>
                        <a:pt x="14" y="4"/>
                        <a:pt x="8" y="16"/>
                      </a:cubicBezTo>
                      <a:cubicBezTo>
                        <a:pt x="0" y="31"/>
                        <a:pt x="22" y="47"/>
                        <a:pt x="53" y="59"/>
                      </a:cubicBezTo>
                      <a:cubicBezTo>
                        <a:pt x="60" y="63"/>
                        <a:pt x="23" y="97"/>
                        <a:pt x="7" y="115"/>
                      </a:cubicBezTo>
                      <a:cubicBezTo>
                        <a:pt x="5" y="144"/>
                        <a:pt x="5" y="144"/>
                        <a:pt x="5" y="144"/>
                      </a:cubicBezTo>
                      <a:cubicBezTo>
                        <a:pt x="22" y="109"/>
                        <a:pt x="59" y="69"/>
                        <a:pt x="66" y="69"/>
                      </a:cubicBezTo>
                      <a:cubicBezTo>
                        <a:pt x="77" y="70"/>
                        <a:pt x="87" y="63"/>
                        <a:pt x="85" y="60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06" name="Freeform 969"/>
                <p:cNvSpPr>
                  <a:spLocks/>
                </p:cNvSpPr>
                <p:nvPr/>
              </p:nvSpPr>
              <p:spPr bwMode="auto">
                <a:xfrm>
                  <a:off x="4645" y="2187"/>
                  <a:ext cx="192" cy="278"/>
                </a:xfrm>
                <a:custGeom>
                  <a:avLst/>
                  <a:gdLst>
                    <a:gd name="T0" fmla="*/ 80 w 81"/>
                    <a:gd name="T1" fmla="*/ 62 h 117"/>
                    <a:gd name="T2" fmla="*/ 66 w 81"/>
                    <a:gd name="T3" fmla="*/ 60 h 117"/>
                    <a:gd name="T4" fmla="*/ 28 w 81"/>
                    <a:gd name="T5" fmla="*/ 40 h 117"/>
                    <a:gd name="T6" fmla="*/ 16 w 81"/>
                    <a:gd name="T7" fmla="*/ 13 h 117"/>
                    <a:gd name="T8" fmla="*/ 35 w 81"/>
                    <a:gd name="T9" fmla="*/ 7 h 117"/>
                    <a:gd name="T10" fmla="*/ 36 w 81"/>
                    <a:gd name="T11" fmla="*/ 6 h 117"/>
                    <a:gd name="T12" fmla="*/ 8 w 81"/>
                    <a:gd name="T13" fmla="*/ 15 h 117"/>
                    <a:gd name="T14" fmla="*/ 53 w 81"/>
                    <a:gd name="T15" fmla="*/ 58 h 117"/>
                    <a:gd name="T16" fmla="*/ 7 w 81"/>
                    <a:gd name="T17" fmla="*/ 114 h 117"/>
                    <a:gd name="T18" fmla="*/ 47 w 81"/>
                    <a:gd name="T19" fmla="*/ 78 h 117"/>
                    <a:gd name="T20" fmla="*/ 66 w 81"/>
                    <a:gd name="T21" fmla="*/ 65 h 117"/>
                    <a:gd name="T22" fmla="*/ 80 w 81"/>
                    <a:gd name="T23" fmla="*/ 62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1" h="117">
                      <a:moveTo>
                        <a:pt x="80" y="62"/>
                      </a:moveTo>
                      <a:cubicBezTo>
                        <a:pt x="78" y="60"/>
                        <a:pt x="77" y="63"/>
                        <a:pt x="66" y="60"/>
                      </a:cubicBezTo>
                      <a:cubicBezTo>
                        <a:pt x="50" y="55"/>
                        <a:pt x="39" y="48"/>
                        <a:pt x="28" y="40"/>
                      </a:cubicBezTo>
                      <a:cubicBezTo>
                        <a:pt x="17" y="33"/>
                        <a:pt x="12" y="21"/>
                        <a:pt x="16" y="13"/>
                      </a:cubicBezTo>
                      <a:cubicBezTo>
                        <a:pt x="21" y="6"/>
                        <a:pt x="29" y="6"/>
                        <a:pt x="35" y="7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20" y="0"/>
                        <a:pt x="13" y="5"/>
                        <a:pt x="8" y="15"/>
                      </a:cubicBezTo>
                      <a:cubicBezTo>
                        <a:pt x="0" y="30"/>
                        <a:pt x="22" y="46"/>
                        <a:pt x="53" y="58"/>
                      </a:cubicBezTo>
                      <a:cubicBezTo>
                        <a:pt x="60" y="61"/>
                        <a:pt x="7" y="114"/>
                        <a:pt x="7" y="114"/>
                      </a:cubicBezTo>
                      <a:cubicBezTo>
                        <a:pt x="11" y="117"/>
                        <a:pt x="40" y="85"/>
                        <a:pt x="47" y="78"/>
                      </a:cubicBezTo>
                      <a:cubicBezTo>
                        <a:pt x="53" y="72"/>
                        <a:pt x="59" y="65"/>
                        <a:pt x="66" y="65"/>
                      </a:cubicBezTo>
                      <a:cubicBezTo>
                        <a:pt x="74" y="65"/>
                        <a:pt x="81" y="64"/>
                        <a:pt x="80" y="62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07" name="Freeform 970"/>
                <p:cNvSpPr>
                  <a:spLocks/>
                </p:cNvSpPr>
                <p:nvPr/>
              </p:nvSpPr>
              <p:spPr bwMode="auto">
                <a:xfrm>
                  <a:off x="4650" y="2191"/>
                  <a:ext cx="225" cy="423"/>
                </a:xfrm>
                <a:custGeom>
                  <a:avLst/>
                  <a:gdLst>
                    <a:gd name="T0" fmla="*/ 42 w 95"/>
                    <a:gd name="T1" fmla="*/ 72 h 178"/>
                    <a:gd name="T2" fmla="*/ 51 w 95"/>
                    <a:gd name="T3" fmla="*/ 58 h 178"/>
                    <a:gd name="T4" fmla="*/ 49 w 95"/>
                    <a:gd name="T5" fmla="*/ 57 h 178"/>
                    <a:gd name="T6" fmla="*/ 19 w 95"/>
                    <a:gd name="T7" fmla="*/ 41 h 178"/>
                    <a:gd name="T8" fmla="*/ 3 w 95"/>
                    <a:gd name="T9" fmla="*/ 19 h 178"/>
                    <a:gd name="T10" fmla="*/ 9 w 95"/>
                    <a:gd name="T11" fmla="*/ 6 h 178"/>
                    <a:gd name="T12" fmla="*/ 22 w 95"/>
                    <a:gd name="T13" fmla="*/ 0 h 178"/>
                    <a:gd name="T14" fmla="*/ 48 w 95"/>
                    <a:gd name="T15" fmla="*/ 9 h 178"/>
                    <a:gd name="T16" fmla="*/ 63 w 95"/>
                    <a:gd name="T17" fmla="*/ 24 h 178"/>
                    <a:gd name="T18" fmla="*/ 59 w 95"/>
                    <a:gd name="T19" fmla="*/ 31 h 178"/>
                    <a:gd name="T20" fmla="*/ 72 w 95"/>
                    <a:gd name="T21" fmla="*/ 33 h 178"/>
                    <a:gd name="T22" fmla="*/ 87 w 95"/>
                    <a:gd name="T23" fmla="*/ 41 h 178"/>
                    <a:gd name="T24" fmla="*/ 93 w 95"/>
                    <a:gd name="T25" fmla="*/ 50 h 178"/>
                    <a:gd name="T26" fmla="*/ 89 w 95"/>
                    <a:gd name="T27" fmla="*/ 90 h 178"/>
                    <a:gd name="T28" fmla="*/ 65 w 95"/>
                    <a:gd name="T29" fmla="*/ 139 h 178"/>
                    <a:gd name="T30" fmla="*/ 27 w 95"/>
                    <a:gd name="T31" fmla="*/ 176 h 178"/>
                    <a:gd name="T32" fmla="*/ 0 w 95"/>
                    <a:gd name="T33" fmla="*/ 175 h 178"/>
                    <a:gd name="T34" fmla="*/ 13 w 95"/>
                    <a:gd name="T35" fmla="*/ 176 h 178"/>
                    <a:gd name="T36" fmla="*/ 47 w 95"/>
                    <a:gd name="T37" fmla="*/ 159 h 178"/>
                    <a:gd name="T38" fmla="*/ 76 w 95"/>
                    <a:gd name="T39" fmla="*/ 114 h 178"/>
                    <a:gd name="T40" fmla="*/ 93 w 95"/>
                    <a:gd name="T41" fmla="*/ 63 h 178"/>
                    <a:gd name="T42" fmla="*/ 88 w 95"/>
                    <a:gd name="T43" fmla="*/ 45 h 178"/>
                    <a:gd name="T44" fmla="*/ 83 w 95"/>
                    <a:gd name="T45" fmla="*/ 41 h 178"/>
                    <a:gd name="T46" fmla="*/ 58 w 95"/>
                    <a:gd name="T47" fmla="*/ 31 h 178"/>
                    <a:gd name="T48" fmla="*/ 58 w 95"/>
                    <a:gd name="T49" fmla="*/ 29 h 178"/>
                    <a:gd name="T50" fmla="*/ 61 w 95"/>
                    <a:gd name="T51" fmla="*/ 24 h 178"/>
                    <a:gd name="T52" fmla="*/ 47 w 95"/>
                    <a:gd name="T53" fmla="*/ 11 h 178"/>
                    <a:gd name="T54" fmla="*/ 22 w 95"/>
                    <a:gd name="T55" fmla="*/ 3 h 178"/>
                    <a:gd name="T56" fmla="*/ 11 w 95"/>
                    <a:gd name="T57" fmla="*/ 7 h 178"/>
                    <a:gd name="T58" fmla="*/ 5 w 95"/>
                    <a:gd name="T59" fmla="*/ 19 h 178"/>
                    <a:gd name="T60" fmla="*/ 20 w 95"/>
                    <a:gd name="T61" fmla="*/ 39 h 178"/>
                    <a:gd name="T62" fmla="*/ 50 w 95"/>
                    <a:gd name="T63" fmla="*/ 55 h 178"/>
                    <a:gd name="T64" fmla="*/ 53 w 95"/>
                    <a:gd name="T65" fmla="*/ 58 h 178"/>
                    <a:gd name="T66" fmla="*/ 43 w 95"/>
                    <a:gd name="T67" fmla="*/ 73 h 178"/>
                    <a:gd name="T68" fmla="*/ 5 w 95"/>
                    <a:gd name="T69" fmla="*/ 112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5" h="178">
                      <a:moveTo>
                        <a:pt x="5" y="112"/>
                      </a:moveTo>
                      <a:cubicBezTo>
                        <a:pt x="17" y="98"/>
                        <a:pt x="30" y="86"/>
                        <a:pt x="42" y="72"/>
                      </a:cubicBezTo>
                      <a:cubicBezTo>
                        <a:pt x="45" y="68"/>
                        <a:pt x="48" y="65"/>
                        <a:pt x="50" y="61"/>
                      </a:cubicBezTo>
                      <a:cubicBezTo>
                        <a:pt x="50" y="60"/>
                        <a:pt x="51" y="59"/>
                        <a:pt x="51" y="58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50" y="57"/>
                        <a:pt x="49" y="57"/>
                      </a:cubicBezTo>
                      <a:cubicBezTo>
                        <a:pt x="47" y="56"/>
                        <a:pt x="45" y="55"/>
                        <a:pt x="43" y="54"/>
                      </a:cubicBezTo>
                      <a:cubicBezTo>
                        <a:pt x="35" y="51"/>
                        <a:pt x="27" y="46"/>
                        <a:pt x="19" y="41"/>
                      </a:cubicBezTo>
                      <a:cubicBezTo>
                        <a:pt x="15" y="39"/>
                        <a:pt x="12" y="36"/>
                        <a:pt x="9" y="32"/>
                      </a:cubicBezTo>
                      <a:cubicBezTo>
                        <a:pt x="6" y="28"/>
                        <a:pt x="3" y="24"/>
                        <a:pt x="3" y="19"/>
                      </a:cubicBezTo>
                      <a:cubicBezTo>
                        <a:pt x="3" y="16"/>
                        <a:pt x="4" y="14"/>
                        <a:pt x="5" y="12"/>
                      </a:cubicBezTo>
                      <a:cubicBezTo>
                        <a:pt x="6" y="10"/>
                        <a:pt x="8" y="8"/>
                        <a:pt x="9" y="6"/>
                      </a:cubicBezTo>
                      <a:cubicBezTo>
                        <a:pt x="11" y="4"/>
                        <a:pt x="13" y="3"/>
                        <a:pt x="15" y="2"/>
                      </a:cubicBezTo>
                      <a:cubicBezTo>
                        <a:pt x="17" y="1"/>
                        <a:pt x="20" y="0"/>
                        <a:pt x="22" y="0"/>
                      </a:cubicBezTo>
                      <a:cubicBezTo>
                        <a:pt x="27" y="0"/>
                        <a:pt x="31" y="2"/>
                        <a:pt x="36" y="3"/>
                      </a:cubicBezTo>
                      <a:cubicBezTo>
                        <a:pt x="40" y="5"/>
                        <a:pt x="44" y="7"/>
                        <a:pt x="48" y="9"/>
                      </a:cubicBezTo>
                      <a:cubicBezTo>
                        <a:pt x="52" y="12"/>
                        <a:pt x="56" y="14"/>
                        <a:pt x="60" y="17"/>
                      </a:cubicBezTo>
                      <a:cubicBezTo>
                        <a:pt x="61" y="19"/>
                        <a:pt x="63" y="21"/>
                        <a:pt x="63" y="24"/>
                      </a:cubicBezTo>
                      <a:cubicBezTo>
                        <a:pt x="63" y="25"/>
                        <a:pt x="63" y="27"/>
                        <a:pt x="62" y="28"/>
                      </a:cubicBezTo>
                      <a:cubicBezTo>
                        <a:pt x="61" y="29"/>
                        <a:pt x="60" y="30"/>
                        <a:pt x="59" y="31"/>
                      </a:cubicBezTo>
                      <a:cubicBezTo>
                        <a:pt x="59" y="29"/>
                        <a:pt x="59" y="29"/>
                        <a:pt x="59" y="29"/>
                      </a:cubicBezTo>
                      <a:cubicBezTo>
                        <a:pt x="63" y="30"/>
                        <a:pt x="68" y="32"/>
                        <a:pt x="72" y="33"/>
                      </a:cubicBezTo>
                      <a:cubicBezTo>
                        <a:pt x="76" y="35"/>
                        <a:pt x="80" y="37"/>
                        <a:pt x="84" y="39"/>
                      </a:cubicBezTo>
                      <a:cubicBezTo>
                        <a:pt x="85" y="40"/>
                        <a:pt x="86" y="41"/>
                        <a:pt x="87" y="41"/>
                      </a:cubicBezTo>
                      <a:cubicBezTo>
                        <a:pt x="88" y="42"/>
                        <a:pt x="89" y="43"/>
                        <a:pt x="90" y="44"/>
                      </a:cubicBezTo>
                      <a:cubicBezTo>
                        <a:pt x="91" y="46"/>
                        <a:pt x="92" y="48"/>
                        <a:pt x="93" y="50"/>
                      </a:cubicBezTo>
                      <a:cubicBezTo>
                        <a:pt x="95" y="54"/>
                        <a:pt x="95" y="59"/>
                        <a:pt x="95" y="63"/>
                      </a:cubicBezTo>
                      <a:cubicBezTo>
                        <a:pt x="95" y="73"/>
                        <a:pt x="92" y="82"/>
                        <a:pt x="89" y="90"/>
                      </a:cubicBezTo>
                      <a:cubicBezTo>
                        <a:pt x="85" y="98"/>
                        <a:pt x="82" y="106"/>
                        <a:pt x="78" y="115"/>
                      </a:cubicBezTo>
                      <a:cubicBezTo>
                        <a:pt x="74" y="123"/>
                        <a:pt x="70" y="131"/>
                        <a:pt x="65" y="139"/>
                      </a:cubicBezTo>
                      <a:cubicBezTo>
                        <a:pt x="60" y="146"/>
                        <a:pt x="55" y="154"/>
                        <a:pt x="49" y="160"/>
                      </a:cubicBezTo>
                      <a:cubicBezTo>
                        <a:pt x="43" y="167"/>
                        <a:pt x="35" y="173"/>
                        <a:pt x="27" y="176"/>
                      </a:cubicBezTo>
                      <a:cubicBezTo>
                        <a:pt x="22" y="177"/>
                        <a:pt x="18" y="178"/>
                        <a:pt x="13" y="178"/>
                      </a:cubicBezTo>
                      <a:cubicBezTo>
                        <a:pt x="8" y="178"/>
                        <a:pt x="4" y="176"/>
                        <a:pt x="0" y="175"/>
                      </a:cubicBezTo>
                      <a:cubicBezTo>
                        <a:pt x="1" y="173"/>
                        <a:pt x="1" y="173"/>
                        <a:pt x="1" y="173"/>
                      </a:cubicBezTo>
                      <a:cubicBezTo>
                        <a:pt x="5" y="174"/>
                        <a:pt x="9" y="176"/>
                        <a:pt x="13" y="176"/>
                      </a:cubicBezTo>
                      <a:cubicBezTo>
                        <a:pt x="18" y="176"/>
                        <a:pt x="22" y="175"/>
                        <a:pt x="26" y="174"/>
                      </a:cubicBezTo>
                      <a:cubicBezTo>
                        <a:pt x="34" y="171"/>
                        <a:pt x="41" y="165"/>
                        <a:pt x="47" y="159"/>
                      </a:cubicBezTo>
                      <a:cubicBezTo>
                        <a:pt x="53" y="152"/>
                        <a:pt x="59" y="145"/>
                        <a:pt x="63" y="137"/>
                      </a:cubicBezTo>
                      <a:cubicBezTo>
                        <a:pt x="68" y="130"/>
                        <a:pt x="72" y="122"/>
                        <a:pt x="76" y="114"/>
                      </a:cubicBezTo>
                      <a:cubicBezTo>
                        <a:pt x="80" y="106"/>
                        <a:pt x="83" y="97"/>
                        <a:pt x="87" y="89"/>
                      </a:cubicBezTo>
                      <a:cubicBezTo>
                        <a:pt x="90" y="81"/>
                        <a:pt x="93" y="72"/>
                        <a:pt x="93" y="63"/>
                      </a:cubicBezTo>
                      <a:cubicBezTo>
                        <a:pt x="93" y="59"/>
                        <a:pt x="93" y="55"/>
                        <a:pt x="91" y="51"/>
                      </a:cubicBezTo>
                      <a:cubicBezTo>
                        <a:pt x="90" y="49"/>
                        <a:pt x="89" y="47"/>
                        <a:pt x="88" y="45"/>
                      </a:cubicBezTo>
                      <a:cubicBezTo>
                        <a:pt x="87" y="44"/>
                        <a:pt x="87" y="44"/>
                        <a:pt x="86" y="43"/>
                      </a:cubicBezTo>
                      <a:cubicBezTo>
                        <a:pt x="85" y="42"/>
                        <a:pt x="84" y="42"/>
                        <a:pt x="83" y="41"/>
                      </a:cubicBezTo>
                      <a:cubicBezTo>
                        <a:pt x="79" y="39"/>
                        <a:pt x="75" y="37"/>
                        <a:pt x="71" y="35"/>
                      </a:cubicBezTo>
                      <a:cubicBezTo>
                        <a:pt x="67" y="34"/>
                        <a:pt x="63" y="32"/>
                        <a:pt x="58" y="31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8" y="29"/>
                        <a:pt x="58" y="29"/>
                        <a:pt x="58" y="29"/>
                      </a:cubicBezTo>
                      <a:cubicBezTo>
                        <a:pt x="59" y="28"/>
                        <a:pt x="60" y="28"/>
                        <a:pt x="60" y="27"/>
                      </a:cubicBezTo>
                      <a:cubicBezTo>
                        <a:pt x="61" y="26"/>
                        <a:pt x="61" y="25"/>
                        <a:pt x="61" y="24"/>
                      </a:cubicBezTo>
                      <a:cubicBezTo>
                        <a:pt x="61" y="22"/>
                        <a:pt x="59" y="20"/>
                        <a:pt x="58" y="19"/>
                      </a:cubicBezTo>
                      <a:cubicBezTo>
                        <a:pt x="55" y="16"/>
                        <a:pt x="51" y="13"/>
                        <a:pt x="47" y="11"/>
                      </a:cubicBezTo>
                      <a:cubicBezTo>
                        <a:pt x="43" y="9"/>
                        <a:pt x="39" y="7"/>
                        <a:pt x="35" y="6"/>
                      </a:cubicBezTo>
                      <a:cubicBezTo>
                        <a:pt x="31" y="4"/>
                        <a:pt x="26" y="3"/>
                        <a:pt x="22" y="3"/>
                      </a:cubicBezTo>
                      <a:cubicBezTo>
                        <a:pt x="20" y="2"/>
                        <a:pt x="18" y="3"/>
                        <a:pt x="16" y="4"/>
                      </a:cubicBezTo>
                      <a:cubicBezTo>
                        <a:pt x="14" y="4"/>
                        <a:pt x="12" y="6"/>
                        <a:pt x="11" y="7"/>
                      </a:cubicBezTo>
                      <a:cubicBezTo>
                        <a:pt x="9" y="9"/>
                        <a:pt x="8" y="11"/>
                        <a:pt x="7" y="13"/>
                      </a:cubicBezTo>
                      <a:cubicBezTo>
                        <a:pt x="6" y="15"/>
                        <a:pt x="6" y="17"/>
                        <a:pt x="5" y="19"/>
                      </a:cubicBezTo>
                      <a:cubicBezTo>
                        <a:pt x="5" y="23"/>
                        <a:pt x="7" y="27"/>
                        <a:pt x="10" y="31"/>
                      </a:cubicBezTo>
                      <a:cubicBezTo>
                        <a:pt x="13" y="34"/>
                        <a:pt x="17" y="37"/>
                        <a:pt x="20" y="39"/>
                      </a:cubicBezTo>
                      <a:cubicBezTo>
                        <a:pt x="28" y="45"/>
                        <a:pt x="36" y="49"/>
                        <a:pt x="44" y="52"/>
                      </a:cubicBezTo>
                      <a:cubicBezTo>
                        <a:pt x="46" y="53"/>
                        <a:pt x="48" y="54"/>
                        <a:pt x="50" y="55"/>
                      </a:cubicBezTo>
                      <a:cubicBezTo>
                        <a:pt x="51" y="55"/>
                        <a:pt x="51" y="55"/>
                        <a:pt x="52" y="56"/>
                      </a:cubicBezTo>
                      <a:cubicBezTo>
                        <a:pt x="53" y="57"/>
                        <a:pt x="53" y="58"/>
                        <a:pt x="53" y="58"/>
                      </a:cubicBezTo>
                      <a:cubicBezTo>
                        <a:pt x="53" y="60"/>
                        <a:pt x="52" y="61"/>
                        <a:pt x="52" y="62"/>
                      </a:cubicBezTo>
                      <a:cubicBezTo>
                        <a:pt x="49" y="66"/>
                        <a:pt x="46" y="70"/>
                        <a:pt x="43" y="73"/>
                      </a:cubicBezTo>
                      <a:cubicBezTo>
                        <a:pt x="31" y="87"/>
                        <a:pt x="18" y="100"/>
                        <a:pt x="6" y="113"/>
                      </a:cubicBezTo>
                      <a:lnTo>
                        <a:pt x="5" y="112"/>
                      </a:lnTo>
                      <a:close/>
                    </a:path>
                  </a:pathLst>
                </a:custGeom>
                <a:solidFill>
                  <a:srgbClr val="C165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08" name="Freeform 971"/>
                <p:cNvSpPr>
                  <a:spLocks/>
                </p:cNvSpPr>
                <p:nvPr/>
              </p:nvSpPr>
              <p:spPr bwMode="auto">
                <a:xfrm>
                  <a:off x="4740" y="2241"/>
                  <a:ext cx="50" cy="24"/>
                </a:xfrm>
                <a:custGeom>
                  <a:avLst/>
                  <a:gdLst>
                    <a:gd name="T0" fmla="*/ 1 w 21"/>
                    <a:gd name="T1" fmla="*/ 0 h 10"/>
                    <a:gd name="T2" fmla="*/ 10 w 21"/>
                    <a:gd name="T3" fmla="*/ 5 h 10"/>
                    <a:gd name="T4" fmla="*/ 21 w 21"/>
                    <a:gd name="T5" fmla="*/ 8 h 10"/>
                    <a:gd name="T6" fmla="*/ 21 w 21"/>
                    <a:gd name="T7" fmla="*/ 10 h 10"/>
                    <a:gd name="T8" fmla="*/ 10 w 21"/>
                    <a:gd name="T9" fmla="*/ 6 h 10"/>
                    <a:gd name="T10" fmla="*/ 0 w 21"/>
                    <a:gd name="T11" fmla="*/ 0 h 10"/>
                    <a:gd name="T12" fmla="*/ 1 w 21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10">
                      <a:moveTo>
                        <a:pt x="1" y="0"/>
                      </a:moveTo>
                      <a:cubicBezTo>
                        <a:pt x="4" y="2"/>
                        <a:pt x="7" y="3"/>
                        <a:pt x="10" y="5"/>
                      </a:cubicBezTo>
                      <a:cubicBezTo>
                        <a:pt x="14" y="6"/>
                        <a:pt x="17" y="7"/>
                        <a:pt x="21" y="8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17" y="9"/>
                        <a:pt x="13" y="8"/>
                        <a:pt x="10" y="6"/>
                      </a:cubicBezTo>
                      <a:cubicBezTo>
                        <a:pt x="7" y="4"/>
                        <a:pt x="3" y="3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165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09" name="Freeform 972"/>
                <p:cNvSpPr>
                  <a:spLocks/>
                </p:cNvSpPr>
                <p:nvPr/>
              </p:nvSpPr>
              <p:spPr bwMode="auto">
                <a:xfrm>
                  <a:off x="4771" y="2322"/>
                  <a:ext cx="47" cy="14"/>
                </a:xfrm>
                <a:custGeom>
                  <a:avLst/>
                  <a:gdLst>
                    <a:gd name="T0" fmla="*/ 0 w 20"/>
                    <a:gd name="T1" fmla="*/ 0 h 6"/>
                    <a:gd name="T2" fmla="*/ 10 w 20"/>
                    <a:gd name="T3" fmla="*/ 4 h 6"/>
                    <a:gd name="T4" fmla="*/ 20 w 20"/>
                    <a:gd name="T5" fmla="*/ 6 h 6"/>
                    <a:gd name="T6" fmla="*/ 20 w 20"/>
                    <a:gd name="T7" fmla="*/ 6 h 6"/>
                    <a:gd name="T8" fmla="*/ 10 w 20"/>
                    <a:gd name="T9" fmla="*/ 5 h 6"/>
                    <a:gd name="T10" fmla="*/ 0 w 20"/>
                    <a:gd name="T11" fmla="*/ 3 h 6"/>
                    <a:gd name="T12" fmla="*/ 0 w 20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">
                      <a:moveTo>
                        <a:pt x="0" y="0"/>
                      </a:moveTo>
                      <a:cubicBezTo>
                        <a:pt x="3" y="2"/>
                        <a:pt x="7" y="3"/>
                        <a:pt x="10" y="4"/>
                      </a:cubicBezTo>
                      <a:cubicBezTo>
                        <a:pt x="13" y="5"/>
                        <a:pt x="16" y="5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6" y="6"/>
                        <a:pt x="13" y="6"/>
                        <a:pt x="10" y="5"/>
                      </a:cubicBezTo>
                      <a:cubicBezTo>
                        <a:pt x="6" y="4"/>
                        <a:pt x="3" y="4"/>
                        <a:pt x="0" y="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65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10" name="Freeform 973"/>
                <p:cNvSpPr>
                  <a:spLocks/>
                </p:cNvSpPr>
                <p:nvPr/>
              </p:nvSpPr>
              <p:spPr bwMode="auto">
                <a:xfrm>
                  <a:off x="5057" y="2344"/>
                  <a:ext cx="140" cy="301"/>
                </a:xfrm>
                <a:custGeom>
                  <a:avLst/>
                  <a:gdLst>
                    <a:gd name="T0" fmla="*/ 59 w 59"/>
                    <a:gd name="T1" fmla="*/ 4 h 127"/>
                    <a:gd name="T2" fmla="*/ 52 w 59"/>
                    <a:gd name="T3" fmla="*/ 90 h 127"/>
                    <a:gd name="T4" fmla="*/ 0 w 59"/>
                    <a:gd name="T5" fmla="*/ 114 h 127"/>
                    <a:gd name="T6" fmla="*/ 16 w 59"/>
                    <a:gd name="T7" fmla="*/ 0 h 127"/>
                    <a:gd name="T8" fmla="*/ 59 w 59"/>
                    <a:gd name="T9" fmla="*/ 4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27">
                      <a:moveTo>
                        <a:pt x="59" y="4"/>
                      </a:moveTo>
                      <a:cubicBezTo>
                        <a:pt x="59" y="17"/>
                        <a:pt x="59" y="64"/>
                        <a:pt x="52" y="90"/>
                      </a:cubicBezTo>
                      <a:cubicBezTo>
                        <a:pt x="45" y="116"/>
                        <a:pt x="18" y="127"/>
                        <a:pt x="0" y="114"/>
                      </a:cubicBezTo>
                      <a:cubicBezTo>
                        <a:pt x="16" y="0"/>
                        <a:pt x="16" y="0"/>
                        <a:pt x="16" y="0"/>
                      </a:cubicBezTo>
                      <a:lnTo>
                        <a:pt x="59" y="4"/>
                      </a:lnTo>
                      <a:close/>
                    </a:path>
                  </a:pathLst>
                </a:custGeom>
                <a:solidFill>
                  <a:srgbClr val="FFE0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11" name="Freeform 974"/>
                <p:cNvSpPr>
                  <a:spLocks/>
                </p:cNvSpPr>
                <p:nvPr/>
              </p:nvSpPr>
              <p:spPr bwMode="auto">
                <a:xfrm>
                  <a:off x="5114" y="2389"/>
                  <a:ext cx="83" cy="235"/>
                </a:xfrm>
                <a:custGeom>
                  <a:avLst/>
                  <a:gdLst>
                    <a:gd name="T0" fmla="*/ 35 w 35"/>
                    <a:gd name="T1" fmla="*/ 0 h 99"/>
                    <a:gd name="T2" fmla="*/ 26 w 35"/>
                    <a:gd name="T3" fmla="*/ 8 h 99"/>
                    <a:gd name="T4" fmla="*/ 23 w 35"/>
                    <a:gd name="T5" fmla="*/ 70 h 99"/>
                    <a:gd name="T6" fmla="*/ 0 w 35"/>
                    <a:gd name="T7" fmla="*/ 99 h 99"/>
                    <a:gd name="T8" fmla="*/ 28 w 35"/>
                    <a:gd name="T9" fmla="*/ 71 h 99"/>
                    <a:gd name="T10" fmla="*/ 35 w 35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" h="99">
                      <a:moveTo>
                        <a:pt x="35" y="0"/>
                      </a:move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8" y="13"/>
                        <a:pt x="29" y="43"/>
                        <a:pt x="23" y="70"/>
                      </a:cubicBezTo>
                      <a:cubicBezTo>
                        <a:pt x="19" y="92"/>
                        <a:pt x="5" y="96"/>
                        <a:pt x="0" y="99"/>
                      </a:cubicBezTo>
                      <a:cubicBezTo>
                        <a:pt x="11" y="98"/>
                        <a:pt x="24" y="86"/>
                        <a:pt x="28" y="71"/>
                      </a:cubicBezTo>
                      <a:cubicBezTo>
                        <a:pt x="33" y="52"/>
                        <a:pt x="34" y="20"/>
                        <a:pt x="35" y="0"/>
                      </a:cubicBezTo>
                      <a:close/>
                    </a:path>
                  </a:pathLst>
                </a:custGeom>
                <a:solidFill>
                  <a:srgbClr val="FFED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12" name="Freeform 975"/>
                <p:cNvSpPr>
                  <a:spLocks/>
                </p:cNvSpPr>
                <p:nvPr/>
              </p:nvSpPr>
              <p:spPr bwMode="auto">
                <a:xfrm>
                  <a:off x="5112" y="2396"/>
                  <a:ext cx="66" cy="164"/>
                </a:xfrm>
                <a:custGeom>
                  <a:avLst/>
                  <a:gdLst>
                    <a:gd name="T0" fmla="*/ 16 w 28"/>
                    <a:gd name="T1" fmla="*/ 69 h 69"/>
                    <a:gd name="T2" fmla="*/ 17 w 28"/>
                    <a:gd name="T3" fmla="*/ 18 h 69"/>
                    <a:gd name="T4" fmla="*/ 26 w 28"/>
                    <a:gd name="T5" fmla="*/ 7 h 69"/>
                    <a:gd name="T6" fmla="*/ 28 w 28"/>
                    <a:gd name="T7" fmla="*/ 1 h 69"/>
                    <a:gd name="T8" fmla="*/ 0 w 28"/>
                    <a:gd name="T9" fmla="*/ 0 h 69"/>
                    <a:gd name="T10" fmla="*/ 16 w 28"/>
                    <a:gd name="T11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69">
                      <a:moveTo>
                        <a:pt x="16" y="69"/>
                      </a:moveTo>
                      <a:cubicBezTo>
                        <a:pt x="24" y="55"/>
                        <a:pt x="18" y="27"/>
                        <a:pt x="17" y="18"/>
                      </a:cubicBezTo>
                      <a:cubicBezTo>
                        <a:pt x="15" y="8"/>
                        <a:pt x="21" y="6"/>
                        <a:pt x="26" y="7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6" y="69"/>
                      </a:ln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13" name="Freeform 976"/>
                <p:cNvSpPr>
                  <a:spLocks/>
                </p:cNvSpPr>
                <p:nvPr/>
              </p:nvSpPr>
              <p:spPr bwMode="auto">
                <a:xfrm>
                  <a:off x="5097" y="2401"/>
                  <a:ext cx="62" cy="152"/>
                </a:xfrm>
                <a:custGeom>
                  <a:avLst/>
                  <a:gdLst>
                    <a:gd name="T0" fmla="*/ 23 w 26"/>
                    <a:gd name="T1" fmla="*/ 2 h 64"/>
                    <a:gd name="T2" fmla="*/ 17 w 26"/>
                    <a:gd name="T3" fmla="*/ 10 h 64"/>
                    <a:gd name="T4" fmla="*/ 24 w 26"/>
                    <a:gd name="T5" fmla="*/ 41 h 64"/>
                    <a:gd name="T6" fmla="*/ 23 w 26"/>
                    <a:gd name="T7" fmla="*/ 64 h 64"/>
                    <a:gd name="T8" fmla="*/ 0 w 26"/>
                    <a:gd name="T9" fmla="*/ 0 h 64"/>
                    <a:gd name="T10" fmla="*/ 23 w 26"/>
                    <a:gd name="T11" fmla="*/ 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64">
                      <a:moveTo>
                        <a:pt x="23" y="2"/>
                      </a:moveTo>
                      <a:cubicBezTo>
                        <a:pt x="20" y="2"/>
                        <a:pt x="15" y="3"/>
                        <a:pt x="17" y="10"/>
                      </a:cubicBezTo>
                      <a:cubicBezTo>
                        <a:pt x="19" y="17"/>
                        <a:pt x="22" y="31"/>
                        <a:pt x="24" y="41"/>
                      </a:cubicBezTo>
                      <a:cubicBezTo>
                        <a:pt x="26" y="51"/>
                        <a:pt x="25" y="60"/>
                        <a:pt x="23" y="64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3" y="2"/>
                      </a:ln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14" name="Freeform 977"/>
                <p:cNvSpPr>
                  <a:spLocks/>
                </p:cNvSpPr>
                <p:nvPr/>
              </p:nvSpPr>
              <p:spPr bwMode="auto">
                <a:xfrm>
                  <a:off x="5057" y="2548"/>
                  <a:ext cx="97" cy="88"/>
                </a:xfrm>
                <a:custGeom>
                  <a:avLst/>
                  <a:gdLst>
                    <a:gd name="T0" fmla="*/ 4 w 41"/>
                    <a:gd name="T1" fmla="*/ 0 h 37"/>
                    <a:gd name="T2" fmla="*/ 0 w 41"/>
                    <a:gd name="T3" fmla="*/ 28 h 37"/>
                    <a:gd name="T4" fmla="*/ 41 w 41"/>
                    <a:gd name="T5" fmla="*/ 23 h 37"/>
                    <a:gd name="T6" fmla="*/ 4 w 41"/>
                    <a:gd name="T7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" h="37">
                      <a:moveTo>
                        <a:pt x="4" y="0"/>
                      </a:move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13" y="37"/>
                        <a:pt x="30" y="34"/>
                        <a:pt x="41" y="23"/>
                      </a:cubicBezTo>
                      <a:cubicBezTo>
                        <a:pt x="31" y="28"/>
                        <a:pt x="16" y="21"/>
                        <a:pt x="4" y="0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15" name="Freeform 978"/>
                <p:cNvSpPr>
                  <a:spLocks/>
                </p:cNvSpPr>
                <p:nvPr/>
              </p:nvSpPr>
              <p:spPr bwMode="auto">
                <a:xfrm>
                  <a:off x="5057" y="2598"/>
                  <a:ext cx="73" cy="33"/>
                </a:xfrm>
                <a:custGeom>
                  <a:avLst/>
                  <a:gdLst>
                    <a:gd name="T0" fmla="*/ 1 w 31"/>
                    <a:gd name="T1" fmla="*/ 0 h 14"/>
                    <a:gd name="T2" fmla="*/ 0 w 31"/>
                    <a:gd name="T3" fmla="*/ 7 h 14"/>
                    <a:gd name="T4" fmla="*/ 31 w 31"/>
                    <a:gd name="T5" fmla="*/ 9 h 14"/>
                    <a:gd name="T6" fmla="*/ 1 w 31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14">
                      <a:moveTo>
                        <a:pt x="1" y="0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9" y="14"/>
                        <a:pt x="21" y="14"/>
                        <a:pt x="31" y="9"/>
                      </a:cubicBezTo>
                      <a:cubicBezTo>
                        <a:pt x="22" y="11"/>
                        <a:pt x="11" y="10"/>
                        <a:pt x="1" y="0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16" name="Freeform 979"/>
                <p:cNvSpPr>
                  <a:spLocks noEditPoints="1"/>
                </p:cNvSpPr>
                <p:nvPr/>
              </p:nvSpPr>
              <p:spPr bwMode="auto">
                <a:xfrm>
                  <a:off x="5055" y="2339"/>
                  <a:ext cx="144" cy="292"/>
                </a:xfrm>
                <a:custGeom>
                  <a:avLst/>
                  <a:gdLst>
                    <a:gd name="T0" fmla="*/ 18 w 61"/>
                    <a:gd name="T1" fmla="*/ 123 h 123"/>
                    <a:gd name="T2" fmla="*/ 0 w 61"/>
                    <a:gd name="T3" fmla="*/ 117 h 123"/>
                    <a:gd name="T4" fmla="*/ 0 w 61"/>
                    <a:gd name="T5" fmla="*/ 117 h 123"/>
                    <a:gd name="T6" fmla="*/ 16 w 61"/>
                    <a:gd name="T7" fmla="*/ 0 h 123"/>
                    <a:gd name="T8" fmla="*/ 61 w 61"/>
                    <a:gd name="T9" fmla="*/ 5 h 123"/>
                    <a:gd name="T10" fmla="*/ 61 w 61"/>
                    <a:gd name="T11" fmla="*/ 6 h 123"/>
                    <a:gd name="T12" fmla="*/ 61 w 61"/>
                    <a:gd name="T13" fmla="*/ 12 h 123"/>
                    <a:gd name="T14" fmla="*/ 54 w 61"/>
                    <a:gd name="T15" fmla="*/ 92 h 123"/>
                    <a:gd name="T16" fmla="*/ 18 w 61"/>
                    <a:gd name="T17" fmla="*/ 123 h 123"/>
                    <a:gd name="T18" fmla="*/ 2 w 61"/>
                    <a:gd name="T19" fmla="*/ 116 h 123"/>
                    <a:gd name="T20" fmla="*/ 18 w 61"/>
                    <a:gd name="T21" fmla="*/ 120 h 123"/>
                    <a:gd name="T22" fmla="*/ 52 w 61"/>
                    <a:gd name="T23" fmla="*/ 92 h 123"/>
                    <a:gd name="T24" fmla="*/ 59 w 61"/>
                    <a:gd name="T25" fmla="*/ 12 h 123"/>
                    <a:gd name="T26" fmla="*/ 59 w 61"/>
                    <a:gd name="T27" fmla="*/ 7 h 123"/>
                    <a:gd name="T28" fmla="*/ 18 w 61"/>
                    <a:gd name="T29" fmla="*/ 3 h 123"/>
                    <a:gd name="T30" fmla="*/ 2 w 61"/>
                    <a:gd name="T31" fmla="*/ 116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1" h="123">
                      <a:moveTo>
                        <a:pt x="18" y="123"/>
                      </a:moveTo>
                      <a:cubicBezTo>
                        <a:pt x="12" y="123"/>
                        <a:pt x="5" y="121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8"/>
                        <a:pt x="61" y="10"/>
                        <a:pt x="61" y="12"/>
                      </a:cubicBezTo>
                      <a:cubicBezTo>
                        <a:pt x="61" y="29"/>
                        <a:pt x="60" y="69"/>
                        <a:pt x="54" y="92"/>
                      </a:cubicBezTo>
                      <a:cubicBezTo>
                        <a:pt x="49" y="110"/>
                        <a:pt x="34" y="123"/>
                        <a:pt x="18" y="123"/>
                      </a:cubicBezTo>
                      <a:close/>
                      <a:moveTo>
                        <a:pt x="2" y="116"/>
                      </a:moveTo>
                      <a:cubicBezTo>
                        <a:pt x="7" y="119"/>
                        <a:pt x="12" y="120"/>
                        <a:pt x="18" y="120"/>
                      </a:cubicBezTo>
                      <a:cubicBezTo>
                        <a:pt x="33" y="120"/>
                        <a:pt x="47" y="109"/>
                        <a:pt x="52" y="92"/>
                      </a:cubicBezTo>
                      <a:cubicBezTo>
                        <a:pt x="58" y="69"/>
                        <a:pt x="59" y="29"/>
                        <a:pt x="59" y="12"/>
                      </a:cubicBezTo>
                      <a:cubicBezTo>
                        <a:pt x="59" y="10"/>
                        <a:pt x="59" y="9"/>
                        <a:pt x="59" y="7"/>
                      </a:cubicBezTo>
                      <a:cubicBezTo>
                        <a:pt x="18" y="3"/>
                        <a:pt x="18" y="3"/>
                        <a:pt x="18" y="3"/>
                      </a:cubicBezTo>
                      <a:lnTo>
                        <a:pt x="2" y="116"/>
                      </a:lnTo>
                      <a:close/>
                    </a:path>
                  </a:pathLst>
                </a:custGeom>
                <a:solidFill>
                  <a:srgbClr val="C165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17" name="Freeform 980"/>
                <p:cNvSpPr>
                  <a:spLocks/>
                </p:cNvSpPr>
                <p:nvPr/>
              </p:nvSpPr>
              <p:spPr bwMode="auto">
                <a:xfrm>
                  <a:off x="5048" y="2227"/>
                  <a:ext cx="161" cy="200"/>
                </a:xfrm>
                <a:custGeom>
                  <a:avLst/>
                  <a:gdLst>
                    <a:gd name="T0" fmla="*/ 16 w 68"/>
                    <a:gd name="T1" fmla="*/ 78 h 84"/>
                    <a:gd name="T2" fmla="*/ 48 w 68"/>
                    <a:gd name="T3" fmla="*/ 75 h 84"/>
                    <a:gd name="T4" fmla="*/ 65 w 68"/>
                    <a:gd name="T5" fmla="*/ 81 h 84"/>
                    <a:gd name="T6" fmla="*/ 67 w 68"/>
                    <a:gd name="T7" fmla="*/ 37 h 84"/>
                    <a:gd name="T8" fmla="*/ 56 w 68"/>
                    <a:gd name="T9" fmla="*/ 0 h 84"/>
                    <a:gd name="T10" fmla="*/ 0 w 68"/>
                    <a:gd name="T11" fmla="*/ 31 h 84"/>
                    <a:gd name="T12" fmla="*/ 16 w 68"/>
                    <a:gd name="T13" fmla="*/ 78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84">
                      <a:moveTo>
                        <a:pt x="16" y="78"/>
                      </a:moveTo>
                      <a:cubicBezTo>
                        <a:pt x="22" y="75"/>
                        <a:pt x="36" y="72"/>
                        <a:pt x="48" y="75"/>
                      </a:cubicBezTo>
                      <a:cubicBezTo>
                        <a:pt x="61" y="78"/>
                        <a:pt x="64" y="84"/>
                        <a:pt x="65" y="81"/>
                      </a:cubicBezTo>
                      <a:cubicBezTo>
                        <a:pt x="67" y="78"/>
                        <a:pt x="66" y="53"/>
                        <a:pt x="67" y="37"/>
                      </a:cubicBezTo>
                      <a:cubicBezTo>
                        <a:pt x="68" y="24"/>
                        <a:pt x="67" y="3"/>
                        <a:pt x="56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16" y="78"/>
                      </a:lnTo>
                      <a:close/>
                    </a:path>
                  </a:pathLst>
                </a:custGeom>
                <a:solidFill>
                  <a:srgbClr val="FF0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18" name="Freeform 981"/>
                <p:cNvSpPr>
                  <a:spLocks/>
                </p:cNvSpPr>
                <p:nvPr/>
              </p:nvSpPr>
              <p:spPr bwMode="auto">
                <a:xfrm>
                  <a:off x="5168" y="2241"/>
                  <a:ext cx="41" cy="186"/>
                </a:xfrm>
                <a:custGeom>
                  <a:avLst/>
                  <a:gdLst>
                    <a:gd name="T0" fmla="*/ 12 w 17"/>
                    <a:gd name="T1" fmla="*/ 0 h 78"/>
                    <a:gd name="T2" fmla="*/ 11 w 17"/>
                    <a:gd name="T3" fmla="*/ 1 h 78"/>
                    <a:gd name="T4" fmla="*/ 10 w 17"/>
                    <a:gd name="T5" fmla="*/ 43 h 78"/>
                    <a:gd name="T6" fmla="*/ 0 w 17"/>
                    <a:gd name="T7" fmla="*/ 69 h 78"/>
                    <a:gd name="T8" fmla="*/ 14 w 17"/>
                    <a:gd name="T9" fmla="*/ 75 h 78"/>
                    <a:gd name="T10" fmla="*/ 16 w 17"/>
                    <a:gd name="T11" fmla="*/ 31 h 78"/>
                    <a:gd name="T12" fmla="*/ 12 w 17"/>
                    <a:gd name="T1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78">
                      <a:moveTo>
                        <a:pt x="12" y="0"/>
                      </a:move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6"/>
                        <a:pt x="12" y="22"/>
                        <a:pt x="10" y="43"/>
                      </a:cubicBezTo>
                      <a:cubicBezTo>
                        <a:pt x="7" y="64"/>
                        <a:pt x="7" y="70"/>
                        <a:pt x="0" y="69"/>
                      </a:cubicBezTo>
                      <a:cubicBezTo>
                        <a:pt x="11" y="72"/>
                        <a:pt x="13" y="78"/>
                        <a:pt x="14" y="75"/>
                      </a:cubicBezTo>
                      <a:cubicBezTo>
                        <a:pt x="16" y="72"/>
                        <a:pt x="15" y="47"/>
                        <a:pt x="16" y="31"/>
                      </a:cubicBezTo>
                      <a:cubicBezTo>
                        <a:pt x="17" y="22"/>
                        <a:pt x="16" y="8"/>
                        <a:pt x="12" y="0"/>
                      </a:cubicBezTo>
                      <a:close/>
                    </a:path>
                  </a:pathLst>
                </a:custGeom>
                <a:solidFill>
                  <a:srgbClr val="FF36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19" name="Freeform 982"/>
                <p:cNvSpPr>
                  <a:spLocks/>
                </p:cNvSpPr>
                <p:nvPr/>
              </p:nvSpPr>
              <p:spPr bwMode="auto">
                <a:xfrm>
                  <a:off x="5057" y="2232"/>
                  <a:ext cx="135" cy="178"/>
                </a:xfrm>
                <a:custGeom>
                  <a:avLst/>
                  <a:gdLst>
                    <a:gd name="T0" fmla="*/ 37 w 57"/>
                    <a:gd name="T1" fmla="*/ 30 h 75"/>
                    <a:gd name="T2" fmla="*/ 57 w 57"/>
                    <a:gd name="T3" fmla="*/ 2 h 75"/>
                    <a:gd name="T4" fmla="*/ 56 w 57"/>
                    <a:gd name="T5" fmla="*/ 0 h 75"/>
                    <a:gd name="T6" fmla="*/ 0 w 57"/>
                    <a:gd name="T7" fmla="*/ 40 h 75"/>
                    <a:gd name="T8" fmla="*/ 14 w 57"/>
                    <a:gd name="T9" fmla="*/ 75 h 75"/>
                    <a:gd name="T10" fmla="*/ 50 w 57"/>
                    <a:gd name="T11" fmla="*/ 74 h 75"/>
                    <a:gd name="T12" fmla="*/ 37 w 57"/>
                    <a:gd name="T13" fmla="*/ 3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" h="75">
                      <a:moveTo>
                        <a:pt x="37" y="30"/>
                      </a:moveTo>
                      <a:cubicBezTo>
                        <a:pt x="47" y="20"/>
                        <a:pt x="54" y="11"/>
                        <a:pt x="57" y="2"/>
                      </a:cubicBezTo>
                      <a:cubicBezTo>
                        <a:pt x="57" y="1"/>
                        <a:pt x="57" y="1"/>
                        <a:pt x="56" y="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14" y="75"/>
                        <a:pt x="14" y="75"/>
                        <a:pt x="14" y="75"/>
                      </a:cubicBezTo>
                      <a:cubicBezTo>
                        <a:pt x="29" y="67"/>
                        <a:pt x="50" y="74"/>
                        <a:pt x="50" y="74"/>
                      </a:cubicBezTo>
                      <a:cubicBezTo>
                        <a:pt x="25" y="61"/>
                        <a:pt x="26" y="41"/>
                        <a:pt x="37" y="30"/>
                      </a:cubicBezTo>
                      <a:close/>
                    </a:path>
                  </a:pathLst>
                </a:custGeom>
                <a:solidFill>
                  <a:srgbClr val="E60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20" name="Freeform 983"/>
                <p:cNvSpPr>
                  <a:spLocks/>
                </p:cNvSpPr>
                <p:nvPr/>
              </p:nvSpPr>
              <p:spPr bwMode="auto">
                <a:xfrm>
                  <a:off x="5067" y="2260"/>
                  <a:ext cx="104" cy="145"/>
                </a:xfrm>
                <a:custGeom>
                  <a:avLst/>
                  <a:gdLst>
                    <a:gd name="T0" fmla="*/ 20 w 44"/>
                    <a:gd name="T1" fmla="*/ 43 h 61"/>
                    <a:gd name="T2" fmla="*/ 20 w 44"/>
                    <a:gd name="T3" fmla="*/ 21 h 61"/>
                    <a:gd name="T4" fmla="*/ 44 w 44"/>
                    <a:gd name="T5" fmla="*/ 0 h 61"/>
                    <a:gd name="T6" fmla="*/ 0 w 44"/>
                    <a:gd name="T7" fmla="*/ 25 h 61"/>
                    <a:gd name="T8" fmla="*/ 16 w 44"/>
                    <a:gd name="T9" fmla="*/ 61 h 61"/>
                    <a:gd name="T10" fmla="*/ 36 w 44"/>
                    <a:gd name="T11" fmla="*/ 59 h 61"/>
                    <a:gd name="T12" fmla="*/ 20 w 44"/>
                    <a:gd name="T13" fmla="*/ 43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61">
                      <a:moveTo>
                        <a:pt x="20" y="43"/>
                      </a:moveTo>
                      <a:cubicBezTo>
                        <a:pt x="15" y="34"/>
                        <a:pt x="13" y="25"/>
                        <a:pt x="20" y="21"/>
                      </a:cubicBezTo>
                      <a:cubicBezTo>
                        <a:pt x="32" y="13"/>
                        <a:pt x="41" y="5"/>
                        <a:pt x="44" y="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25" y="58"/>
                        <a:pt x="36" y="59"/>
                        <a:pt x="36" y="59"/>
                      </a:cubicBezTo>
                      <a:cubicBezTo>
                        <a:pt x="31" y="57"/>
                        <a:pt x="24" y="51"/>
                        <a:pt x="20" y="43"/>
                      </a:cubicBezTo>
                      <a:close/>
                    </a:path>
                  </a:pathLst>
                </a:custGeom>
                <a:solidFill>
                  <a:srgbClr val="BD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21" name="Freeform 984"/>
                <p:cNvSpPr>
                  <a:spLocks noEditPoints="1"/>
                </p:cNvSpPr>
                <p:nvPr/>
              </p:nvSpPr>
              <p:spPr bwMode="auto">
                <a:xfrm>
                  <a:off x="5045" y="2222"/>
                  <a:ext cx="166" cy="202"/>
                </a:xfrm>
                <a:custGeom>
                  <a:avLst/>
                  <a:gdLst>
                    <a:gd name="T0" fmla="*/ 65 w 70"/>
                    <a:gd name="T1" fmla="*/ 85 h 85"/>
                    <a:gd name="T2" fmla="*/ 61 w 70"/>
                    <a:gd name="T3" fmla="*/ 83 h 85"/>
                    <a:gd name="T4" fmla="*/ 49 w 70"/>
                    <a:gd name="T5" fmla="*/ 78 h 85"/>
                    <a:gd name="T6" fmla="*/ 38 w 70"/>
                    <a:gd name="T7" fmla="*/ 77 h 85"/>
                    <a:gd name="T8" fmla="*/ 17 w 70"/>
                    <a:gd name="T9" fmla="*/ 81 h 85"/>
                    <a:gd name="T10" fmla="*/ 16 w 70"/>
                    <a:gd name="T11" fmla="*/ 82 h 85"/>
                    <a:gd name="T12" fmla="*/ 0 w 70"/>
                    <a:gd name="T13" fmla="*/ 33 h 85"/>
                    <a:gd name="T14" fmla="*/ 57 w 70"/>
                    <a:gd name="T15" fmla="*/ 0 h 85"/>
                    <a:gd name="T16" fmla="*/ 57 w 70"/>
                    <a:gd name="T17" fmla="*/ 1 h 85"/>
                    <a:gd name="T18" fmla="*/ 69 w 70"/>
                    <a:gd name="T19" fmla="*/ 39 h 85"/>
                    <a:gd name="T20" fmla="*/ 69 w 70"/>
                    <a:gd name="T21" fmla="*/ 59 h 85"/>
                    <a:gd name="T22" fmla="*/ 67 w 70"/>
                    <a:gd name="T23" fmla="*/ 83 h 85"/>
                    <a:gd name="T24" fmla="*/ 65 w 70"/>
                    <a:gd name="T25" fmla="*/ 85 h 85"/>
                    <a:gd name="T26" fmla="*/ 38 w 70"/>
                    <a:gd name="T27" fmla="*/ 75 h 85"/>
                    <a:gd name="T28" fmla="*/ 49 w 70"/>
                    <a:gd name="T29" fmla="*/ 76 h 85"/>
                    <a:gd name="T30" fmla="*/ 63 w 70"/>
                    <a:gd name="T31" fmla="*/ 81 h 85"/>
                    <a:gd name="T32" fmla="*/ 65 w 70"/>
                    <a:gd name="T33" fmla="*/ 83 h 85"/>
                    <a:gd name="T34" fmla="*/ 65 w 70"/>
                    <a:gd name="T35" fmla="*/ 82 h 85"/>
                    <a:gd name="T36" fmla="*/ 67 w 70"/>
                    <a:gd name="T37" fmla="*/ 59 h 85"/>
                    <a:gd name="T38" fmla="*/ 67 w 70"/>
                    <a:gd name="T39" fmla="*/ 39 h 85"/>
                    <a:gd name="T40" fmla="*/ 57 w 70"/>
                    <a:gd name="T41" fmla="*/ 3 h 85"/>
                    <a:gd name="T42" fmla="*/ 2 w 70"/>
                    <a:gd name="T43" fmla="*/ 34 h 85"/>
                    <a:gd name="T44" fmla="*/ 18 w 70"/>
                    <a:gd name="T45" fmla="*/ 79 h 85"/>
                    <a:gd name="T46" fmla="*/ 38 w 70"/>
                    <a:gd name="T47" fmla="*/ 7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0" h="85">
                      <a:moveTo>
                        <a:pt x="65" y="85"/>
                      </a:moveTo>
                      <a:cubicBezTo>
                        <a:pt x="64" y="85"/>
                        <a:pt x="63" y="84"/>
                        <a:pt x="61" y="83"/>
                      </a:cubicBezTo>
                      <a:cubicBezTo>
                        <a:pt x="59" y="82"/>
                        <a:pt x="55" y="80"/>
                        <a:pt x="49" y="78"/>
                      </a:cubicBezTo>
                      <a:cubicBezTo>
                        <a:pt x="46" y="77"/>
                        <a:pt x="42" y="77"/>
                        <a:pt x="38" y="77"/>
                      </a:cubicBezTo>
                      <a:cubicBezTo>
                        <a:pt x="29" y="77"/>
                        <a:pt x="21" y="79"/>
                        <a:pt x="17" y="81"/>
                      </a:cubicBezTo>
                      <a:cubicBezTo>
                        <a:pt x="16" y="82"/>
                        <a:pt x="16" y="82"/>
                        <a:pt x="16" y="82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70" y="5"/>
                        <a:pt x="70" y="29"/>
                        <a:pt x="69" y="39"/>
                      </a:cubicBezTo>
                      <a:cubicBezTo>
                        <a:pt x="69" y="45"/>
                        <a:pt x="69" y="52"/>
                        <a:pt x="69" y="59"/>
                      </a:cubicBezTo>
                      <a:cubicBezTo>
                        <a:pt x="69" y="73"/>
                        <a:pt x="69" y="81"/>
                        <a:pt x="67" y="83"/>
                      </a:cubicBezTo>
                      <a:cubicBezTo>
                        <a:pt x="67" y="84"/>
                        <a:pt x="66" y="85"/>
                        <a:pt x="65" y="85"/>
                      </a:cubicBezTo>
                      <a:close/>
                      <a:moveTo>
                        <a:pt x="38" y="75"/>
                      </a:moveTo>
                      <a:cubicBezTo>
                        <a:pt x="42" y="75"/>
                        <a:pt x="46" y="75"/>
                        <a:pt x="49" y="76"/>
                      </a:cubicBezTo>
                      <a:cubicBezTo>
                        <a:pt x="56" y="78"/>
                        <a:pt x="60" y="80"/>
                        <a:pt x="63" y="81"/>
                      </a:cubicBezTo>
                      <a:cubicBezTo>
                        <a:pt x="64" y="82"/>
                        <a:pt x="65" y="83"/>
                        <a:pt x="65" y="83"/>
                      </a:cubicBezTo>
                      <a:cubicBezTo>
                        <a:pt x="65" y="83"/>
                        <a:pt x="65" y="82"/>
                        <a:pt x="65" y="82"/>
                      </a:cubicBezTo>
                      <a:cubicBezTo>
                        <a:pt x="66" y="80"/>
                        <a:pt x="67" y="69"/>
                        <a:pt x="67" y="59"/>
                      </a:cubicBezTo>
                      <a:cubicBezTo>
                        <a:pt x="67" y="52"/>
                        <a:pt x="67" y="45"/>
                        <a:pt x="67" y="39"/>
                      </a:cubicBezTo>
                      <a:cubicBezTo>
                        <a:pt x="67" y="31"/>
                        <a:pt x="68" y="7"/>
                        <a:pt x="57" y="3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18" y="79"/>
                        <a:pt x="18" y="79"/>
                        <a:pt x="18" y="79"/>
                      </a:cubicBezTo>
                      <a:cubicBezTo>
                        <a:pt x="22" y="77"/>
                        <a:pt x="30" y="75"/>
                        <a:pt x="38" y="75"/>
                      </a:cubicBezTo>
                      <a:close/>
                    </a:path>
                  </a:pathLst>
                </a:custGeom>
                <a:solidFill>
                  <a:srgbClr val="64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22" name="Freeform 985"/>
                <p:cNvSpPr>
                  <a:spLocks/>
                </p:cNvSpPr>
                <p:nvPr/>
              </p:nvSpPr>
              <p:spPr bwMode="auto">
                <a:xfrm>
                  <a:off x="4981" y="2134"/>
                  <a:ext cx="228" cy="485"/>
                </a:xfrm>
                <a:custGeom>
                  <a:avLst/>
                  <a:gdLst>
                    <a:gd name="T0" fmla="*/ 46 w 96"/>
                    <a:gd name="T1" fmla="*/ 36 h 204"/>
                    <a:gd name="T2" fmla="*/ 55 w 96"/>
                    <a:gd name="T3" fmla="*/ 16 h 204"/>
                    <a:gd name="T4" fmla="*/ 90 w 96"/>
                    <a:gd name="T5" fmla="*/ 7 h 204"/>
                    <a:gd name="T6" fmla="*/ 70 w 96"/>
                    <a:gd name="T7" fmla="*/ 59 h 204"/>
                    <a:gd name="T8" fmla="*/ 39 w 96"/>
                    <a:gd name="T9" fmla="*/ 74 h 204"/>
                    <a:gd name="T10" fmla="*/ 59 w 96"/>
                    <a:gd name="T11" fmla="*/ 121 h 204"/>
                    <a:gd name="T12" fmla="*/ 69 w 96"/>
                    <a:gd name="T13" fmla="*/ 185 h 204"/>
                    <a:gd name="T14" fmla="*/ 35 w 96"/>
                    <a:gd name="T15" fmla="*/ 204 h 204"/>
                    <a:gd name="T16" fmla="*/ 2 w 96"/>
                    <a:gd name="T17" fmla="*/ 113 h 204"/>
                    <a:gd name="T18" fmla="*/ 21 w 96"/>
                    <a:gd name="T19" fmla="*/ 50 h 204"/>
                    <a:gd name="T20" fmla="*/ 46 w 96"/>
                    <a:gd name="T21" fmla="*/ 36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6" h="204">
                      <a:moveTo>
                        <a:pt x="46" y="36"/>
                      </a:moveTo>
                      <a:cubicBezTo>
                        <a:pt x="46" y="36"/>
                        <a:pt x="30" y="32"/>
                        <a:pt x="55" y="16"/>
                      </a:cubicBezTo>
                      <a:cubicBezTo>
                        <a:pt x="79" y="0"/>
                        <a:pt x="84" y="1"/>
                        <a:pt x="90" y="7"/>
                      </a:cubicBezTo>
                      <a:cubicBezTo>
                        <a:pt x="96" y="13"/>
                        <a:pt x="96" y="42"/>
                        <a:pt x="70" y="59"/>
                      </a:cubicBezTo>
                      <a:cubicBezTo>
                        <a:pt x="55" y="69"/>
                        <a:pt x="42" y="73"/>
                        <a:pt x="39" y="74"/>
                      </a:cubicBezTo>
                      <a:cubicBezTo>
                        <a:pt x="37" y="74"/>
                        <a:pt x="52" y="102"/>
                        <a:pt x="59" y="121"/>
                      </a:cubicBezTo>
                      <a:cubicBezTo>
                        <a:pt x="66" y="140"/>
                        <a:pt x="78" y="169"/>
                        <a:pt x="69" y="185"/>
                      </a:cubicBezTo>
                      <a:cubicBezTo>
                        <a:pt x="69" y="185"/>
                        <a:pt x="39" y="193"/>
                        <a:pt x="35" y="204"/>
                      </a:cubicBezTo>
                      <a:cubicBezTo>
                        <a:pt x="18" y="196"/>
                        <a:pt x="0" y="165"/>
                        <a:pt x="2" y="113"/>
                      </a:cubicBezTo>
                      <a:cubicBezTo>
                        <a:pt x="4" y="63"/>
                        <a:pt x="9" y="58"/>
                        <a:pt x="21" y="50"/>
                      </a:cubicBezTo>
                      <a:cubicBezTo>
                        <a:pt x="31" y="44"/>
                        <a:pt x="46" y="36"/>
                        <a:pt x="46" y="36"/>
                      </a:cubicBezTo>
                      <a:close/>
                    </a:path>
                  </a:pathLst>
                </a:custGeom>
                <a:solidFill>
                  <a:srgbClr val="FFE0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23" name="Freeform 986"/>
                <p:cNvSpPr>
                  <a:spLocks/>
                </p:cNvSpPr>
                <p:nvPr/>
              </p:nvSpPr>
              <p:spPr bwMode="auto">
                <a:xfrm>
                  <a:off x="5026" y="2142"/>
                  <a:ext cx="183" cy="422"/>
                </a:xfrm>
                <a:custGeom>
                  <a:avLst/>
                  <a:gdLst>
                    <a:gd name="T0" fmla="*/ 40 w 77"/>
                    <a:gd name="T1" fmla="*/ 118 h 178"/>
                    <a:gd name="T2" fmla="*/ 20 w 77"/>
                    <a:gd name="T3" fmla="*/ 71 h 178"/>
                    <a:gd name="T4" fmla="*/ 51 w 77"/>
                    <a:gd name="T5" fmla="*/ 56 h 178"/>
                    <a:gd name="T6" fmla="*/ 71 w 77"/>
                    <a:gd name="T7" fmla="*/ 4 h 178"/>
                    <a:gd name="T8" fmla="*/ 62 w 77"/>
                    <a:gd name="T9" fmla="*/ 1 h 178"/>
                    <a:gd name="T10" fmla="*/ 64 w 77"/>
                    <a:gd name="T11" fmla="*/ 32 h 178"/>
                    <a:gd name="T12" fmla="*/ 9 w 77"/>
                    <a:gd name="T13" fmla="*/ 69 h 178"/>
                    <a:gd name="T14" fmla="*/ 8 w 77"/>
                    <a:gd name="T15" fmla="*/ 77 h 178"/>
                    <a:gd name="T16" fmla="*/ 39 w 77"/>
                    <a:gd name="T17" fmla="*/ 134 h 178"/>
                    <a:gd name="T18" fmla="*/ 50 w 77"/>
                    <a:gd name="T19" fmla="*/ 178 h 178"/>
                    <a:gd name="T20" fmla="*/ 52 w 77"/>
                    <a:gd name="T21" fmla="*/ 176 h 178"/>
                    <a:gd name="T22" fmla="*/ 40 w 77"/>
                    <a:gd name="T23" fmla="*/ 118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7" h="178">
                      <a:moveTo>
                        <a:pt x="40" y="118"/>
                      </a:moveTo>
                      <a:cubicBezTo>
                        <a:pt x="33" y="99"/>
                        <a:pt x="18" y="71"/>
                        <a:pt x="20" y="71"/>
                      </a:cubicBezTo>
                      <a:cubicBezTo>
                        <a:pt x="23" y="70"/>
                        <a:pt x="36" y="66"/>
                        <a:pt x="51" y="56"/>
                      </a:cubicBezTo>
                      <a:cubicBezTo>
                        <a:pt x="77" y="39"/>
                        <a:pt x="77" y="10"/>
                        <a:pt x="71" y="4"/>
                      </a:cubicBezTo>
                      <a:cubicBezTo>
                        <a:pt x="67" y="0"/>
                        <a:pt x="62" y="1"/>
                        <a:pt x="62" y="1"/>
                      </a:cubicBezTo>
                      <a:cubicBezTo>
                        <a:pt x="69" y="3"/>
                        <a:pt x="74" y="14"/>
                        <a:pt x="64" y="32"/>
                      </a:cubicBezTo>
                      <a:cubicBezTo>
                        <a:pt x="55" y="49"/>
                        <a:pt x="37" y="63"/>
                        <a:pt x="9" y="69"/>
                      </a:cubicBezTo>
                      <a:cubicBezTo>
                        <a:pt x="0" y="71"/>
                        <a:pt x="3" y="73"/>
                        <a:pt x="8" y="77"/>
                      </a:cubicBezTo>
                      <a:cubicBezTo>
                        <a:pt x="17" y="85"/>
                        <a:pt x="28" y="104"/>
                        <a:pt x="39" y="134"/>
                      </a:cubicBezTo>
                      <a:cubicBezTo>
                        <a:pt x="50" y="162"/>
                        <a:pt x="53" y="173"/>
                        <a:pt x="50" y="178"/>
                      </a:cubicBezTo>
                      <a:cubicBezTo>
                        <a:pt x="50" y="178"/>
                        <a:pt x="51" y="178"/>
                        <a:pt x="52" y="176"/>
                      </a:cubicBezTo>
                      <a:cubicBezTo>
                        <a:pt x="56" y="160"/>
                        <a:pt x="47" y="135"/>
                        <a:pt x="40" y="118"/>
                      </a:cubicBezTo>
                      <a:close/>
                    </a:path>
                  </a:pathLst>
                </a:custGeom>
                <a:solidFill>
                  <a:srgbClr val="FFED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24" name="Freeform 987"/>
                <p:cNvSpPr>
                  <a:spLocks/>
                </p:cNvSpPr>
                <p:nvPr/>
              </p:nvSpPr>
              <p:spPr bwMode="auto">
                <a:xfrm>
                  <a:off x="4981" y="2146"/>
                  <a:ext cx="183" cy="473"/>
                </a:xfrm>
                <a:custGeom>
                  <a:avLst/>
                  <a:gdLst>
                    <a:gd name="T0" fmla="*/ 25 w 77"/>
                    <a:gd name="T1" fmla="*/ 140 h 199"/>
                    <a:gd name="T2" fmla="*/ 19 w 77"/>
                    <a:gd name="T3" fmla="*/ 62 h 199"/>
                    <a:gd name="T4" fmla="*/ 50 w 77"/>
                    <a:gd name="T5" fmla="*/ 37 h 199"/>
                    <a:gd name="T6" fmla="*/ 67 w 77"/>
                    <a:gd name="T7" fmla="*/ 14 h 199"/>
                    <a:gd name="T8" fmla="*/ 77 w 77"/>
                    <a:gd name="T9" fmla="*/ 0 h 199"/>
                    <a:gd name="T10" fmla="*/ 55 w 77"/>
                    <a:gd name="T11" fmla="*/ 11 h 199"/>
                    <a:gd name="T12" fmla="*/ 46 w 77"/>
                    <a:gd name="T13" fmla="*/ 31 h 199"/>
                    <a:gd name="T14" fmla="*/ 21 w 77"/>
                    <a:gd name="T15" fmla="*/ 45 h 199"/>
                    <a:gd name="T16" fmla="*/ 2 w 77"/>
                    <a:gd name="T17" fmla="*/ 108 h 199"/>
                    <a:gd name="T18" fmla="*/ 35 w 77"/>
                    <a:gd name="T19" fmla="*/ 199 h 199"/>
                    <a:gd name="T20" fmla="*/ 50 w 77"/>
                    <a:gd name="T21" fmla="*/ 187 h 199"/>
                    <a:gd name="T22" fmla="*/ 25 w 77"/>
                    <a:gd name="T23" fmla="*/ 14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7" h="199">
                      <a:moveTo>
                        <a:pt x="25" y="140"/>
                      </a:moveTo>
                      <a:cubicBezTo>
                        <a:pt x="13" y="93"/>
                        <a:pt x="17" y="70"/>
                        <a:pt x="19" y="62"/>
                      </a:cubicBezTo>
                      <a:cubicBezTo>
                        <a:pt x="22" y="53"/>
                        <a:pt x="37" y="45"/>
                        <a:pt x="50" y="37"/>
                      </a:cubicBezTo>
                      <a:cubicBezTo>
                        <a:pt x="71" y="25"/>
                        <a:pt x="74" y="13"/>
                        <a:pt x="67" y="14"/>
                      </a:cubicBezTo>
                      <a:cubicBezTo>
                        <a:pt x="60" y="15"/>
                        <a:pt x="65" y="7"/>
                        <a:pt x="77" y="0"/>
                      </a:cubicBezTo>
                      <a:cubicBezTo>
                        <a:pt x="77" y="0"/>
                        <a:pt x="73" y="0"/>
                        <a:pt x="55" y="11"/>
                      </a:cubicBezTo>
                      <a:cubicBezTo>
                        <a:pt x="30" y="26"/>
                        <a:pt x="46" y="31"/>
                        <a:pt x="46" y="31"/>
                      </a:cubicBezTo>
                      <a:cubicBezTo>
                        <a:pt x="46" y="31"/>
                        <a:pt x="31" y="39"/>
                        <a:pt x="21" y="45"/>
                      </a:cubicBezTo>
                      <a:cubicBezTo>
                        <a:pt x="9" y="53"/>
                        <a:pt x="4" y="58"/>
                        <a:pt x="2" y="108"/>
                      </a:cubicBezTo>
                      <a:cubicBezTo>
                        <a:pt x="0" y="160"/>
                        <a:pt x="18" y="191"/>
                        <a:pt x="35" y="199"/>
                      </a:cubicBezTo>
                      <a:cubicBezTo>
                        <a:pt x="37" y="194"/>
                        <a:pt x="44" y="193"/>
                        <a:pt x="50" y="187"/>
                      </a:cubicBezTo>
                      <a:cubicBezTo>
                        <a:pt x="41" y="179"/>
                        <a:pt x="31" y="164"/>
                        <a:pt x="25" y="140"/>
                      </a:cubicBezTo>
                      <a:close/>
                    </a:path>
                  </a:pathLst>
                </a:custGeom>
                <a:solidFill>
                  <a:srgbClr val="F7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25" name="Freeform 988"/>
                <p:cNvSpPr>
                  <a:spLocks/>
                </p:cNvSpPr>
                <p:nvPr/>
              </p:nvSpPr>
              <p:spPr bwMode="auto">
                <a:xfrm>
                  <a:off x="4981" y="2172"/>
                  <a:ext cx="159" cy="447"/>
                </a:xfrm>
                <a:custGeom>
                  <a:avLst/>
                  <a:gdLst>
                    <a:gd name="T0" fmla="*/ 35 w 67"/>
                    <a:gd name="T1" fmla="*/ 188 h 188"/>
                    <a:gd name="T2" fmla="*/ 39 w 67"/>
                    <a:gd name="T3" fmla="*/ 184 h 188"/>
                    <a:gd name="T4" fmla="*/ 15 w 67"/>
                    <a:gd name="T5" fmla="*/ 145 h 188"/>
                    <a:gd name="T6" fmla="*/ 17 w 67"/>
                    <a:gd name="T7" fmla="*/ 43 h 188"/>
                    <a:gd name="T8" fmla="*/ 54 w 67"/>
                    <a:gd name="T9" fmla="*/ 20 h 188"/>
                    <a:gd name="T10" fmla="*/ 63 w 67"/>
                    <a:gd name="T11" fmla="*/ 5 h 188"/>
                    <a:gd name="T12" fmla="*/ 52 w 67"/>
                    <a:gd name="T13" fmla="*/ 12 h 188"/>
                    <a:gd name="T14" fmla="*/ 55 w 67"/>
                    <a:gd name="T15" fmla="*/ 1 h 188"/>
                    <a:gd name="T16" fmla="*/ 54 w 67"/>
                    <a:gd name="T17" fmla="*/ 0 h 188"/>
                    <a:gd name="T18" fmla="*/ 46 w 67"/>
                    <a:gd name="T19" fmla="*/ 20 h 188"/>
                    <a:gd name="T20" fmla="*/ 21 w 67"/>
                    <a:gd name="T21" fmla="*/ 34 h 188"/>
                    <a:gd name="T22" fmla="*/ 2 w 67"/>
                    <a:gd name="T23" fmla="*/ 97 h 188"/>
                    <a:gd name="T24" fmla="*/ 35 w 67"/>
                    <a:gd name="T25" fmla="*/ 188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7" h="188">
                      <a:moveTo>
                        <a:pt x="35" y="188"/>
                      </a:moveTo>
                      <a:cubicBezTo>
                        <a:pt x="36" y="186"/>
                        <a:pt x="37" y="185"/>
                        <a:pt x="39" y="184"/>
                      </a:cubicBezTo>
                      <a:cubicBezTo>
                        <a:pt x="31" y="178"/>
                        <a:pt x="20" y="167"/>
                        <a:pt x="15" y="145"/>
                      </a:cubicBezTo>
                      <a:cubicBezTo>
                        <a:pt x="2" y="92"/>
                        <a:pt x="10" y="52"/>
                        <a:pt x="17" y="43"/>
                      </a:cubicBezTo>
                      <a:cubicBezTo>
                        <a:pt x="24" y="35"/>
                        <a:pt x="42" y="27"/>
                        <a:pt x="54" y="20"/>
                      </a:cubicBezTo>
                      <a:cubicBezTo>
                        <a:pt x="67" y="13"/>
                        <a:pt x="65" y="6"/>
                        <a:pt x="63" y="5"/>
                      </a:cubicBezTo>
                      <a:cubicBezTo>
                        <a:pt x="61" y="5"/>
                        <a:pt x="59" y="8"/>
                        <a:pt x="52" y="12"/>
                      </a:cubicBezTo>
                      <a:cubicBezTo>
                        <a:pt x="46" y="16"/>
                        <a:pt x="49" y="7"/>
                        <a:pt x="55" y="1"/>
                      </a:cubicBezTo>
                      <a:cubicBezTo>
                        <a:pt x="55" y="1"/>
                        <a:pt x="55" y="0"/>
                        <a:pt x="54" y="0"/>
                      </a:cubicBezTo>
                      <a:cubicBezTo>
                        <a:pt x="30" y="15"/>
                        <a:pt x="46" y="20"/>
                        <a:pt x="46" y="20"/>
                      </a:cubicBezTo>
                      <a:cubicBezTo>
                        <a:pt x="46" y="20"/>
                        <a:pt x="31" y="28"/>
                        <a:pt x="21" y="34"/>
                      </a:cubicBezTo>
                      <a:cubicBezTo>
                        <a:pt x="9" y="42"/>
                        <a:pt x="4" y="47"/>
                        <a:pt x="2" y="97"/>
                      </a:cubicBezTo>
                      <a:cubicBezTo>
                        <a:pt x="0" y="149"/>
                        <a:pt x="18" y="180"/>
                        <a:pt x="35" y="188"/>
                      </a:cubicBezTo>
                      <a:close/>
                    </a:path>
                  </a:pathLst>
                </a:custGeom>
                <a:solidFill>
                  <a:srgbClr val="EAB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26" name="Freeform 989"/>
                <p:cNvSpPr>
                  <a:spLocks/>
                </p:cNvSpPr>
                <p:nvPr/>
              </p:nvSpPr>
              <p:spPr bwMode="auto">
                <a:xfrm>
                  <a:off x="4981" y="2139"/>
                  <a:ext cx="225" cy="483"/>
                </a:xfrm>
                <a:custGeom>
                  <a:avLst/>
                  <a:gdLst>
                    <a:gd name="T0" fmla="*/ 17 w 95"/>
                    <a:gd name="T1" fmla="*/ 185 h 203"/>
                    <a:gd name="T2" fmla="*/ 1 w 95"/>
                    <a:gd name="T3" fmla="*/ 113 h 203"/>
                    <a:gd name="T4" fmla="*/ 7 w 95"/>
                    <a:gd name="T5" fmla="*/ 63 h 203"/>
                    <a:gd name="T6" fmla="*/ 24 w 95"/>
                    <a:gd name="T7" fmla="*/ 45 h 203"/>
                    <a:gd name="T8" fmla="*/ 46 w 95"/>
                    <a:gd name="T9" fmla="*/ 35 h 203"/>
                    <a:gd name="T10" fmla="*/ 42 w 95"/>
                    <a:gd name="T11" fmla="*/ 33 h 203"/>
                    <a:gd name="T12" fmla="*/ 42 w 95"/>
                    <a:gd name="T13" fmla="*/ 24 h 203"/>
                    <a:gd name="T14" fmla="*/ 59 w 95"/>
                    <a:gd name="T15" fmla="*/ 10 h 203"/>
                    <a:gd name="T16" fmla="*/ 83 w 95"/>
                    <a:gd name="T17" fmla="*/ 0 h 203"/>
                    <a:gd name="T18" fmla="*/ 91 w 95"/>
                    <a:gd name="T19" fmla="*/ 4 h 203"/>
                    <a:gd name="T20" fmla="*/ 95 w 95"/>
                    <a:gd name="T21" fmla="*/ 13 h 203"/>
                    <a:gd name="T22" fmla="*/ 89 w 95"/>
                    <a:gd name="T23" fmla="*/ 39 h 203"/>
                    <a:gd name="T24" fmla="*/ 64 w 95"/>
                    <a:gd name="T25" fmla="*/ 62 h 203"/>
                    <a:gd name="T26" fmla="*/ 40 w 95"/>
                    <a:gd name="T27" fmla="*/ 73 h 203"/>
                    <a:gd name="T28" fmla="*/ 40 w 95"/>
                    <a:gd name="T29" fmla="*/ 73 h 203"/>
                    <a:gd name="T30" fmla="*/ 40 w 95"/>
                    <a:gd name="T31" fmla="*/ 73 h 203"/>
                    <a:gd name="T32" fmla="*/ 40 w 95"/>
                    <a:gd name="T33" fmla="*/ 73 h 203"/>
                    <a:gd name="T34" fmla="*/ 41 w 95"/>
                    <a:gd name="T35" fmla="*/ 75 h 203"/>
                    <a:gd name="T36" fmla="*/ 57 w 95"/>
                    <a:gd name="T37" fmla="*/ 111 h 203"/>
                    <a:gd name="T38" fmla="*/ 69 w 95"/>
                    <a:gd name="T39" fmla="*/ 143 h 203"/>
                    <a:gd name="T40" fmla="*/ 71 w 95"/>
                    <a:gd name="T41" fmla="*/ 177 h 203"/>
                    <a:gd name="T42" fmla="*/ 71 w 95"/>
                    <a:gd name="T43" fmla="*/ 160 h 203"/>
                    <a:gd name="T44" fmla="*/ 61 w 95"/>
                    <a:gd name="T45" fmla="*/ 128 h 203"/>
                    <a:gd name="T46" fmla="*/ 41 w 95"/>
                    <a:gd name="T47" fmla="*/ 80 h 203"/>
                    <a:gd name="T48" fmla="*/ 38 w 95"/>
                    <a:gd name="T49" fmla="*/ 74 h 203"/>
                    <a:gd name="T50" fmla="*/ 38 w 95"/>
                    <a:gd name="T51" fmla="*/ 72 h 203"/>
                    <a:gd name="T52" fmla="*/ 39 w 95"/>
                    <a:gd name="T53" fmla="*/ 71 h 203"/>
                    <a:gd name="T54" fmla="*/ 39 w 95"/>
                    <a:gd name="T55" fmla="*/ 71 h 203"/>
                    <a:gd name="T56" fmla="*/ 47 w 95"/>
                    <a:gd name="T57" fmla="*/ 68 h 203"/>
                    <a:gd name="T58" fmla="*/ 76 w 95"/>
                    <a:gd name="T59" fmla="*/ 51 h 203"/>
                    <a:gd name="T60" fmla="*/ 92 w 95"/>
                    <a:gd name="T61" fmla="*/ 22 h 203"/>
                    <a:gd name="T62" fmla="*/ 90 w 95"/>
                    <a:gd name="T63" fmla="*/ 6 h 203"/>
                    <a:gd name="T64" fmla="*/ 75 w 95"/>
                    <a:gd name="T65" fmla="*/ 4 h 203"/>
                    <a:gd name="T66" fmla="*/ 46 w 95"/>
                    <a:gd name="T67" fmla="*/ 22 h 203"/>
                    <a:gd name="T68" fmla="*/ 47 w 95"/>
                    <a:gd name="T69" fmla="*/ 33 h 203"/>
                    <a:gd name="T70" fmla="*/ 49 w 95"/>
                    <a:gd name="T71" fmla="*/ 34 h 203"/>
                    <a:gd name="T72" fmla="*/ 25 w 95"/>
                    <a:gd name="T73" fmla="*/ 47 h 203"/>
                    <a:gd name="T74" fmla="*/ 9 w 95"/>
                    <a:gd name="T75" fmla="*/ 64 h 203"/>
                    <a:gd name="T76" fmla="*/ 3 w 95"/>
                    <a:gd name="T77" fmla="*/ 113 h 203"/>
                    <a:gd name="T78" fmla="*/ 19 w 95"/>
                    <a:gd name="T79" fmla="*/ 184 h 203"/>
                    <a:gd name="T80" fmla="*/ 35 w 95"/>
                    <a:gd name="T81" fmla="*/ 203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95" h="203">
                      <a:moveTo>
                        <a:pt x="35" y="203"/>
                      </a:moveTo>
                      <a:cubicBezTo>
                        <a:pt x="27" y="199"/>
                        <a:pt x="21" y="192"/>
                        <a:pt x="17" y="185"/>
                      </a:cubicBezTo>
                      <a:cubicBezTo>
                        <a:pt x="12" y="178"/>
                        <a:pt x="9" y="170"/>
                        <a:pt x="7" y="162"/>
                      </a:cubicBezTo>
                      <a:cubicBezTo>
                        <a:pt x="2" y="146"/>
                        <a:pt x="0" y="129"/>
                        <a:pt x="1" y="113"/>
                      </a:cubicBezTo>
                      <a:cubicBezTo>
                        <a:pt x="1" y="104"/>
                        <a:pt x="2" y="96"/>
                        <a:pt x="2" y="88"/>
                      </a:cubicBezTo>
                      <a:cubicBezTo>
                        <a:pt x="3" y="79"/>
                        <a:pt x="4" y="71"/>
                        <a:pt x="7" y="63"/>
                      </a:cubicBezTo>
                      <a:cubicBezTo>
                        <a:pt x="8" y="59"/>
                        <a:pt x="10" y="55"/>
                        <a:pt x="13" y="52"/>
                      </a:cubicBezTo>
                      <a:cubicBezTo>
                        <a:pt x="16" y="49"/>
                        <a:pt x="20" y="47"/>
                        <a:pt x="24" y="45"/>
                      </a:cubicBezTo>
                      <a:cubicBezTo>
                        <a:pt x="31" y="41"/>
                        <a:pt x="38" y="37"/>
                        <a:pt x="46" y="33"/>
                      </a:cubicBez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45" y="35"/>
                        <a:pt x="43" y="34"/>
                        <a:pt x="42" y="33"/>
                      </a:cubicBezTo>
                      <a:cubicBezTo>
                        <a:pt x="41" y="32"/>
                        <a:pt x="40" y="30"/>
                        <a:pt x="40" y="28"/>
                      </a:cubicBezTo>
                      <a:cubicBezTo>
                        <a:pt x="40" y="27"/>
                        <a:pt x="41" y="25"/>
                        <a:pt x="42" y="24"/>
                      </a:cubicBezTo>
                      <a:cubicBezTo>
                        <a:pt x="43" y="23"/>
                        <a:pt x="44" y="21"/>
                        <a:pt x="45" y="20"/>
                      </a:cubicBezTo>
                      <a:cubicBezTo>
                        <a:pt x="49" y="16"/>
                        <a:pt x="54" y="13"/>
                        <a:pt x="59" y="10"/>
                      </a:cubicBezTo>
                      <a:cubicBezTo>
                        <a:pt x="64" y="7"/>
                        <a:pt x="69" y="4"/>
                        <a:pt x="74" y="2"/>
                      </a:cubicBezTo>
                      <a:cubicBezTo>
                        <a:pt x="77" y="1"/>
                        <a:pt x="80" y="0"/>
                        <a:pt x="83" y="0"/>
                      </a:cubicBezTo>
                      <a:cubicBezTo>
                        <a:pt x="85" y="0"/>
                        <a:pt x="86" y="1"/>
                        <a:pt x="88" y="1"/>
                      </a:cubicBezTo>
                      <a:cubicBezTo>
                        <a:pt x="89" y="2"/>
                        <a:pt x="90" y="3"/>
                        <a:pt x="91" y="4"/>
                      </a:cubicBezTo>
                      <a:cubicBezTo>
                        <a:pt x="92" y="6"/>
                        <a:pt x="93" y="7"/>
                        <a:pt x="94" y="9"/>
                      </a:cubicBezTo>
                      <a:cubicBezTo>
                        <a:pt x="94" y="10"/>
                        <a:pt x="94" y="11"/>
                        <a:pt x="95" y="13"/>
                      </a:cubicBezTo>
                      <a:cubicBezTo>
                        <a:pt x="95" y="16"/>
                        <a:pt x="95" y="19"/>
                        <a:pt x="94" y="22"/>
                      </a:cubicBezTo>
                      <a:cubicBezTo>
                        <a:pt x="94" y="28"/>
                        <a:pt x="92" y="33"/>
                        <a:pt x="89" y="39"/>
                      </a:cubicBezTo>
                      <a:cubicBezTo>
                        <a:pt x="86" y="44"/>
                        <a:pt x="82" y="48"/>
                        <a:pt x="78" y="52"/>
                      </a:cubicBezTo>
                      <a:cubicBezTo>
                        <a:pt x="74" y="56"/>
                        <a:pt x="69" y="59"/>
                        <a:pt x="64" y="62"/>
                      </a:cubicBezTo>
                      <a:cubicBezTo>
                        <a:pt x="59" y="65"/>
                        <a:pt x="53" y="68"/>
                        <a:pt x="48" y="70"/>
                      </a:cubicBezTo>
                      <a:cubicBezTo>
                        <a:pt x="45" y="71"/>
                        <a:pt x="43" y="72"/>
                        <a:pt x="40" y="73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0" y="73"/>
                        <a:pt x="40" y="72"/>
                        <a:pt x="40" y="72"/>
                      </a:cubicBezTo>
                      <a:cubicBezTo>
                        <a:pt x="40" y="72"/>
                        <a:pt x="40" y="72"/>
                        <a:pt x="40" y="73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1" y="74"/>
                        <a:pt x="41" y="75"/>
                        <a:pt x="41" y="75"/>
                      </a:cubicBezTo>
                      <a:cubicBezTo>
                        <a:pt x="41" y="77"/>
                        <a:pt x="42" y="78"/>
                        <a:pt x="43" y="79"/>
                      </a:cubicBezTo>
                      <a:cubicBezTo>
                        <a:pt x="47" y="90"/>
                        <a:pt x="52" y="100"/>
                        <a:pt x="57" y="111"/>
                      </a:cubicBezTo>
                      <a:cubicBezTo>
                        <a:pt x="59" y="116"/>
                        <a:pt x="61" y="121"/>
                        <a:pt x="63" y="127"/>
                      </a:cubicBezTo>
                      <a:cubicBezTo>
                        <a:pt x="65" y="132"/>
                        <a:pt x="67" y="138"/>
                        <a:pt x="69" y="143"/>
                      </a:cubicBezTo>
                      <a:cubicBezTo>
                        <a:pt x="71" y="149"/>
                        <a:pt x="72" y="154"/>
                        <a:pt x="73" y="160"/>
                      </a:cubicBezTo>
                      <a:cubicBezTo>
                        <a:pt x="74" y="166"/>
                        <a:pt x="74" y="172"/>
                        <a:pt x="71" y="177"/>
                      </a:cubicBezTo>
                      <a:cubicBezTo>
                        <a:pt x="71" y="177"/>
                        <a:pt x="71" y="177"/>
                        <a:pt x="71" y="177"/>
                      </a:cubicBezTo>
                      <a:cubicBezTo>
                        <a:pt x="73" y="172"/>
                        <a:pt x="72" y="166"/>
                        <a:pt x="71" y="160"/>
                      </a:cubicBezTo>
                      <a:cubicBezTo>
                        <a:pt x="71" y="155"/>
                        <a:pt x="69" y="149"/>
                        <a:pt x="67" y="144"/>
                      </a:cubicBezTo>
                      <a:cubicBezTo>
                        <a:pt x="65" y="138"/>
                        <a:pt x="63" y="133"/>
                        <a:pt x="61" y="128"/>
                      </a:cubicBezTo>
                      <a:cubicBezTo>
                        <a:pt x="59" y="122"/>
                        <a:pt x="57" y="117"/>
                        <a:pt x="55" y="112"/>
                      </a:cubicBezTo>
                      <a:cubicBezTo>
                        <a:pt x="50" y="101"/>
                        <a:pt x="45" y="91"/>
                        <a:pt x="41" y="80"/>
                      </a:cubicBezTo>
                      <a:cubicBezTo>
                        <a:pt x="40" y="79"/>
                        <a:pt x="39" y="78"/>
                        <a:pt x="39" y="76"/>
                      </a:cubicBezTo>
                      <a:cubicBezTo>
                        <a:pt x="39" y="75"/>
                        <a:pt x="38" y="75"/>
                        <a:pt x="38" y="74"/>
                      </a:cubicBezTo>
                      <a:cubicBezTo>
                        <a:pt x="38" y="74"/>
                        <a:pt x="38" y="73"/>
                        <a:pt x="38" y="73"/>
                      </a:cubicBezTo>
                      <a:cubicBezTo>
                        <a:pt x="38" y="73"/>
                        <a:pt x="38" y="72"/>
                        <a:pt x="38" y="72"/>
                      </a:cubicBezTo>
                      <a:cubicBezTo>
                        <a:pt x="38" y="72"/>
                        <a:pt x="38" y="72"/>
                        <a:pt x="38" y="71"/>
                      </a:cubicBezTo>
                      <a:cubicBezTo>
                        <a:pt x="38" y="71"/>
                        <a:pt x="39" y="71"/>
                        <a:pt x="39" y="71"/>
                      </a:cubicBezTo>
                      <a:cubicBezTo>
                        <a:pt x="39" y="71"/>
                        <a:pt x="39" y="71"/>
                        <a:pt x="39" y="71"/>
                      </a:cubicBezTo>
                      <a:cubicBezTo>
                        <a:pt x="39" y="71"/>
                        <a:pt x="39" y="71"/>
                        <a:pt x="39" y="71"/>
                      </a:cubicBezTo>
                      <a:cubicBezTo>
                        <a:pt x="39" y="71"/>
                        <a:pt x="39" y="71"/>
                        <a:pt x="39" y="71"/>
                      </a:cubicBezTo>
                      <a:cubicBezTo>
                        <a:pt x="42" y="70"/>
                        <a:pt x="45" y="69"/>
                        <a:pt x="47" y="68"/>
                      </a:cubicBezTo>
                      <a:cubicBezTo>
                        <a:pt x="53" y="66"/>
                        <a:pt x="58" y="63"/>
                        <a:pt x="63" y="60"/>
                      </a:cubicBezTo>
                      <a:cubicBezTo>
                        <a:pt x="67" y="58"/>
                        <a:pt x="72" y="55"/>
                        <a:pt x="76" y="51"/>
                      </a:cubicBezTo>
                      <a:cubicBezTo>
                        <a:pt x="81" y="47"/>
                        <a:pt x="84" y="42"/>
                        <a:pt x="87" y="37"/>
                      </a:cubicBezTo>
                      <a:cubicBezTo>
                        <a:pt x="90" y="33"/>
                        <a:pt x="91" y="27"/>
                        <a:pt x="92" y="22"/>
                      </a:cubicBezTo>
                      <a:cubicBezTo>
                        <a:pt x="92" y="19"/>
                        <a:pt x="92" y="16"/>
                        <a:pt x="92" y="13"/>
                      </a:cubicBezTo>
                      <a:cubicBezTo>
                        <a:pt x="92" y="11"/>
                        <a:pt x="91" y="8"/>
                        <a:pt x="90" y="6"/>
                      </a:cubicBezTo>
                      <a:cubicBezTo>
                        <a:pt x="88" y="4"/>
                        <a:pt x="85" y="2"/>
                        <a:pt x="83" y="2"/>
                      </a:cubicBezTo>
                      <a:cubicBezTo>
                        <a:pt x="80" y="2"/>
                        <a:pt x="78" y="3"/>
                        <a:pt x="75" y="4"/>
                      </a:cubicBezTo>
                      <a:cubicBezTo>
                        <a:pt x="70" y="6"/>
                        <a:pt x="65" y="9"/>
                        <a:pt x="60" y="12"/>
                      </a:cubicBezTo>
                      <a:cubicBezTo>
                        <a:pt x="55" y="15"/>
                        <a:pt x="50" y="18"/>
                        <a:pt x="46" y="22"/>
                      </a:cubicBezTo>
                      <a:cubicBezTo>
                        <a:pt x="44" y="24"/>
                        <a:pt x="43" y="26"/>
                        <a:pt x="42" y="28"/>
                      </a:cubicBezTo>
                      <a:cubicBezTo>
                        <a:pt x="42" y="31"/>
                        <a:pt x="44" y="33"/>
                        <a:pt x="47" y="33"/>
                      </a:cubicBezTo>
                      <a:cubicBezTo>
                        <a:pt x="47" y="33"/>
                        <a:pt x="47" y="33"/>
                        <a:pt x="47" y="33"/>
                      </a:cubicBezTo>
                      <a:cubicBezTo>
                        <a:pt x="49" y="34"/>
                        <a:pt x="49" y="34"/>
                        <a:pt x="49" y="34"/>
                      </a:cubicBezTo>
                      <a:cubicBezTo>
                        <a:pt x="47" y="35"/>
                        <a:pt x="47" y="35"/>
                        <a:pt x="47" y="35"/>
                      </a:cubicBezTo>
                      <a:cubicBezTo>
                        <a:pt x="39" y="39"/>
                        <a:pt x="32" y="43"/>
                        <a:pt x="25" y="47"/>
                      </a:cubicBezTo>
                      <a:cubicBezTo>
                        <a:pt x="21" y="49"/>
                        <a:pt x="18" y="51"/>
                        <a:pt x="15" y="54"/>
                      </a:cubicBezTo>
                      <a:cubicBezTo>
                        <a:pt x="12" y="56"/>
                        <a:pt x="10" y="60"/>
                        <a:pt x="9" y="64"/>
                      </a:cubicBezTo>
                      <a:cubicBezTo>
                        <a:pt x="6" y="71"/>
                        <a:pt x="5" y="80"/>
                        <a:pt x="4" y="88"/>
                      </a:cubicBezTo>
                      <a:cubicBezTo>
                        <a:pt x="4" y="96"/>
                        <a:pt x="3" y="104"/>
                        <a:pt x="3" y="113"/>
                      </a:cubicBezTo>
                      <a:cubicBezTo>
                        <a:pt x="3" y="129"/>
                        <a:pt x="4" y="146"/>
                        <a:pt x="9" y="162"/>
                      </a:cubicBezTo>
                      <a:cubicBezTo>
                        <a:pt x="11" y="170"/>
                        <a:pt x="14" y="177"/>
                        <a:pt x="19" y="184"/>
                      </a:cubicBezTo>
                      <a:cubicBezTo>
                        <a:pt x="23" y="191"/>
                        <a:pt x="28" y="198"/>
                        <a:pt x="36" y="201"/>
                      </a:cubicBezTo>
                      <a:lnTo>
                        <a:pt x="35" y="203"/>
                      </a:lnTo>
                      <a:close/>
                    </a:path>
                  </a:pathLst>
                </a:custGeom>
                <a:solidFill>
                  <a:srgbClr val="C165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27" name="Freeform 990"/>
                <p:cNvSpPr>
                  <a:spLocks/>
                </p:cNvSpPr>
                <p:nvPr/>
              </p:nvSpPr>
              <p:spPr bwMode="auto">
                <a:xfrm>
                  <a:off x="5090" y="2191"/>
                  <a:ext cx="40" cy="31"/>
                </a:xfrm>
                <a:custGeom>
                  <a:avLst/>
                  <a:gdLst>
                    <a:gd name="T0" fmla="*/ 0 w 17"/>
                    <a:gd name="T1" fmla="*/ 11 h 13"/>
                    <a:gd name="T2" fmla="*/ 9 w 17"/>
                    <a:gd name="T3" fmla="*/ 7 h 13"/>
                    <a:gd name="T4" fmla="*/ 14 w 17"/>
                    <a:gd name="T5" fmla="*/ 4 h 13"/>
                    <a:gd name="T6" fmla="*/ 15 w 17"/>
                    <a:gd name="T7" fmla="*/ 2 h 13"/>
                    <a:gd name="T8" fmla="*/ 16 w 17"/>
                    <a:gd name="T9" fmla="*/ 0 h 13"/>
                    <a:gd name="T10" fmla="*/ 17 w 17"/>
                    <a:gd name="T11" fmla="*/ 0 h 13"/>
                    <a:gd name="T12" fmla="*/ 16 w 17"/>
                    <a:gd name="T13" fmla="*/ 3 h 13"/>
                    <a:gd name="T14" fmla="*/ 14 w 17"/>
                    <a:gd name="T15" fmla="*/ 5 h 13"/>
                    <a:gd name="T16" fmla="*/ 10 w 17"/>
                    <a:gd name="T17" fmla="*/ 8 h 13"/>
                    <a:gd name="T18" fmla="*/ 1 w 17"/>
                    <a:gd name="T19" fmla="*/ 13 h 13"/>
                    <a:gd name="T20" fmla="*/ 0 w 17"/>
                    <a:gd name="T21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3">
                      <a:moveTo>
                        <a:pt x="0" y="11"/>
                      </a:moveTo>
                      <a:cubicBezTo>
                        <a:pt x="3" y="10"/>
                        <a:pt x="6" y="9"/>
                        <a:pt x="9" y="7"/>
                      </a:cubicBezTo>
                      <a:cubicBezTo>
                        <a:pt x="11" y="6"/>
                        <a:pt x="12" y="5"/>
                        <a:pt x="14" y="4"/>
                      </a:cubicBezTo>
                      <a:cubicBezTo>
                        <a:pt x="14" y="4"/>
                        <a:pt x="15" y="3"/>
                        <a:pt x="15" y="2"/>
                      </a:cubicBezTo>
                      <a:cubicBezTo>
                        <a:pt x="16" y="2"/>
                        <a:pt x="16" y="1"/>
                        <a:pt x="16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1"/>
                        <a:pt x="17" y="2"/>
                        <a:pt x="16" y="3"/>
                      </a:cubicBezTo>
                      <a:cubicBezTo>
                        <a:pt x="16" y="4"/>
                        <a:pt x="15" y="4"/>
                        <a:pt x="14" y="5"/>
                      </a:cubicBezTo>
                      <a:cubicBezTo>
                        <a:pt x="13" y="6"/>
                        <a:pt x="12" y="7"/>
                        <a:pt x="10" y="8"/>
                      </a:cubicBezTo>
                      <a:cubicBezTo>
                        <a:pt x="7" y="10"/>
                        <a:pt x="4" y="12"/>
                        <a:pt x="1" y="13"/>
                      </a:cubicBez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C165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28" name="Freeform 991"/>
                <p:cNvSpPr>
                  <a:spLocks/>
                </p:cNvSpPr>
                <p:nvPr/>
              </p:nvSpPr>
              <p:spPr bwMode="auto">
                <a:xfrm>
                  <a:off x="5045" y="2306"/>
                  <a:ext cx="38" cy="9"/>
                </a:xfrm>
                <a:custGeom>
                  <a:avLst/>
                  <a:gdLst>
                    <a:gd name="T0" fmla="*/ 0 w 16"/>
                    <a:gd name="T1" fmla="*/ 3 h 4"/>
                    <a:gd name="T2" fmla="*/ 8 w 16"/>
                    <a:gd name="T3" fmla="*/ 2 h 4"/>
                    <a:gd name="T4" fmla="*/ 15 w 16"/>
                    <a:gd name="T5" fmla="*/ 0 h 4"/>
                    <a:gd name="T6" fmla="*/ 16 w 16"/>
                    <a:gd name="T7" fmla="*/ 2 h 4"/>
                    <a:gd name="T8" fmla="*/ 8 w 16"/>
                    <a:gd name="T9" fmla="*/ 3 h 4"/>
                    <a:gd name="T10" fmla="*/ 0 w 16"/>
                    <a:gd name="T11" fmla="*/ 4 h 4"/>
                    <a:gd name="T12" fmla="*/ 0 w 16"/>
                    <a:gd name="T13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4">
                      <a:moveTo>
                        <a:pt x="0" y="3"/>
                      </a:moveTo>
                      <a:cubicBezTo>
                        <a:pt x="3" y="3"/>
                        <a:pt x="5" y="2"/>
                        <a:pt x="8" y="2"/>
                      </a:cubicBezTo>
                      <a:cubicBezTo>
                        <a:pt x="10" y="1"/>
                        <a:pt x="13" y="1"/>
                        <a:pt x="15" y="0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3" y="3"/>
                        <a:pt x="11" y="3"/>
                        <a:pt x="8" y="3"/>
                      </a:cubicBezTo>
                      <a:cubicBezTo>
                        <a:pt x="5" y="4"/>
                        <a:pt x="3" y="4"/>
                        <a:pt x="0" y="4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165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29" name="Freeform 992"/>
                <p:cNvSpPr>
                  <a:spLocks/>
                </p:cNvSpPr>
                <p:nvPr/>
              </p:nvSpPr>
              <p:spPr bwMode="auto">
                <a:xfrm>
                  <a:off x="2813" y="1305"/>
                  <a:ext cx="1027" cy="637"/>
                </a:xfrm>
                <a:custGeom>
                  <a:avLst/>
                  <a:gdLst>
                    <a:gd name="T0" fmla="*/ 423 w 434"/>
                    <a:gd name="T1" fmla="*/ 228 h 268"/>
                    <a:gd name="T2" fmla="*/ 412 w 434"/>
                    <a:gd name="T3" fmla="*/ 178 h 268"/>
                    <a:gd name="T4" fmla="*/ 424 w 434"/>
                    <a:gd name="T5" fmla="*/ 180 h 268"/>
                    <a:gd name="T6" fmla="*/ 402 w 434"/>
                    <a:gd name="T7" fmla="*/ 127 h 268"/>
                    <a:gd name="T8" fmla="*/ 382 w 434"/>
                    <a:gd name="T9" fmla="*/ 104 h 268"/>
                    <a:gd name="T10" fmla="*/ 400 w 434"/>
                    <a:gd name="T11" fmla="*/ 109 h 268"/>
                    <a:gd name="T12" fmla="*/ 378 w 434"/>
                    <a:gd name="T13" fmla="*/ 81 h 268"/>
                    <a:gd name="T14" fmla="*/ 354 w 434"/>
                    <a:gd name="T15" fmla="*/ 72 h 268"/>
                    <a:gd name="T16" fmla="*/ 370 w 434"/>
                    <a:gd name="T17" fmla="*/ 63 h 268"/>
                    <a:gd name="T18" fmla="*/ 364 w 434"/>
                    <a:gd name="T19" fmla="*/ 53 h 268"/>
                    <a:gd name="T20" fmla="*/ 330 w 434"/>
                    <a:gd name="T21" fmla="*/ 47 h 268"/>
                    <a:gd name="T22" fmla="*/ 345 w 434"/>
                    <a:gd name="T23" fmla="*/ 43 h 268"/>
                    <a:gd name="T24" fmla="*/ 304 w 434"/>
                    <a:gd name="T25" fmla="*/ 39 h 268"/>
                    <a:gd name="T26" fmla="*/ 260 w 434"/>
                    <a:gd name="T27" fmla="*/ 55 h 268"/>
                    <a:gd name="T28" fmla="*/ 265 w 434"/>
                    <a:gd name="T29" fmla="*/ 39 h 268"/>
                    <a:gd name="T30" fmla="*/ 261 w 434"/>
                    <a:gd name="T31" fmla="*/ 11 h 268"/>
                    <a:gd name="T32" fmla="*/ 209 w 434"/>
                    <a:gd name="T33" fmla="*/ 41 h 268"/>
                    <a:gd name="T34" fmla="*/ 202 w 434"/>
                    <a:gd name="T35" fmla="*/ 35 h 268"/>
                    <a:gd name="T36" fmla="*/ 210 w 434"/>
                    <a:gd name="T37" fmla="*/ 16 h 268"/>
                    <a:gd name="T38" fmla="*/ 143 w 434"/>
                    <a:gd name="T39" fmla="*/ 41 h 268"/>
                    <a:gd name="T40" fmla="*/ 101 w 434"/>
                    <a:gd name="T41" fmla="*/ 74 h 268"/>
                    <a:gd name="T42" fmla="*/ 97 w 434"/>
                    <a:gd name="T43" fmla="*/ 56 h 268"/>
                    <a:gd name="T44" fmla="*/ 80 w 434"/>
                    <a:gd name="T45" fmla="*/ 76 h 268"/>
                    <a:gd name="T46" fmla="*/ 63 w 434"/>
                    <a:gd name="T47" fmla="*/ 82 h 268"/>
                    <a:gd name="T48" fmla="*/ 70 w 434"/>
                    <a:gd name="T49" fmla="*/ 87 h 268"/>
                    <a:gd name="T50" fmla="*/ 26 w 434"/>
                    <a:gd name="T51" fmla="*/ 134 h 268"/>
                    <a:gd name="T52" fmla="*/ 14 w 434"/>
                    <a:gd name="T53" fmla="*/ 186 h 268"/>
                    <a:gd name="T54" fmla="*/ 6 w 434"/>
                    <a:gd name="T55" fmla="*/ 208 h 268"/>
                    <a:gd name="T56" fmla="*/ 20 w 434"/>
                    <a:gd name="T57" fmla="*/ 198 h 268"/>
                    <a:gd name="T58" fmla="*/ 14 w 434"/>
                    <a:gd name="T59" fmla="*/ 218 h 268"/>
                    <a:gd name="T60" fmla="*/ 17 w 434"/>
                    <a:gd name="T61" fmla="*/ 240 h 268"/>
                    <a:gd name="T62" fmla="*/ 24 w 434"/>
                    <a:gd name="T63" fmla="*/ 226 h 268"/>
                    <a:gd name="T64" fmla="*/ 47 w 434"/>
                    <a:gd name="T65" fmla="*/ 267 h 268"/>
                    <a:gd name="T66" fmla="*/ 394 w 434"/>
                    <a:gd name="T67" fmla="*/ 268 h 268"/>
                    <a:gd name="T68" fmla="*/ 423 w 434"/>
                    <a:gd name="T69" fmla="*/ 228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34" h="268">
                      <a:moveTo>
                        <a:pt x="423" y="228"/>
                      </a:moveTo>
                      <a:cubicBezTo>
                        <a:pt x="411" y="208"/>
                        <a:pt x="406" y="172"/>
                        <a:pt x="412" y="178"/>
                      </a:cubicBezTo>
                      <a:cubicBezTo>
                        <a:pt x="419" y="185"/>
                        <a:pt x="434" y="189"/>
                        <a:pt x="424" y="180"/>
                      </a:cubicBezTo>
                      <a:cubicBezTo>
                        <a:pt x="416" y="174"/>
                        <a:pt x="412" y="144"/>
                        <a:pt x="402" y="127"/>
                      </a:cubicBezTo>
                      <a:cubicBezTo>
                        <a:pt x="392" y="108"/>
                        <a:pt x="375" y="105"/>
                        <a:pt x="382" y="104"/>
                      </a:cubicBezTo>
                      <a:cubicBezTo>
                        <a:pt x="393" y="103"/>
                        <a:pt x="400" y="110"/>
                        <a:pt x="400" y="109"/>
                      </a:cubicBezTo>
                      <a:cubicBezTo>
                        <a:pt x="401" y="107"/>
                        <a:pt x="396" y="90"/>
                        <a:pt x="378" y="81"/>
                      </a:cubicBezTo>
                      <a:cubicBezTo>
                        <a:pt x="359" y="72"/>
                        <a:pt x="350" y="76"/>
                        <a:pt x="354" y="72"/>
                      </a:cubicBezTo>
                      <a:cubicBezTo>
                        <a:pt x="357" y="69"/>
                        <a:pt x="362" y="65"/>
                        <a:pt x="370" y="63"/>
                      </a:cubicBezTo>
                      <a:cubicBezTo>
                        <a:pt x="376" y="62"/>
                        <a:pt x="383" y="60"/>
                        <a:pt x="364" y="53"/>
                      </a:cubicBezTo>
                      <a:cubicBezTo>
                        <a:pt x="342" y="45"/>
                        <a:pt x="325" y="51"/>
                        <a:pt x="330" y="47"/>
                      </a:cubicBezTo>
                      <a:cubicBezTo>
                        <a:pt x="334" y="43"/>
                        <a:pt x="345" y="43"/>
                        <a:pt x="345" y="43"/>
                      </a:cubicBezTo>
                      <a:cubicBezTo>
                        <a:pt x="337" y="39"/>
                        <a:pt x="323" y="36"/>
                        <a:pt x="304" y="39"/>
                      </a:cubicBezTo>
                      <a:cubicBezTo>
                        <a:pt x="285" y="43"/>
                        <a:pt x="267" y="54"/>
                        <a:pt x="260" y="55"/>
                      </a:cubicBezTo>
                      <a:cubicBezTo>
                        <a:pt x="252" y="56"/>
                        <a:pt x="259" y="53"/>
                        <a:pt x="265" y="39"/>
                      </a:cubicBezTo>
                      <a:cubicBezTo>
                        <a:pt x="272" y="26"/>
                        <a:pt x="269" y="0"/>
                        <a:pt x="261" y="11"/>
                      </a:cubicBezTo>
                      <a:cubicBezTo>
                        <a:pt x="247" y="29"/>
                        <a:pt x="224" y="37"/>
                        <a:pt x="209" y="41"/>
                      </a:cubicBezTo>
                      <a:cubicBezTo>
                        <a:pt x="196" y="44"/>
                        <a:pt x="187" y="46"/>
                        <a:pt x="202" y="35"/>
                      </a:cubicBezTo>
                      <a:cubicBezTo>
                        <a:pt x="217" y="24"/>
                        <a:pt x="215" y="4"/>
                        <a:pt x="210" y="16"/>
                      </a:cubicBezTo>
                      <a:cubicBezTo>
                        <a:pt x="206" y="29"/>
                        <a:pt x="176" y="35"/>
                        <a:pt x="143" y="41"/>
                      </a:cubicBezTo>
                      <a:cubicBezTo>
                        <a:pt x="110" y="48"/>
                        <a:pt x="101" y="74"/>
                        <a:pt x="101" y="74"/>
                      </a:cubicBezTo>
                      <a:cubicBezTo>
                        <a:pt x="98" y="64"/>
                        <a:pt x="104" y="51"/>
                        <a:pt x="97" y="56"/>
                      </a:cubicBezTo>
                      <a:cubicBezTo>
                        <a:pt x="87" y="64"/>
                        <a:pt x="90" y="78"/>
                        <a:pt x="80" y="76"/>
                      </a:cubicBezTo>
                      <a:cubicBezTo>
                        <a:pt x="68" y="73"/>
                        <a:pt x="58" y="81"/>
                        <a:pt x="63" y="82"/>
                      </a:cubicBezTo>
                      <a:cubicBezTo>
                        <a:pt x="72" y="84"/>
                        <a:pt x="74" y="85"/>
                        <a:pt x="70" y="87"/>
                      </a:cubicBezTo>
                      <a:cubicBezTo>
                        <a:pt x="49" y="93"/>
                        <a:pt x="34" y="119"/>
                        <a:pt x="26" y="134"/>
                      </a:cubicBezTo>
                      <a:cubicBezTo>
                        <a:pt x="15" y="154"/>
                        <a:pt x="14" y="177"/>
                        <a:pt x="14" y="186"/>
                      </a:cubicBezTo>
                      <a:cubicBezTo>
                        <a:pt x="14" y="196"/>
                        <a:pt x="0" y="210"/>
                        <a:pt x="6" y="208"/>
                      </a:cubicBezTo>
                      <a:cubicBezTo>
                        <a:pt x="13" y="206"/>
                        <a:pt x="20" y="198"/>
                        <a:pt x="20" y="198"/>
                      </a:cubicBezTo>
                      <a:cubicBezTo>
                        <a:pt x="17" y="202"/>
                        <a:pt x="12" y="208"/>
                        <a:pt x="14" y="218"/>
                      </a:cubicBezTo>
                      <a:cubicBezTo>
                        <a:pt x="15" y="226"/>
                        <a:pt x="20" y="234"/>
                        <a:pt x="17" y="240"/>
                      </a:cubicBezTo>
                      <a:cubicBezTo>
                        <a:pt x="22" y="236"/>
                        <a:pt x="23" y="229"/>
                        <a:pt x="24" y="226"/>
                      </a:cubicBezTo>
                      <a:cubicBezTo>
                        <a:pt x="26" y="237"/>
                        <a:pt x="29" y="257"/>
                        <a:pt x="47" y="267"/>
                      </a:cubicBezTo>
                      <a:cubicBezTo>
                        <a:pt x="394" y="268"/>
                        <a:pt x="394" y="268"/>
                        <a:pt x="394" y="268"/>
                      </a:cubicBezTo>
                      <a:cubicBezTo>
                        <a:pt x="399" y="232"/>
                        <a:pt x="431" y="240"/>
                        <a:pt x="423" y="228"/>
                      </a:cubicBezTo>
                      <a:close/>
                    </a:path>
                  </a:pathLst>
                </a:custGeom>
                <a:solidFill>
                  <a:srgbClr val="8C30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30" name="Freeform 993"/>
                <p:cNvSpPr>
                  <a:spLocks/>
                </p:cNvSpPr>
                <p:nvPr/>
              </p:nvSpPr>
              <p:spPr bwMode="auto">
                <a:xfrm>
                  <a:off x="3722" y="1854"/>
                  <a:ext cx="69" cy="71"/>
                </a:xfrm>
                <a:custGeom>
                  <a:avLst/>
                  <a:gdLst>
                    <a:gd name="T0" fmla="*/ 29 w 29"/>
                    <a:gd name="T1" fmla="*/ 8 h 30"/>
                    <a:gd name="T2" fmla="*/ 0 w 29"/>
                    <a:gd name="T3" fmla="*/ 16 h 30"/>
                    <a:gd name="T4" fmla="*/ 5 w 29"/>
                    <a:gd name="T5" fmla="*/ 30 h 30"/>
                    <a:gd name="T6" fmla="*/ 29 w 29"/>
                    <a:gd name="T7" fmla="*/ 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30">
                      <a:moveTo>
                        <a:pt x="29" y="8"/>
                      </a:moveTo>
                      <a:cubicBezTo>
                        <a:pt x="19" y="0"/>
                        <a:pt x="4" y="7"/>
                        <a:pt x="0" y="16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15" y="17"/>
                        <a:pt x="22" y="12"/>
                        <a:pt x="29" y="8"/>
                      </a:cubicBezTo>
                      <a:close/>
                    </a:path>
                  </a:pathLst>
                </a:custGeom>
                <a:solidFill>
                  <a:srgbClr val="781F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31" name="Freeform 994"/>
                <p:cNvSpPr>
                  <a:spLocks/>
                </p:cNvSpPr>
                <p:nvPr/>
              </p:nvSpPr>
              <p:spPr bwMode="auto">
                <a:xfrm>
                  <a:off x="2920" y="1971"/>
                  <a:ext cx="345" cy="278"/>
                </a:xfrm>
                <a:custGeom>
                  <a:avLst/>
                  <a:gdLst>
                    <a:gd name="T0" fmla="*/ 0 w 146"/>
                    <a:gd name="T1" fmla="*/ 6 h 117"/>
                    <a:gd name="T2" fmla="*/ 17 w 146"/>
                    <a:gd name="T3" fmla="*/ 47 h 117"/>
                    <a:gd name="T4" fmla="*/ 25 w 146"/>
                    <a:gd name="T5" fmla="*/ 60 h 117"/>
                    <a:gd name="T6" fmla="*/ 33 w 146"/>
                    <a:gd name="T7" fmla="*/ 66 h 117"/>
                    <a:gd name="T8" fmla="*/ 41 w 146"/>
                    <a:gd name="T9" fmla="*/ 77 h 117"/>
                    <a:gd name="T10" fmla="*/ 146 w 146"/>
                    <a:gd name="T11" fmla="*/ 117 h 117"/>
                    <a:gd name="T12" fmla="*/ 8 w 146"/>
                    <a:gd name="T13" fmla="*/ 0 h 117"/>
                    <a:gd name="T14" fmla="*/ 0 w 146"/>
                    <a:gd name="T15" fmla="*/ 6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6" h="117">
                      <a:moveTo>
                        <a:pt x="0" y="6"/>
                      </a:moveTo>
                      <a:cubicBezTo>
                        <a:pt x="1" y="20"/>
                        <a:pt x="15" y="33"/>
                        <a:pt x="17" y="47"/>
                      </a:cubicBezTo>
                      <a:cubicBezTo>
                        <a:pt x="19" y="57"/>
                        <a:pt x="22" y="66"/>
                        <a:pt x="25" y="60"/>
                      </a:cubicBezTo>
                      <a:cubicBezTo>
                        <a:pt x="28" y="55"/>
                        <a:pt x="32" y="56"/>
                        <a:pt x="33" y="66"/>
                      </a:cubicBezTo>
                      <a:cubicBezTo>
                        <a:pt x="36" y="80"/>
                        <a:pt x="42" y="86"/>
                        <a:pt x="41" y="77"/>
                      </a:cubicBezTo>
                      <a:cubicBezTo>
                        <a:pt x="41" y="68"/>
                        <a:pt x="81" y="116"/>
                        <a:pt x="146" y="117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5E12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32" name="Freeform 995"/>
                <p:cNvSpPr>
                  <a:spLocks/>
                </p:cNvSpPr>
                <p:nvPr/>
              </p:nvSpPr>
              <p:spPr bwMode="auto">
                <a:xfrm>
                  <a:off x="2813" y="1315"/>
                  <a:ext cx="893" cy="627"/>
                </a:xfrm>
                <a:custGeom>
                  <a:avLst/>
                  <a:gdLst>
                    <a:gd name="T0" fmla="*/ 337 w 377"/>
                    <a:gd name="T1" fmla="*/ 72 h 264"/>
                    <a:gd name="T2" fmla="*/ 229 w 377"/>
                    <a:gd name="T3" fmla="*/ 78 h 264"/>
                    <a:gd name="T4" fmla="*/ 219 w 377"/>
                    <a:gd name="T5" fmla="*/ 48 h 264"/>
                    <a:gd name="T6" fmla="*/ 265 w 377"/>
                    <a:gd name="T7" fmla="*/ 5 h 264"/>
                    <a:gd name="T8" fmla="*/ 261 w 377"/>
                    <a:gd name="T9" fmla="*/ 7 h 264"/>
                    <a:gd name="T10" fmla="*/ 209 w 377"/>
                    <a:gd name="T11" fmla="*/ 37 h 264"/>
                    <a:gd name="T12" fmla="*/ 202 w 377"/>
                    <a:gd name="T13" fmla="*/ 31 h 264"/>
                    <a:gd name="T14" fmla="*/ 210 w 377"/>
                    <a:gd name="T15" fmla="*/ 12 h 264"/>
                    <a:gd name="T16" fmla="*/ 143 w 377"/>
                    <a:gd name="T17" fmla="*/ 37 h 264"/>
                    <a:gd name="T18" fmla="*/ 101 w 377"/>
                    <a:gd name="T19" fmla="*/ 70 h 264"/>
                    <a:gd name="T20" fmla="*/ 97 w 377"/>
                    <a:gd name="T21" fmla="*/ 52 h 264"/>
                    <a:gd name="T22" fmla="*/ 80 w 377"/>
                    <a:gd name="T23" fmla="*/ 72 h 264"/>
                    <a:gd name="T24" fmla="*/ 63 w 377"/>
                    <a:gd name="T25" fmla="*/ 78 h 264"/>
                    <a:gd name="T26" fmla="*/ 70 w 377"/>
                    <a:gd name="T27" fmla="*/ 83 h 264"/>
                    <a:gd name="T28" fmla="*/ 26 w 377"/>
                    <a:gd name="T29" fmla="*/ 130 h 264"/>
                    <a:gd name="T30" fmla="*/ 14 w 377"/>
                    <a:gd name="T31" fmla="*/ 182 h 264"/>
                    <a:gd name="T32" fmla="*/ 6 w 377"/>
                    <a:gd name="T33" fmla="*/ 204 h 264"/>
                    <a:gd name="T34" fmla="*/ 20 w 377"/>
                    <a:gd name="T35" fmla="*/ 194 h 264"/>
                    <a:gd name="T36" fmla="*/ 14 w 377"/>
                    <a:gd name="T37" fmla="*/ 214 h 264"/>
                    <a:gd name="T38" fmla="*/ 17 w 377"/>
                    <a:gd name="T39" fmla="*/ 236 h 264"/>
                    <a:gd name="T40" fmla="*/ 24 w 377"/>
                    <a:gd name="T41" fmla="*/ 222 h 264"/>
                    <a:gd name="T42" fmla="*/ 55 w 377"/>
                    <a:gd name="T43" fmla="*/ 263 h 264"/>
                    <a:gd name="T44" fmla="*/ 58 w 377"/>
                    <a:gd name="T45" fmla="*/ 243 h 264"/>
                    <a:gd name="T46" fmla="*/ 35 w 377"/>
                    <a:gd name="T47" fmla="*/ 201 h 264"/>
                    <a:gd name="T48" fmla="*/ 52 w 377"/>
                    <a:gd name="T49" fmla="*/ 117 h 264"/>
                    <a:gd name="T50" fmla="*/ 103 w 377"/>
                    <a:gd name="T51" fmla="*/ 88 h 264"/>
                    <a:gd name="T52" fmla="*/ 157 w 377"/>
                    <a:gd name="T53" fmla="*/ 61 h 264"/>
                    <a:gd name="T54" fmla="*/ 339 w 377"/>
                    <a:gd name="T55" fmla="*/ 84 h 264"/>
                    <a:gd name="T56" fmla="*/ 354 w 377"/>
                    <a:gd name="T57" fmla="*/ 68 h 264"/>
                    <a:gd name="T58" fmla="*/ 377 w 377"/>
                    <a:gd name="T59" fmla="*/ 57 h 264"/>
                    <a:gd name="T60" fmla="*/ 337 w 377"/>
                    <a:gd name="T61" fmla="*/ 72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77" h="264">
                      <a:moveTo>
                        <a:pt x="337" y="72"/>
                      </a:moveTo>
                      <a:cubicBezTo>
                        <a:pt x="321" y="86"/>
                        <a:pt x="286" y="105"/>
                        <a:pt x="229" y="78"/>
                      </a:cubicBezTo>
                      <a:cubicBezTo>
                        <a:pt x="206" y="67"/>
                        <a:pt x="201" y="54"/>
                        <a:pt x="219" y="48"/>
                      </a:cubicBezTo>
                      <a:cubicBezTo>
                        <a:pt x="237" y="43"/>
                        <a:pt x="262" y="28"/>
                        <a:pt x="265" y="5"/>
                      </a:cubicBezTo>
                      <a:cubicBezTo>
                        <a:pt x="264" y="5"/>
                        <a:pt x="262" y="5"/>
                        <a:pt x="261" y="7"/>
                      </a:cubicBezTo>
                      <a:cubicBezTo>
                        <a:pt x="247" y="25"/>
                        <a:pt x="224" y="33"/>
                        <a:pt x="209" y="37"/>
                      </a:cubicBezTo>
                      <a:cubicBezTo>
                        <a:pt x="196" y="40"/>
                        <a:pt x="187" y="42"/>
                        <a:pt x="202" y="31"/>
                      </a:cubicBezTo>
                      <a:cubicBezTo>
                        <a:pt x="217" y="20"/>
                        <a:pt x="215" y="0"/>
                        <a:pt x="210" y="12"/>
                      </a:cubicBezTo>
                      <a:cubicBezTo>
                        <a:pt x="206" y="25"/>
                        <a:pt x="176" y="31"/>
                        <a:pt x="143" y="37"/>
                      </a:cubicBezTo>
                      <a:cubicBezTo>
                        <a:pt x="110" y="44"/>
                        <a:pt x="101" y="70"/>
                        <a:pt x="101" y="70"/>
                      </a:cubicBezTo>
                      <a:cubicBezTo>
                        <a:pt x="98" y="60"/>
                        <a:pt x="104" y="47"/>
                        <a:pt x="97" y="52"/>
                      </a:cubicBezTo>
                      <a:cubicBezTo>
                        <a:pt x="87" y="60"/>
                        <a:pt x="90" y="74"/>
                        <a:pt x="80" y="72"/>
                      </a:cubicBezTo>
                      <a:cubicBezTo>
                        <a:pt x="68" y="69"/>
                        <a:pt x="58" y="77"/>
                        <a:pt x="63" y="78"/>
                      </a:cubicBezTo>
                      <a:cubicBezTo>
                        <a:pt x="72" y="80"/>
                        <a:pt x="74" y="81"/>
                        <a:pt x="70" y="83"/>
                      </a:cubicBezTo>
                      <a:cubicBezTo>
                        <a:pt x="49" y="89"/>
                        <a:pt x="34" y="115"/>
                        <a:pt x="26" y="130"/>
                      </a:cubicBezTo>
                      <a:cubicBezTo>
                        <a:pt x="15" y="150"/>
                        <a:pt x="14" y="173"/>
                        <a:pt x="14" y="182"/>
                      </a:cubicBezTo>
                      <a:cubicBezTo>
                        <a:pt x="14" y="192"/>
                        <a:pt x="0" y="206"/>
                        <a:pt x="6" y="204"/>
                      </a:cubicBezTo>
                      <a:cubicBezTo>
                        <a:pt x="13" y="202"/>
                        <a:pt x="20" y="194"/>
                        <a:pt x="20" y="194"/>
                      </a:cubicBezTo>
                      <a:cubicBezTo>
                        <a:pt x="17" y="198"/>
                        <a:pt x="12" y="204"/>
                        <a:pt x="14" y="214"/>
                      </a:cubicBezTo>
                      <a:cubicBezTo>
                        <a:pt x="15" y="222"/>
                        <a:pt x="20" y="230"/>
                        <a:pt x="17" y="236"/>
                      </a:cubicBezTo>
                      <a:cubicBezTo>
                        <a:pt x="22" y="232"/>
                        <a:pt x="23" y="225"/>
                        <a:pt x="24" y="222"/>
                      </a:cubicBezTo>
                      <a:cubicBezTo>
                        <a:pt x="26" y="233"/>
                        <a:pt x="32" y="264"/>
                        <a:pt x="55" y="263"/>
                      </a:cubicBezTo>
                      <a:cubicBezTo>
                        <a:pt x="55" y="263"/>
                        <a:pt x="61" y="244"/>
                        <a:pt x="58" y="243"/>
                      </a:cubicBezTo>
                      <a:cubicBezTo>
                        <a:pt x="43" y="233"/>
                        <a:pt x="47" y="226"/>
                        <a:pt x="35" y="201"/>
                      </a:cubicBezTo>
                      <a:cubicBezTo>
                        <a:pt x="22" y="173"/>
                        <a:pt x="37" y="141"/>
                        <a:pt x="52" y="117"/>
                      </a:cubicBezTo>
                      <a:cubicBezTo>
                        <a:pt x="70" y="88"/>
                        <a:pt x="92" y="92"/>
                        <a:pt x="103" y="88"/>
                      </a:cubicBezTo>
                      <a:cubicBezTo>
                        <a:pt x="114" y="85"/>
                        <a:pt x="121" y="51"/>
                        <a:pt x="157" y="61"/>
                      </a:cubicBezTo>
                      <a:cubicBezTo>
                        <a:pt x="192" y="72"/>
                        <a:pt x="264" y="137"/>
                        <a:pt x="339" y="84"/>
                      </a:cubicBezTo>
                      <a:cubicBezTo>
                        <a:pt x="346" y="78"/>
                        <a:pt x="352" y="70"/>
                        <a:pt x="354" y="68"/>
                      </a:cubicBezTo>
                      <a:cubicBezTo>
                        <a:pt x="362" y="61"/>
                        <a:pt x="377" y="57"/>
                        <a:pt x="377" y="57"/>
                      </a:cubicBezTo>
                      <a:cubicBezTo>
                        <a:pt x="366" y="52"/>
                        <a:pt x="354" y="58"/>
                        <a:pt x="337" y="72"/>
                      </a:cubicBezTo>
                      <a:close/>
                    </a:path>
                  </a:pathLst>
                </a:custGeom>
                <a:solidFill>
                  <a:srgbClr val="781F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33" name="Freeform 996"/>
                <p:cNvSpPr>
                  <a:spLocks/>
                </p:cNvSpPr>
                <p:nvPr/>
              </p:nvSpPr>
              <p:spPr bwMode="auto">
                <a:xfrm>
                  <a:off x="2813" y="1315"/>
                  <a:ext cx="627" cy="591"/>
                </a:xfrm>
                <a:custGeom>
                  <a:avLst/>
                  <a:gdLst>
                    <a:gd name="T0" fmla="*/ 33 w 265"/>
                    <a:gd name="T1" fmla="*/ 249 h 249"/>
                    <a:gd name="T2" fmla="*/ 28 w 265"/>
                    <a:gd name="T3" fmla="*/ 204 h 249"/>
                    <a:gd name="T4" fmla="*/ 24 w 265"/>
                    <a:gd name="T5" fmla="*/ 162 h 249"/>
                    <a:gd name="T6" fmla="*/ 70 w 265"/>
                    <a:gd name="T7" fmla="*/ 90 h 249"/>
                    <a:gd name="T8" fmla="*/ 86 w 265"/>
                    <a:gd name="T9" fmla="*/ 81 h 249"/>
                    <a:gd name="T10" fmla="*/ 95 w 265"/>
                    <a:gd name="T11" fmla="*/ 73 h 249"/>
                    <a:gd name="T12" fmla="*/ 104 w 265"/>
                    <a:gd name="T13" fmla="*/ 79 h 249"/>
                    <a:gd name="T14" fmla="*/ 143 w 265"/>
                    <a:gd name="T15" fmla="*/ 44 h 249"/>
                    <a:gd name="T16" fmla="*/ 178 w 265"/>
                    <a:gd name="T17" fmla="*/ 43 h 249"/>
                    <a:gd name="T18" fmla="*/ 206 w 265"/>
                    <a:gd name="T19" fmla="*/ 45 h 249"/>
                    <a:gd name="T20" fmla="*/ 265 w 265"/>
                    <a:gd name="T21" fmla="*/ 5 h 249"/>
                    <a:gd name="T22" fmla="*/ 261 w 265"/>
                    <a:gd name="T23" fmla="*/ 7 h 249"/>
                    <a:gd name="T24" fmla="*/ 209 w 265"/>
                    <a:gd name="T25" fmla="*/ 37 h 249"/>
                    <a:gd name="T26" fmla="*/ 202 w 265"/>
                    <a:gd name="T27" fmla="*/ 31 h 249"/>
                    <a:gd name="T28" fmla="*/ 210 w 265"/>
                    <a:gd name="T29" fmla="*/ 12 h 249"/>
                    <a:gd name="T30" fmla="*/ 143 w 265"/>
                    <a:gd name="T31" fmla="*/ 37 h 249"/>
                    <a:gd name="T32" fmla="*/ 101 w 265"/>
                    <a:gd name="T33" fmla="*/ 70 h 249"/>
                    <a:gd name="T34" fmla="*/ 97 w 265"/>
                    <a:gd name="T35" fmla="*/ 52 h 249"/>
                    <a:gd name="T36" fmla="*/ 80 w 265"/>
                    <a:gd name="T37" fmla="*/ 72 h 249"/>
                    <a:gd name="T38" fmla="*/ 63 w 265"/>
                    <a:gd name="T39" fmla="*/ 78 h 249"/>
                    <a:gd name="T40" fmla="*/ 70 w 265"/>
                    <a:gd name="T41" fmla="*/ 83 h 249"/>
                    <a:gd name="T42" fmla="*/ 26 w 265"/>
                    <a:gd name="T43" fmla="*/ 130 h 249"/>
                    <a:gd name="T44" fmla="*/ 14 w 265"/>
                    <a:gd name="T45" fmla="*/ 182 h 249"/>
                    <a:gd name="T46" fmla="*/ 6 w 265"/>
                    <a:gd name="T47" fmla="*/ 204 h 249"/>
                    <a:gd name="T48" fmla="*/ 20 w 265"/>
                    <a:gd name="T49" fmla="*/ 194 h 249"/>
                    <a:gd name="T50" fmla="*/ 14 w 265"/>
                    <a:gd name="T51" fmla="*/ 214 h 249"/>
                    <a:gd name="T52" fmla="*/ 17 w 265"/>
                    <a:gd name="T53" fmla="*/ 236 h 249"/>
                    <a:gd name="T54" fmla="*/ 24 w 265"/>
                    <a:gd name="T55" fmla="*/ 222 h 249"/>
                    <a:gd name="T56" fmla="*/ 33 w 265"/>
                    <a:gd name="T57" fmla="*/ 249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65" h="249">
                      <a:moveTo>
                        <a:pt x="33" y="249"/>
                      </a:moveTo>
                      <a:cubicBezTo>
                        <a:pt x="35" y="233"/>
                        <a:pt x="36" y="220"/>
                        <a:pt x="28" y="204"/>
                      </a:cubicBezTo>
                      <a:cubicBezTo>
                        <a:pt x="22" y="191"/>
                        <a:pt x="22" y="184"/>
                        <a:pt x="24" y="162"/>
                      </a:cubicBezTo>
                      <a:cubicBezTo>
                        <a:pt x="28" y="130"/>
                        <a:pt x="56" y="95"/>
                        <a:pt x="70" y="90"/>
                      </a:cubicBezTo>
                      <a:cubicBezTo>
                        <a:pt x="84" y="84"/>
                        <a:pt x="80" y="79"/>
                        <a:pt x="86" y="81"/>
                      </a:cubicBezTo>
                      <a:cubicBezTo>
                        <a:pt x="92" y="82"/>
                        <a:pt x="93" y="67"/>
                        <a:pt x="95" y="73"/>
                      </a:cubicBezTo>
                      <a:cubicBezTo>
                        <a:pt x="96" y="81"/>
                        <a:pt x="102" y="84"/>
                        <a:pt x="104" y="79"/>
                      </a:cubicBezTo>
                      <a:cubicBezTo>
                        <a:pt x="112" y="59"/>
                        <a:pt x="128" y="49"/>
                        <a:pt x="143" y="44"/>
                      </a:cubicBezTo>
                      <a:cubicBezTo>
                        <a:pt x="160" y="39"/>
                        <a:pt x="181" y="38"/>
                        <a:pt x="178" y="43"/>
                      </a:cubicBezTo>
                      <a:cubicBezTo>
                        <a:pt x="175" y="49"/>
                        <a:pt x="187" y="50"/>
                        <a:pt x="206" y="45"/>
                      </a:cubicBezTo>
                      <a:cubicBezTo>
                        <a:pt x="229" y="39"/>
                        <a:pt x="253" y="28"/>
                        <a:pt x="265" y="5"/>
                      </a:cubicBezTo>
                      <a:cubicBezTo>
                        <a:pt x="264" y="5"/>
                        <a:pt x="262" y="6"/>
                        <a:pt x="261" y="7"/>
                      </a:cubicBezTo>
                      <a:cubicBezTo>
                        <a:pt x="247" y="25"/>
                        <a:pt x="224" y="33"/>
                        <a:pt x="209" y="37"/>
                      </a:cubicBezTo>
                      <a:cubicBezTo>
                        <a:pt x="196" y="40"/>
                        <a:pt x="187" y="42"/>
                        <a:pt x="202" y="31"/>
                      </a:cubicBezTo>
                      <a:cubicBezTo>
                        <a:pt x="217" y="20"/>
                        <a:pt x="215" y="0"/>
                        <a:pt x="210" y="12"/>
                      </a:cubicBezTo>
                      <a:cubicBezTo>
                        <a:pt x="206" y="25"/>
                        <a:pt x="176" y="31"/>
                        <a:pt x="143" y="37"/>
                      </a:cubicBezTo>
                      <a:cubicBezTo>
                        <a:pt x="110" y="44"/>
                        <a:pt x="101" y="70"/>
                        <a:pt x="101" y="70"/>
                      </a:cubicBezTo>
                      <a:cubicBezTo>
                        <a:pt x="98" y="60"/>
                        <a:pt x="104" y="47"/>
                        <a:pt x="97" y="52"/>
                      </a:cubicBezTo>
                      <a:cubicBezTo>
                        <a:pt x="87" y="60"/>
                        <a:pt x="90" y="74"/>
                        <a:pt x="80" y="72"/>
                      </a:cubicBezTo>
                      <a:cubicBezTo>
                        <a:pt x="68" y="69"/>
                        <a:pt x="58" y="77"/>
                        <a:pt x="63" y="78"/>
                      </a:cubicBezTo>
                      <a:cubicBezTo>
                        <a:pt x="72" y="80"/>
                        <a:pt x="74" y="81"/>
                        <a:pt x="70" y="83"/>
                      </a:cubicBezTo>
                      <a:cubicBezTo>
                        <a:pt x="49" y="89"/>
                        <a:pt x="34" y="115"/>
                        <a:pt x="26" y="130"/>
                      </a:cubicBezTo>
                      <a:cubicBezTo>
                        <a:pt x="15" y="150"/>
                        <a:pt x="14" y="173"/>
                        <a:pt x="14" y="182"/>
                      </a:cubicBezTo>
                      <a:cubicBezTo>
                        <a:pt x="14" y="192"/>
                        <a:pt x="0" y="206"/>
                        <a:pt x="6" y="204"/>
                      </a:cubicBezTo>
                      <a:cubicBezTo>
                        <a:pt x="13" y="202"/>
                        <a:pt x="20" y="194"/>
                        <a:pt x="20" y="194"/>
                      </a:cubicBezTo>
                      <a:cubicBezTo>
                        <a:pt x="17" y="198"/>
                        <a:pt x="12" y="204"/>
                        <a:pt x="14" y="214"/>
                      </a:cubicBezTo>
                      <a:cubicBezTo>
                        <a:pt x="15" y="222"/>
                        <a:pt x="20" y="230"/>
                        <a:pt x="17" y="236"/>
                      </a:cubicBezTo>
                      <a:cubicBezTo>
                        <a:pt x="22" y="232"/>
                        <a:pt x="23" y="225"/>
                        <a:pt x="24" y="222"/>
                      </a:cubicBezTo>
                      <a:cubicBezTo>
                        <a:pt x="25" y="229"/>
                        <a:pt x="27" y="240"/>
                        <a:pt x="33" y="249"/>
                      </a:cubicBezTo>
                      <a:close/>
                    </a:path>
                  </a:pathLst>
                </a:custGeom>
                <a:solidFill>
                  <a:srgbClr val="5E12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34" name="Freeform 997"/>
                <p:cNvSpPr>
                  <a:spLocks/>
                </p:cNvSpPr>
                <p:nvPr/>
              </p:nvSpPr>
              <p:spPr bwMode="auto">
                <a:xfrm>
                  <a:off x="3542" y="1476"/>
                  <a:ext cx="206" cy="452"/>
                </a:xfrm>
                <a:custGeom>
                  <a:avLst/>
                  <a:gdLst>
                    <a:gd name="T0" fmla="*/ 6 w 87"/>
                    <a:gd name="T1" fmla="*/ 29 h 190"/>
                    <a:gd name="T2" fmla="*/ 21 w 87"/>
                    <a:gd name="T3" fmla="*/ 147 h 190"/>
                    <a:gd name="T4" fmla="*/ 85 w 87"/>
                    <a:gd name="T5" fmla="*/ 186 h 190"/>
                    <a:gd name="T6" fmla="*/ 83 w 87"/>
                    <a:gd name="T7" fmla="*/ 90 h 190"/>
                    <a:gd name="T8" fmla="*/ 59 w 87"/>
                    <a:gd name="T9" fmla="*/ 44 h 190"/>
                    <a:gd name="T10" fmla="*/ 48 w 87"/>
                    <a:gd name="T11" fmla="*/ 21 h 190"/>
                    <a:gd name="T12" fmla="*/ 87 w 87"/>
                    <a:gd name="T13" fmla="*/ 26 h 190"/>
                    <a:gd name="T14" fmla="*/ 70 w 87"/>
                    <a:gd name="T15" fmla="*/ 10 h 190"/>
                    <a:gd name="T16" fmla="*/ 46 w 87"/>
                    <a:gd name="T17" fmla="*/ 0 h 190"/>
                    <a:gd name="T18" fmla="*/ 6 w 87"/>
                    <a:gd name="T19" fmla="*/ 29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7" h="190">
                      <a:moveTo>
                        <a:pt x="6" y="29"/>
                      </a:moveTo>
                      <a:cubicBezTo>
                        <a:pt x="0" y="33"/>
                        <a:pt x="2" y="103"/>
                        <a:pt x="21" y="147"/>
                      </a:cubicBezTo>
                      <a:cubicBezTo>
                        <a:pt x="39" y="190"/>
                        <a:pt x="85" y="186"/>
                        <a:pt x="85" y="186"/>
                      </a:cubicBezTo>
                      <a:cubicBezTo>
                        <a:pt x="63" y="181"/>
                        <a:pt x="82" y="115"/>
                        <a:pt x="83" y="90"/>
                      </a:cubicBezTo>
                      <a:cubicBezTo>
                        <a:pt x="83" y="78"/>
                        <a:pt x="71" y="58"/>
                        <a:pt x="59" y="44"/>
                      </a:cubicBezTo>
                      <a:cubicBezTo>
                        <a:pt x="50" y="33"/>
                        <a:pt x="43" y="28"/>
                        <a:pt x="48" y="21"/>
                      </a:cubicBezTo>
                      <a:cubicBezTo>
                        <a:pt x="55" y="12"/>
                        <a:pt x="77" y="17"/>
                        <a:pt x="87" y="26"/>
                      </a:cubicBezTo>
                      <a:cubicBezTo>
                        <a:pt x="87" y="26"/>
                        <a:pt x="83" y="17"/>
                        <a:pt x="70" y="10"/>
                      </a:cubicBezTo>
                      <a:cubicBezTo>
                        <a:pt x="51" y="0"/>
                        <a:pt x="42" y="4"/>
                        <a:pt x="46" y="0"/>
                      </a:cubicBezTo>
                      <a:cubicBezTo>
                        <a:pt x="37" y="10"/>
                        <a:pt x="27" y="18"/>
                        <a:pt x="6" y="29"/>
                      </a:cubicBezTo>
                      <a:close/>
                    </a:path>
                  </a:pathLst>
                </a:custGeom>
                <a:solidFill>
                  <a:srgbClr val="781F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35" name="Freeform 998"/>
                <p:cNvSpPr>
                  <a:spLocks/>
                </p:cNvSpPr>
                <p:nvPr/>
              </p:nvSpPr>
              <p:spPr bwMode="auto">
                <a:xfrm>
                  <a:off x="3556" y="1476"/>
                  <a:ext cx="180" cy="392"/>
                </a:xfrm>
                <a:custGeom>
                  <a:avLst/>
                  <a:gdLst>
                    <a:gd name="T0" fmla="*/ 64 w 76"/>
                    <a:gd name="T1" fmla="*/ 165 h 165"/>
                    <a:gd name="T2" fmla="*/ 73 w 76"/>
                    <a:gd name="T3" fmla="*/ 89 h 165"/>
                    <a:gd name="T4" fmla="*/ 43 w 76"/>
                    <a:gd name="T5" fmla="*/ 40 h 165"/>
                    <a:gd name="T6" fmla="*/ 34 w 76"/>
                    <a:gd name="T7" fmla="*/ 16 h 165"/>
                    <a:gd name="T8" fmla="*/ 76 w 76"/>
                    <a:gd name="T9" fmla="*/ 20 h 165"/>
                    <a:gd name="T10" fmla="*/ 64 w 76"/>
                    <a:gd name="T11" fmla="*/ 10 h 165"/>
                    <a:gd name="T12" fmla="*/ 40 w 76"/>
                    <a:gd name="T13" fmla="*/ 0 h 165"/>
                    <a:gd name="T14" fmla="*/ 0 w 76"/>
                    <a:gd name="T15" fmla="*/ 29 h 165"/>
                    <a:gd name="T16" fmla="*/ 64 w 76"/>
                    <a:gd name="T17" fmla="*/ 16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165">
                      <a:moveTo>
                        <a:pt x="64" y="165"/>
                      </a:moveTo>
                      <a:cubicBezTo>
                        <a:pt x="64" y="142"/>
                        <a:pt x="75" y="100"/>
                        <a:pt x="73" y="89"/>
                      </a:cubicBezTo>
                      <a:cubicBezTo>
                        <a:pt x="72" y="78"/>
                        <a:pt x="60" y="56"/>
                        <a:pt x="43" y="40"/>
                      </a:cubicBezTo>
                      <a:cubicBezTo>
                        <a:pt x="32" y="30"/>
                        <a:pt x="28" y="23"/>
                        <a:pt x="34" y="16"/>
                      </a:cubicBezTo>
                      <a:cubicBezTo>
                        <a:pt x="43" y="7"/>
                        <a:pt x="64" y="13"/>
                        <a:pt x="76" y="20"/>
                      </a:cubicBezTo>
                      <a:cubicBezTo>
                        <a:pt x="76" y="20"/>
                        <a:pt x="70" y="13"/>
                        <a:pt x="64" y="10"/>
                      </a:cubicBezTo>
                      <a:cubicBezTo>
                        <a:pt x="46" y="0"/>
                        <a:pt x="37" y="4"/>
                        <a:pt x="40" y="0"/>
                      </a:cubicBezTo>
                      <a:cubicBezTo>
                        <a:pt x="31" y="10"/>
                        <a:pt x="21" y="18"/>
                        <a:pt x="0" y="29"/>
                      </a:cubicBezTo>
                      <a:lnTo>
                        <a:pt x="64" y="165"/>
                      </a:lnTo>
                      <a:close/>
                    </a:path>
                  </a:pathLst>
                </a:custGeom>
                <a:solidFill>
                  <a:srgbClr val="5E12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36" name="Freeform 999"/>
                <p:cNvSpPr>
                  <a:spLocks noEditPoints="1"/>
                </p:cNvSpPr>
                <p:nvPr/>
              </p:nvSpPr>
              <p:spPr bwMode="auto">
                <a:xfrm>
                  <a:off x="2820" y="1324"/>
                  <a:ext cx="1009" cy="927"/>
                </a:xfrm>
                <a:custGeom>
                  <a:avLst/>
                  <a:gdLst>
                    <a:gd name="T0" fmla="*/ 93 w 426"/>
                    <a:gd name="T1" fmla="*/ 355 h 390"/>
                    <a:gd name="T2" fmla="*/ 82 w 426"/>
                    <a:gd name="T3" fmla="*/ 354 h 390"/>
                    <a:gd name="T4" fmla="*/ 68 w 426"/>
                    <a:gd name="T5" fmla="*/ 333 h 390"/>
                    <a:gd name="T6" fmla="*/ 58 w 426"/>
                    <a:gd name="T7" fmla="*/ 319 h 390"/>
                    <a:gd name="T8" fmla="*/ 41 w 426"/>
                    <a:gd name="T9" fmla="*/ 278 h 390"/>
                    <a:gd name="T10" fmla="*/ 191 w 426"/>
                    <a:gd name="T11" fmla="*/ 390 h 390"/>
                    <a:gd name="T12" fmla="*/ 185 w 426"/>
                    <a:gd name="T13" fmla="*/ 388 h 390"/>
                    <a:gd name="T14" fmla="*/ 52 w 426"/>
                    <a:gd name="T15" fmla="*/ 299 h 390"/>
                    <a:gd name="T16" fmla="*/ 66 w 426"/>
                    <a:gd name="T17" fmla="*/ 332 h 390"/>
                    <a:gd name="T18" fmla="*/ 82 w 426"/>
                    <a:gd name="T19" fmla="*/ 352 h 390"/>
                    <a:gd name="T20" fmla="*/ 84 w 426"/>
                    <a:gd name="T21" fmla="*/ 347 h 390"/>
                    <a:gd name="T22" fmla="*/ 44 w 426"/>
                    <a:gd name="T23" fmla="*/ 260 h 390"/>
                    <a:gd name="T24" fmla="*/ 12 w 426"/>
                    <a:gd name="T25" fmla="*/ 235 h 390"/>
                    <a:gd name="T26" fmla="*/ 10 w 426"/>
                    <a:gd name="T27" fmla="*/ 211 h 390"/>
                    <a:gd name="T28" fmla="*/ 1 w 426"/>
                    <a:gd name="T29" fmla="*/ 201 h 390"/>
                    <a:gd name="T30" fmla="*/ 22 w 426"/>
                    <a:gd name="T31" fmla="*/ 125 h 390"/>
                    <a:gd name="T32" fmla="*/ 59 w 426"/>
                    <a:gd name="T33" fmla="*/ 75 h 390"/>
                    <a:gd name="T34" fmla="*/ 77 w 426"/>
                    <a:gd name="T35" fmla="*/ 67 h 390"/>
                    <a:gd name="T36" fmla="*/ 98 w 426"/>
                    <a:gd name="T37" fmla="*/ 47 h 390"/>
                    <a:gd name="T38" fmla="*/ 140 w 426"/>
                    <a:gd name="T39" fmla="*/ 32 h 390"/>
                    <a:gd name="T40" fmla="*/ 212 w 426"/>
                    <a:gd name="T41" fmla="*/ 5 h 390"/>
                    <a:gd name="T42" fmla="*/ 193 w 426"/>
                    <a:gd name="T43" fmla="*/ 34 h 390"/>
                    <a:gd name="T44" fmla="*/ 261 w 426"/>
                    <a:gd name="T45" fmla="*/ 0 h 390"/>
                    <a:gd name="T46" fmla="*/ 256 w 426"/>
                    <a:gd name="T47" fmla="*/ 43 h 390"/>
                    <a:gd name="T48" fmla="*/ 270 w 426"/>
                    <a:gd name="T49" fmla="*/ 41 h 390"/>
                    <a:gd name="T50" fmla="*/ 343 w 426"/>
                    <a:gd name="T51" fmla="*/ 34 h 390"/>
                    <a:gd name="T52" fmla="*/ 329 w 426"/>
                    <a:gd name="T53" fmla="*/ 39 h 390"/>
                    <a:gd name="T54" fmla="*/ 362 w 426"/>
                    <a:gd name="T55" fmla="*/ 44 h 390"/>
                    <a:gd name="T56" fmla="*/ 352 w 426"/>
                    <a:gd name="T57" fmla="*/ 65 h 390"/>
                    <a:gd name="T58" fmla="*/ 376 w 426"/>
                    <a:gd name="T59" fmla="*/ 72 h 390"/>
                    <a:gd name="T60" fmla="*/ 395 w 426"/>
                    <a:gd name="T61" fmla="*/ 101 h 390"/>
                    <a:gd name="T62" fmla="*/ 381 w 426"/>
                    <a:gd name="T63" fmla="*/ 98 h 390"/>
                    <a:gd name="T64" fmla="*/ 422 w 426"/>
                    <a:gd name="T65" fmla="*/ 171 h 390"/>
                    <a:gd name="T66" fmla="*/ 408 w 426"/>
                    <a:gd name="T67" fmla="*/ 171 h 390"/>
                    <a:gd name="T68" fmla="*/ 423 w 426"/>
                    <a:gd name="T69" fmla="*/ 224 h 390"/>
                    <a:gd name="T70" fmla="*/ 392 w 426"/>
                    <a:gd name="T71" fmla="*/ 261 h 390"/>
                    <a:gd name="T72" fmla="*/ 414 w 426"/>
                    <a:gd name="T73" fmla="*/ 228 h 390"/>
                    <a:gd name="T74" fmla="*/ 406 w 426"/>
                    <a:gd name="T75" fmla="*/ 170 h 390"/>
                    <a:gd name="T76" fmla="*/ 423 w 426"/>
                    <a:gd name="T77" fmla="*/ 176 h 390"/>
                    <a:gd name="T78" fmla="*/ 398 w 426"/>
                    <a:gd name="T79" fmla="*/ 119 h 390"/>
                    <a:gd name="T80" fmla="*/ 379 w 426"/>
                    <a:gd name="T81" fmla="*/ 95 h 390"/>
                    <a:gd name="T82" fmla="*/ 396 w 426"/>
                    <a:gd name="T83" fmla="*/ 99 h 390"/>
                    <a:gd name="T84" fmla="*/ 349 w 426"/>
                    <a:gd name="T85" fmla="*/ 66 h 390"/>
                    <a:gd name="T86" fmla="*/ 372 w 426"/>
                    <a:gd name="T87" fmla="*/ 52 h 390"/>
                    <a:gd name="T88" fmla="*/ 330 w 426"/>
                    <a:gd name="T89" fmla="*/ 42 h 390"/>
                    <a:gd name="T90" fmla="*/ 326 w 426"/>
                    <a:gd name="T91" fmla="*/ 38 h 390"/>
                    <a:gd name="T92" fmla="*/ 301 w 426"/>
                    <a:gd name="T93" fmla="*/ 33 h 390"/>
                    <a:gd name="T94" fmla="*/ 255 w 426"/>
                    <a:gd name="T95" fmla="*/ 48 h 390"/>
                    <a:gd name="T96" fmla="*/ 254 w 426"/>
                    <a:gd name="T97" fmla="*/ 42 h 390"/>
                    <a:gd name="T98" fmla="*/ 261 w 426"/>
                    <a:gd name="T99" fmla="*/ 2 h 390"/>
                    <a:gd name="T100" fmla="*/ 193 w 426"/>
                    <a:gd name="T101" fmla="*/ 37 h 390"/>
                    <a:gd name="T102" fmla="*/ 199 w 426"/>
                    <a:gd name="T103" fmla="*/ 26 h 390"/>
                    <a:gd name="T104" fmla="*/ 140 w 426"/>
                    <a:gd name="T105" fmla="*/ 35 h 390"/>
                    <a:gd name="T106" fmla="*/ 97 w 426"/>
                    <a:gd name="T107" fmla="*/ 66 h 390"/>
                    <a:gd name="T108" fmla="*/ 95 w 426"/>
                    <a:gd name="T109" fmla="*/ 49 h 390"/>
                    <a:gd name="T110" fmla="*/ 76 w 426"/>
                    <a:gd name="T111" fmla="*/ 69 h 390"/>
                    <a:gd name="T112" fmla="*/ 70 w 426"/>
                    <a:gd name="T113" fmla="*/ 77 h 390"/>
                    <a:gd name="T114" fmla="*/ 12 w 426"/>
                    <a:gd name="T115" fmla="*/ 178 h 390"/>
                    <a:gd name="T116" fmla="*/ 16 w 426"/>
                    <a:gd name="T117" fmla="*/ 189 h 390"/>
                    <a:gd name="T118" fmla="*/ 12 w 426"/>
                    <a:gd name="T119" fmla="*/ 210 h 390"/>
                    <a:gd name="T120" fmla="*/ 19 w 426"/>
                    <a:gd name="T121" fmla="*/ 219 h 390"/>
                    <a:gd name="T122" fmla="*/ 22 w 426"/>
                    <a:gd name="T123" fmla="*/ 217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26" h="390">
                      <a:moveTo>
                        <a:pt x="191" y="390"/>
                      </a:moveTo>
                      <a:cubicBezTo>
                        <a:pt x="188" y="390"/>
                        <a:pt x="188" y="390"/>
                        <a:pt x="188" y="390"/>
                      </a:cubicBezTo>
                      <a:cubicBezTo>
                        <a:pt x="143" y="389"/>
                        <a:pt x="109" y="366"/>
                        <a:pt x="93" y="355"/>
                      </a:cubicBezTo>
                      <a:cubicBezTo>
                        <a:pt x="90" y="352"/>
                        <a:pt x="86" y="350"/>
                        <a:pt x="85" y="349"/>
                      </a:cubicBezTo>
                      <a:cubicBezTo>
                        <a:pt x="85" y="351"/>
                        <a:pt x="84" y="353"/>
                        <a:pt x="84" y="354"/>
                      </a:cubicBezTo>
                      <a:cubicBezTo>
                        <a:pt x="83" y="354"/>
                        <a:pt x="83" y="354"/>
                        <a:pt x="82" y="354"/>
                      </a:cubicBezTo>
                      <a:cubicBezTo>
                        <a:pt x="79" y="354"/>
                        <a:pt x="75" y="346"/>
                        <a:pt x="74" y="338"/>
                      </a:cubicBezTo>
                      <a:cubicBezTo>
                        <a:pt x="73" y="332"/>
                        <a:pt x="72" y="331"/>
                        <a:pt x="71" y="331"/>
                      </a:cubicBezTo>
                      <a:cubicBezTo>
                        <a:pt x="70" y="331"/>
                        <a:pt x="69" y="332"/>
                        <a:pt x="68" y="333"/>
                      </a:cubicBezTo>
                      <a:cubicBezTo>
                        <a:pt x="67" y="334"/>
                        <a:pt x="66" y="335"/>
                        <a:pt x="65" y="335"/>
                      </a:cubicBezTo>
                      <a:cubicBezTo>
                        <a:pt x="65" y="335"/>
                        <a:pt x="65" y="335"/>
                        <a:pt x="65" y="335"/>
                      </a:cubicBezTo>
                      <a:cubicBezTo>
                        <a:pt x="63" y="335"/>
                        <a:pt x="61" y="333"/>
                        <a:pt x="58" y="319"/>
                      </a:cubicBezTo>
                      <a:cubicBezTo>
                        <a:pt x="57" y="313"/>
                        <a:pt x="53" y="307"/>
                        <a:pt x="50" y="301"/>
                      </a:cubicBezTo>
                      <a:cubicBezTo>
                        <a:pt x="46" y="293"/>
                        <a:pt x="41" y="286"/>
                        <a:pt x="41" y="278"/>
                      </a:cubicBezTo>
                      <a:cubicBezTo>
                        <a:pt x="41" y="278"/>
                        <a:pt x="41" y="278"/>
                        <a:pt x="41" y="278"/>
                      </a:cubicBezTo>
                      <a:cubicBezTo>
                        <a:pt x="50" y="271"/>
                        <a:pt x="50" y="271"/>
                        <a:pt x="50" y="271"/>
                      </a:cubicBezTo>
                      <a:cubicBezTo>
                        <a:pt x="51" y="271"/>
                        <a:pt x="51" y="271"/>
                        <a:pt x="51" y="271"/>
                      </a:cubicBezTo>
                      <a:lnTo>
                        <a:pt x="191" y="390"/>
                      </a:lnTo>
                      <a:close/>
                      <a:moveTo>
                        <a:pt x="84" y="347"/>
                      </a:moveTo>
                      <a:cubicBezTo>
                        <a:pt x="86" y="347"/>
                        <a:pt x="89" y="349"/>
                        <a:pt x="95" y="353"/>
                      </a:cubicBezTo>
                      <a:cubicBezTo>
                        <a:pt x="110" y="364"/>
                        <a:pt x="142" y="386"/>
                        <a:pt x="185" y="388"/>
                      </a:cubicBezTo>
                      <a:cubicBezTo>
                        <a:pt x="50" y="274"/>
                        <a:pt x="50" y="274"/>
                        <a:pt x="50" y="274"/>
                      </a:cubicBezTo>
                      <a:cubicBezTo>
                        <a:pt x="43" y="279"/>
                        <a:pt x="43" y="279"/>
                        <a:pt x="43" y="279"/>
                      </a:cubicBezTo>
                      <a:cubicBezTo>
                        <a:pt x="44" y="286"/>
                        <a:pt x="48" y="293"/>
                        <a:pt x="52" y="299"/>
                      </a:cubicBezTo>
                      <a:cubicBezTo>
                        <a:pt x="56" y="305"/>
                        <a:pt x="59" y="312"/>
                        <a:pt x="61" y="318"/>
                      </a:cubicBezTo>
                      <a:cubicBezTo>
                        <a:pt x="63" y="333"/>
                        <a:pt x="65" y="333"/>
                        <a:pt x="65" y="333"/>
                      </a:cubicBezTo>
                      <a:cubicBezTo>
                        <a:pt x="65" y="333"/>
                        <a:pt x="66" y="333"/>
                        <a:pt x="66" y="332"/>
                      </a:cubicBezTo>
                      <a:cubicBezTo>
                        <a:pt x="68" y="329"/>
                        <a:pt x="69" y="328"/>
                        <a:pt x="71" y="328"/>
                      </a:cubicBezTo>
                      <a:cubicBezTo>
                        <a:pt x="74" y="328"/>
                        <a:pt x="76" y="332"/>
                        <a:pt x="77" y="338"/>
                      </a:cubicBezTo>
                      <a:cubicBezTo>
                        <a:pt x="78" y="347"/>
                        <a:pt x="81" y="351"/>
                        <a:pt x="82" y="352"/>
                      </a:cubicBezTo>
                      <a:cubicBezTo>
                        <a:pt x="82" y="352"/>
                        <a:pt x="82" y="351"/>
                        <a:pt x="82" y="349"/>
                      </a:cubicBezTo>
                      <a:cubicBezTo>
                        <a:pt x="82" y="348"/>
                        <a:pt x="82" y="348"/>
                        <a:pt x="83" y="347"/>
                      </a:cubicBezTo>
                      <a:cubicBezTo>
                        <a:pt x="83" y="347"/>
                        <a:pt x="83" y="347"/>
                        <a:pt x="84" y="347"/>
                      </a:cubicBezTo>
                      <a:close/>
                      <a:moveTo>
                        <a:pt x="392" y="261"/>
                      </a:moveTo>
                      <a:cubicBezTo>
                        <a:pt x="44" y="260"/>
                        <a:pt x="44" y="260"/>
                        <a:pt x="44" y="260"/>
                      </a:cubicBezTo>
                      <a:cubicBezTo>
                        <a:pt x="44" y="260"/>
                        <a:pt x="44" y="260"/>
                        <a:pt x="44" y="260"/>
                      </a:cubicBezTo>
                      <a:cubicBezTo>
                        <a:pt x="28" y="252"/>
                        <a:pt x="23" y="235"/>
                        <a:pt x="21" y="223"/>
                      </a:cubicBezTo>
                      <a:cubicBezTo>
                        <a:pt x="20" y="227"/>
                        <a:pt x="18" y="230"/>
                        <a:pt x="15" y="233"/>
                      </a:cubicBezTo>
                      <a:cubicBezTo>
                        <a:pt x="12" y="235"/>
                        <a:pt x="12" y="235"/>
                        <a:pt x="12" y="235"/>
                      </a:cubicBezTo>
                      <a:cubicBezTo>
                        <a:pt x="13" y="231"/>
                        <a:pt x="13" y="231"/>
                        <a:pt x="13" y="231"/>
                      </a:cubicBezTo>
                      <a:cubicBezTo>
                        <a:pt x="15" y="228"/>
                        <a:pt x="13" y="223"/>
                        <a:pt x="12" y="218"/>
                      </a:cubicBezTo>
                      <a:cubicBezTo>
                        <a:pt x="11" y="216"/>
                        <a:pt x="10" y="213"/>
                        <a:pt x="10" y="211"/>
                      </a:cubicBezTo>
                      <a:cubicBezTo>
                        <a:pt x="9" y="205"/>
                        <a:pt x="10" y="201"/>
                        <a:pt x="11" y="197"/>
                      </a:cubicBezTo>
                      <a:cubicBezTo>
                        <a:pt x="9" y="199"/>
                        <a:pt x="6" y="201"/>
                        <a:pt x="3" y="202"/>
                      </a:cubicBezTo>
                      <a:cubicBezTo>
                        <a:pt x="2" y="202"/>
                        <a:pt x="1" y="202"/>
                        <a:pt x="1" y="201"/>
                      </a:cubicBezTo>
                      <a:cubicBezTo>
                        <a:pt x="0" y="200"/>
                        <a:pt x="1" y="198"/>
                        <a:pt x="3" y="194"/>
                      </a:cubicBezTo>
                      <a:cubicBezTo>
                        <a:pt x="6" y="189"/>
                        <a:pt x="10" y="183"/>
                        <a:pt x="10" y="178"/>
                      </a:cubicBezTo>
                      <a:cubicBezTo>
                        <a:pt x="10" y="157"/>
                        <a:pt x="14" y="139"/>
                        <a:pt x="22" y="125"/>
                      </a:cubicBezTo>
                      <a:cubicBezTo>
                        <a:pt x="30" y="111"/>
                        <a:pt x="45" y="84"/>
                        <a:pt x="67" y="77"/>
                      </a:cubicBezTo>
                      <a:cubicBezTo>
                        <a:pt x="67" y="77"/>
                        <a:pt x="67" y="77"/>
                        <a:pt x="67" y="77"/>
                      </a:cubicBezTo>
                      <a:cubicBezTo>
                        <a:pt x="66" y="77"/>
                        <a:pt x="64" y="76"/>
                        <a:pt x="59" y="75"/>
                      </a:cubicBezTo>
                      <a:cubicBezTo>
                        <a:pt x="58" y="75"/>
                        <a:pt x="57" y="74"/>
                        <a:pt x="57" y="73"/>
                      </a:cubicBezTo>
                      <a:cubicBezTo>
                        <a:pt x="58" y="70"/>
                        <a:pt x="64" y="66"/>
                        <a:pt x="72" y="66"/>
                      </a:cubicBezTo>
                      <a:cubicBezTo>
                        <a:pt x="73" y="66"/>
                        <a:pt x="75" y="66"/>
                        <a:pt x="77" y="67"/>
                      </a:cubicBezTo>
                      <a:cubicBezTo>
                        <a:pt x="81" y="68"/>
                        <a:pt x="83" y="65"/>
                        <a:pt x="85" y="60"/>
                      </a:cubicBezTo>
                      <a:cubicBezTo>
                        <a:pt x="87" y="56"/>
                        <a:pt x="89" y="51"/>
                        <a:pt x="93" y="47"/>
                      </a:cubicBezTo>
                      <a:cubicBezTo>
                        <a:pt x="96" y="46"/>
                        <a:pt x="97" y="46"/>
                        <a:pt x="98" y="47"/>
                      </a:cubicBezTo>
                      <a:cubicBezTo>
                        <a:pt x="99" y="48"/>
                        <a:pt x="99" y="50"/>
                        <a:pt x="98" y="53"/>
                      </a:cubicBezTo>
                      <a:cubicBezTo>
                        <a:pt x="98" y="55"/>
                        <a:pt x="98" y="59"/>
                        <a:pt x="98" y="62"/>
                      </a:cubicBezTo>
                      <a:cubicBezTo>
                        <a:pt x="102" y="55"/>
                        <a:pt x="114" y="37"/>
                        <a:pt x="140" y="32"/>
                      </a:cubicBezTo>
                      <a:cubicBezTo>
                        <a:pt x="172" y="26"/>
                        <a:pt x="202" y="20"/>
                        <a:pt x="206" y="8"/>
                      </a:cubicBezTo>
                      <a:cubicBezTo>
                        <a:pt x="207" y="5"/>
                        <a:pt x="208" y="3"/>
                        <a:pt x="210" y="3"/>
                      </a:cubicBezTo>
                      <a:cubicBezTo>
                        <a:pt x="210" y="3"/>
                        <a:pt x="211" y="3"/>
                        <a:pt x="212" y="5"/>
                      </a:cubicBezTo>
                      <a:cubicBezTo>
                        <a:pt x="213" y="8"/>
                        <a:pt x="210" y="20"/>
                        <a:pt x="200" y="28"/>
                      </a:cubicBezTo>
                      <a:cubicBezTo>
                        <a:pt x="195" y="32"/>
                        <a:pt x="193" y="33"/>
                        <a:pt x="193" y="34"/>
                      </a:cubicBezTo>
                      <a:cubicBezTo>
                        <a:pt x="193" y="34"/>
                        <a:pt x="193" y="34"/>
                        <a:pt x="193" y="34"/>
                      </a:cubicBezTo>
                      <a:cubicBezTo>
                        <a:pt x="196" y="34"/>
                        <a:pt x="201" y="33"/>
                        <a:pt x="206" y="32"/>
                      </a:cubicBezTo>
                      <a:cubicBezTo>
                        <a:pt x="219" y="29"/>
                        <a:pt x="243" y="21"/>
                        <a:pt x="257" y="3"/>
                      </a:cubicBezTo>
                      <a:cubicBezTo>
                        <a:pt x="258" y="0"/>
                        <a:pt x="260" y="0"/>
                        <a:pt x="261" y="0"/>
                      </a:cubicBezTo>
                      <a:cubicBezTo>
                        <a:pt x="262" y="0"/>
                        <a:pt x="264" y="0"/>
                        <a:pt x="265" y="2"/>
                      </a:cubicBezTo>
                      <a:cubicBezTo>
                        <a:pt x="268" y="7"/>
                        <a:pt x="268" y="23"/>
                        <a:pt x="263" y="32"/>
                      </a:cubicBezTo>
                      <a:cubicBezTo>
                        <a:pt x="261" y="37"/>
                        <a:pt x="258" y="41"/>
                        <a:pt x="256" y="43"/>
                      </a:cubicBezTo>
                      <a:cubicBezTo>
                        <a:pt x="256" y="44"/>
                        <a:pt x="255" y="45"/>
                        <a:pt x="255" y="46"/>
                      </a:cubicBezTo>
                      <a:cubicBezTo>
                        <a:pt x="255" y="46"/>
                        <a:pt x="256" y="46"/>
                        <a:pt x="257" y="46"/>
                      </a:cubicBezTo>
                      <a:cubicBezTo>
                        <a:pt x="259" y="45"/>
                        <a:pt x="264" y="43"/>
                        <a:pt x="270" y="41"/>
                      </a:cubicBezTo>
                      <a:cubicBezTo>
                        <a:pt x="278" y="37"/>
                        <a:pt x="289" y="32"/>
                        <a:pt x="301" y="30"/>
                      </a:cubicBezTo>
                      <a:cubicBezTo>
                        <a:pt x="306" y="29"/>
                        <a:pt x="311" y="29"/>
                        <a:pt x="316" y="29"/>
                      </a:cubicBezTo>
                      <a:cubicBezTo>
                        <a:pt x="328" y="29"/>
                        <a:pt x="337" y="32"/>
                        <a:pt x="343" y="34"/>
                      </a:cubicBezTo>
                      <a:cubicBezTo>
                        <a:pt x="348" y="36"/>
                        <a:pt x="348" y="36"/>
                        <a:pt x="348" y="36"/>
                      </a:cubicBezTo>
                      <a:cubicBezTo>
                        <a:pt x="342" y="36"/>
                        <a:pt x="342" y="36"/>
                        <a:pt x="342" y="36"/>
                      </a:cubicBezTo>
                      <a:cubicBezTo>
                        <a:pt x="342" y="36"/>
                        <a:pt x="334" y="37"/>
                        <a:pt x="329" y="39"/>
                      </a:cubicBezTo>
                      <a:cubicBezTo>
                        <a:pt x="329" y="39"/>
                        <a:pt x="330" y="39"/>
                        <a:pt x="330" y="39"/>
                      </a:cubicBezTo>
                      <a:cubicBezTo>
                        <a:pt x="331" y="39"/>
                        <a:pt x="333" y="39"/>
                        <a:pt x="334" y="39"/>
                      </a:cubicBezTo>
                      <a:cubicBezTo>
                        <a:pt x="344" y="39"/>
                        <a:pt x="353" y="41"/>
                        <a:pt x="362" y="44"/>
                      </a:cubicBezTo>
                      <a:cubicBezTo>
                        <a:pt x="373" y="48"/>
                        <a:pt x="375" y="50"/>
                        <a:pt x="375" y="52"/>
                      </a:cubicBezTo>
                      <a:cubicBezTo>
                        <a:pt x="375" y="55"/>
                        <a:pt x="371" y="56"/>
                        <a:pt x="367" y="57"/>
                      </a:cubicBezTo>
                      <a:cubicBezTo>
                        <a:pt x="359" y="59"/>
                        <a:pt x="355" y="62"/>
                        <a:pt x="352" y="65"/>
                      </a:cubicBezTo>
                      <a:cubicBezTo>
                        <a:pt x="352" y="65"/>
                        <a:pt x="352" y="65"/>
                        <a:pt x="352" y="65"/>
                      </a:cubicBezTo>
                      <a:cubicBezTo>
                        <a:pt x="352" y="65"/>
                        <a:pt x="353" y="65"/>
                        <a:pt x="353" y="65"/>
                      </a:cubicBezTo>
                      <a:cubicBezTo>
                        <a:pt x="357" y="66"/>
                        <a:pt x="365" y="67"/>
                        <a:pt x="376" y="72"/>
                      </a:cubicBezTo>
                      <a:cubicBezTo>
                        <a:pt x="394" y="82"/>
                        <a:pt x="399" y="99"/>
                        <a:pt x="399" y="101"/>
                      </a:cubicBezTo>
                      <a:cubicBezTo>
                        <a:pt x="399" y="101"/>
                        <a:pt x="398" y="102"/>
                        <a:pt x="397" y="102"/>
                      </a:cubicBezTo>
                      <a:cubicBezTo>
                        <a:pt x="397" y="102"/>
                        <a:pt x="396" y="102"/>
                        <a:pt x="395" y="101"/>
                      </a:cubicBezTo>
                      <a:cubicBezTo>
                        <a:pt x="392" y="100"/>
                        <a:pt x="387" y="97"/>
                        <a:pt x="382" y="97"/>
                      </a:cubicBezTo>
                      <a:cubicBezTo>
                        <a:pt x="381" y="97"/>
                        <a:pt x="380" y="97"/>
                        <a:pt x="380" y="97"/>
                      </a:cubicBezTo>
                      <a:cubicBezTo>
                        <a:pt x="380" y="98"/>
                        <a:pt x="380" y="98"/>
                        <a:pt x="381" y="98"/>
                      </a:cubicBezTo>
                      <a:cubicBezTo>
                        <a:pt x="385" y="101"/>
                        <a:pt x="394" y="107"/>
                        <a:pt x="400" y="118"/>
                      </a:cubicBezTo>
                      <a:cubicBezTo>
                        <a:pt x="405" y="126"/>
                        <a:pt x="408" y="138"/>
                        <a:pt x="411" y="148"/>
                      </a:cubicBezTo>
                      <a:cubicBezTo>
                        <a:pt x="415" y="158"/>
                        <a:pt x="418" y="168"/>
                        <a:pt x="422" y="171"/>
                      </a:cubicBezTo>
                      <a:cubicBezTo>
                        <a:pt x="425" y="174"/>
                        <a:pt x="426" y="176"/>
                        <a:pt x="425" y="177"/>
                      </a:cubicBezTo>
                      <a:cubicBezTo>
                        <a:pt x="425" y="178"/>
                        <a:pt x="425" y="178"/>
                        <a:pt x="423" y="178"/>
                      </a:cubicBezTo>
                      <a:cubicBezTo>
                        <a:pt x="420" y="178"/>
                        <a:pt x="413" y="176"/>
                        <a:pt x="408" y="171"/>
                      </a:cubicBezTo>
                      <a:cubicBezTo>
                        <a:pt x="408" y="171"/>
                        <a:pt x="408" y="171"/>
                        <a:pt x="408" y="171"/>
                      </a:cubicBezTo>
                      <a:cubicBezTo>
                        <a:pt x="406" y="174"/>
                        <a:pt x="410" y="202"/>
                        <a:pt x="421" y="219"/>
                      </a:cubicBezTo>
                      <a:cubicBezTo>
                        <a:pt x="423" y="221"/>
                        <a:pt x="423" y="223"/>
                        <a:pt x="423" y="224"/>
                      </a:cubicBezTo>
                      <a:cubicBezTo>
                        <a:pt x="422" y="227"/>
                        <a:pt x="419" y="228"/>
                        <a:pt x="415" y="230"/>
                      </a:cubicBezTo>
                      <a:cubicBezTo>
                        <a:pt x="407" y="234"/>
                        <a:pt x="395" y="240"/>
                        <a:pt x="392" y="260"/>
                      </a:cubicBezTo>
                      <a:lnTo>
                        <a:pt x="392" y="261"/>
                      </a:lnTo>
                      <a:close/>
                      <a:moveTo>
                        <a:pt x="44" y="258"/>
                      </a:moveTo>
                      <a:cubicBezTo>
                        <a:pt x="390" y="258"/>
                        <a:pt x="390" y="258"/>
                        <a:pt x="390" y="258"/>
                      </a:cubicBezTo>
                      <a:cubicBezTo>
                        <a:pt x="393" y="238"/>
                        <a:pt x="406" y="232"/>
                        <a:pt x="414" y="228"/>
                      </a:cubicBezTo>
                      <a:cubicBezTo>
                        <a:pt x="417" y="226"/>
                        <a:pt x="420" y="225"/>
                        <a:pt x="420" y="224"/>
                      </a:cubicBezTo>
                      <a:cubicBezTo>
                        <a:pt x="421" y="223"/>
                        <a:pt x="420" y="222"/>
                        <a:pt x="419" y="220"/>
                      </a:cubicBezTo>
                      <a:cubicBezTo>
                        <a:pt x="409" y="204"/>
                        <a:pt x="403" y="175"/>
                        <a:pt x="406" y="170"/>
                      </a:cubicBezTo>
                      <a:cubicBezTo>
                        <a:pt x="407" y="168"/>
                        <a:pt x="407" y="168"/>
                        <a:pt x="408" y="168"/>
                      </a:cubicBezTo>
                      <a:cubicBezTo>
                        <a:pt x="409" y="168"/>
                        <a:pt x="409" y="169"/>
                        <a:pt x="410" y="169"/>
                      </a:cubicBezTo>
                      <a:cubicBezTo>
                        <a:pt x="414" y="173"/>
                        <a:pt x="420" y="176"/>
                        <a:pt x="423" y="176"/>
                      </a:cubicBezTo>
                      <a:cubicBezTo>
                        <a:pt x="423" y="176"/>
                        <a:pt x="422" y="175"/>
                        <a:pt x="420" y="173"/>
                      </a:cubicBezTo>
                      <a:cubicBezTo>
                        <a:pt x="416" y="170"/>
                        <a:pt x="413" y="160"/>
                        <a:pt x="409" y="148"/>
                      </a:cubicBezTo>
                      <a:cubicBezTo>
                        <a:pt x="406" y="138"/>
                        <a:pt x="403" y="127"/>
                        <a:pt x="398" y="119"/>
                      </a:cubicBezTo>
                      <a:cubicBezTo>
                        <a:pt x="392" y="108"/>
                        <a:pt x="384" y="103"/>
                        <a:pt x="379" y="100"/>
                      </a:cubicBezTo>
                      <a:cubicBezTo>
                        <a:pt x="377" y="99"/>
                        <a:pt x="376" y="98"/>
                        <a:pt x="376" y="97"/>
                      </a:cubicBezTo>
                      <a:cubicBezTo>
                        <a:pt x="376" y="95"/>
                        <a:pt x="378" y="95"/>
                        <a:pt x="379" y="95"/>
                      </a:cubicBezTo>
                      <a:cubicBezTo>
                        <a:pt x="380" y="95"/>
                        <a:pt x="381" y="95"/>
                        <a:pt x="382" y="95"/>
                      </a:cubicBezTo>
                      <a:cubicBezTo>
                        <a:pt x="388" y="95"/>
                        <a:pt x="393" y="97"/>
                        <a:pt x="396" y="99"/>
                      </a:cubicBezTo>
                      <a:cubicBezTo>
                        <a:pt x="396" y="99"/>
                        <a:pt x="396" y="99"/>
                        <a:pt x="396" y="99"/>
                      </a:cubicBezTo>
                      <a:cubicBezTo>
                        <a:pt x="395" y="95"/>
                        <a:pt x="390" y="82"/>
                        <a:pt x="375" y="74"/>
                      </a:cubicBezTo>
                      <a:cubicBezTo>
                        <a:pt x="364" y="69"/>
                        <a:pt x="357" y="68"/>
                        <a:pt x="353" y="67"/>
                      </a:cubicBezTo>
                      <a:cubicBezTo>
                        <a:pt x="351" y="67"/>
                        <a:pt x="349" y="67"/>
                        <a:pt x="349" y="66"/>
                      </a:cubicBezTo>
                      <a:cubicBezTo>
                        <a:pt x="349" y="65"/>
                        <a:pt x="350" y="64"/>
                        <a:pt x="350" y="63"/>
                      </a:cubicBezTo>
                      <a:cubicBezTo>
                        <a:pt x="353" y="60"/>
                        <a:pt x="358" y="56"/>
                        <a:pt x="367" y="54"/>
                      </a:cubicBezTo>
                      <a:cubicBezTo>
                        <a:pt x="368" y="54"/>
                        <a:pt x="372" y="53"/>
                        <a:pt x="372" y="52"/>
                      </a:cubicBezTo>
                      <a:cubicBezTo>
                        <a:pt x="372" y="52"/>
                        <a:pt x="372" y="50"/>
                        <a:pt x="361" y="46"/>
                      </a:cubicBezTo>
                      <a:cubicBezTo>
                        <a:pt x="353" y="43"/>
                        <a:pt x="344" y="41"/>
                        <a:pt x="334" y="41"/>
                      </a:cubicBezTo>
                      <a:cubicBezTo>
                        <a:pt x="333" y="41"/>
                        <a:pt x="332" y="42"/>
                        <a:pt x="330" y="42"/>
                      </a:cubicBezTo>
                      <a:cubicBezTo>
                        <a:pt x="330" y="42"/>
                        <a:pt x="329" y="42"/>
                        <a:pt x="328" y="42"/>
                      </a:cubicBezTo>
                      <a:cubicBezTo>
                        <a:pt x="327" y="42"/>
                        <a:pt x="325" y="42"/>
                        <a:pt x="325" y="40"/>
                      </a:cubicBezTo>
                      <a:cubicBezTo>
                        <a:pt x="325" y="39"/>
                        <a:pt x="326" y="38"/>
                        <a:pt x="326" y="38"/>
                      </a:cubicBezTo>
                      <a:cubicBezTo>
                        <a:pt x="329" y="36"/>
                        <a:pt x="334" y="35"/>
                        <a:pt x="337" y="34"/>
                      </a:cubicBezTo>
                      <a:cubicBezTo>
                        <a:pt x="332" y="33"/>
                        <a:pt x="325" y="31"/>
                        <a:pt x="316" y="31"/>
                      </a:cubicBezTo>
                      <a:cubicBezTo>
                        <a:pt x="311" y="31"/>
                        <a:pt x="306" y="32"/>
                        <a:pt x="301" y="33"/>
                      </a:cubicBezTo>
                      <a:cubicBezTo>
                        <a:pt x="290" y="35"/>
                        <a:pt x="279" y="39"/>
                        <a:pt x="271" y="43"/>
                      </a:cubicBezTo>
                      <a:cubicBezTo>
                        <a:pt x="265" y="46"/>
                        <a:pt x="260" y="48"/>
                        <a:pt x="257" y="48"/>
                      </a:cubicBezTo>
                      <a:cubicBezTo>
                        <a:pt x="256" y="48"/>
                        <a:pt x="255" y="48"/>
                        <a:pt x="255" y="48"/>
                      </a:cubicBezTo>
                      <a:cubicBezTo>
                        <a:pt x="255" y="48"/>
                        <a:pt x="255" y="48"/>
                        <a:pt x="255" y="48"/>
                      </a:cubicBezTo>
                      <a:cubicBezTo>
                        <a:pt x="254" y="48"/>
                        <a:pt x="253" y="48"/>
                        <a:pt x="252" y="47"/>
                      </a:cubicBezTo>
                      <a:cubicBezTo>
                        <a:pt x="252" y="46"/>
                        <a:pt x="253" y="44"/>
                        <a:pt x="254" y="42"/>
                      </a:cubicBezTo>
                      <a:cubicBezTo>
                        <a:pt x="256" y="40"/>
                        <a:pt x="259" y="36"/>
                        <a:pt x="261" y="31"/>
                      </a:cubicBezTo>
                      <a:cubicBezTo>
                        <a:pt x="265" y="22"/>
                        <a:pt x="266" y="8"/>
                        <a:pt x="263" y="3"/>
                      </a:cubicBezTo>
                      <a:cubicBezTo>
                        <a:pt x="262" y="3"/>
                        <a:pt x="262" y="2"/>
                        <a:pt x="261" y="2"/>
                      </a:cubicBezTo>
                      <a:cubicBezTo>
                        <a:pt x="261" y="2"/>
                        <a:pt x="260" y="2"/>
                        <a:pt x="259" y="4"/>
                      </a:cubicBezTo>
                      <a:cubicBezTo>
                        <a:pt x="244" y="23"/>
                        <a:pt x="220" y="31"/>
                        <a:pt x="206" y="34"/>
                      </a:cubicBezTo>
                      <a:cubicBezTo>
                        <a:pt x="200" y="36"/>
                        <a:pt x="196" y="37"/>
                        <a:pt x="193" y="37"/>
                      </a:cubicBezTo>
                      <a:cubicBezTo>
                        <a:pt x="193" y="37"/>
                        <a:pt x="193" y="37"/>
                        <a:pt x="193" y="37"/>
                      </a:cubicBezTo>
                      <a:cubicBezTo>
                        <a:pt x="192" y="37"/>
                        <a:pt x="191" y="37"/>
                        <a:pt x="190" y="35"/>
                      </a:cubicBezTo>
                      <a:cubicBezTo>
                        <a:pt x="190" y="34"/>
                        <a:pt x="191" y="31"/>
                        <a:pt x="199" y="26"/>
                      </a:cubicBezTo>
                      <a:cubicBezTo>
                        <a:pt x="207" y="19"/>
                        <a:pt x="210" y="10"/>
                        <a:pt x="209" y="6"/>
                      </a:cubicBezTo>
                      <a:cubicBezTo>
                        <a:pt x="209" y="7"/>
                        <a:pt x="209" y="8"/>
                        <a:pt x="208" y="9"/>
                      </a:cubicBezTo>
                      <a:cubicBezTo>
                        <a:pt x="204" y="22"/>
                        <a:pt x="173" y="28"/>
                        <a:pt x="140" y="35"/>
                      </a:cubicBezTo>
                      <a:cubicBezTo>
                        <a:pt x="108" y="41"/>
                        <a:pt x="99" y="66"/>
                        <a:pt x="99" y="66"/>
                      </a:cubicBezTo>
                      <a:cubicBezTo>
                        <a:pt x="98" y="69"/>
                        <a:pt x="98" y="69"/>
                        <a:pt x="98" y="69"/>
                      </a:cubicBezTo>
                      <a:cubicBezTo>
                        <a:pt x="97" y="66"/>
                        <a:pt x="97" y="66"/>
                        <a:pt x="97" y="66"/>
                      </a:cubicBezTo>
                      <a:cubicBezTo>
                        <a:pt x="95" y="62"/>
                        <a:pt x="96" y="56"/>
                        <a:pt x="96" y="53"/>
                      </a:cubicBezTo>
                      <a:cubicBezTo>
                        <a:pt x="96" y="51"/>
                        <a:pt x="96" y="49"/>
                        <a:pt x="96" y="48"/>
                      </a:cubicBezTo>
                      <a:cubicBezTo>
                        <a:pt x="96" y="49"/>
                        <a:pt x="95" y="49"/>
                        <a:pt x="95" y="49"/>
                      </a:cubicBezTo>
                      <a:cubicBezTo>
                        <a:pt x="91" y="52"/>
                        <a:pt x="89" y="57"/>
                        <a:pt x="87" y="61"/>
                      </a:cubicBezTo>
                      <a:cubicBezTo>
                        <a:pt x="85" y="65"/>
                        <a:pt x="84" y="69"/>
                        <a:pt x="79" y="69"/>
                      </a:cubicBezTo>
                      <a:cubicBezTo>
                        <a:pt x="78" y="69"/>
                        <a:pt x="77" y="69"/>
                        <a:pt x="76" y="69"/>
                      </a:cubicBezTo>
                      <a:cubicBezTo>
                        <a:pt x="75" y="69"/>
                        <a:pt x="73" y="69"/>
                        <a:pt x="72" y="69"/>
                      </a:cubicBezTo>
                      <a:cubicBezTo>
                        <a:pt x="65" y="69"/>
                        <a:pt x="61" y="72"/>
                        <a:pt x="60" y="73"/>
                      </a:cubicBezTo>
                      <a:cubicBezTo>
                        <a:pt x="68" y="75"/>
                        <a:pt x="70" y="76"/>
                        <a:pt x="70" y="77"/>
                      </a:cubicBezTo>
                      <a:cubicBezTo>
                        <a:pt x="70" y="79"/>
                        <a:pt x="68" y="79"/>
                        <a:pt x="68" y="80"/>
                      </a:cubicBezTo>
                      <a:cubicBezTo>
                        <a:pt x="47" y="86"/>
                        <a:pt x="32" y="113"/>
                        <a:pt x="24" y="127"/>
                      </a:cubicBezTo>
                      <a:cubicBezTo>
                        <a:pt x="16" y="140"/>
                        <a:pt x="12" y="158"/>
                        <a:pt x="12" y="178"/>
                      </a:cubicBezTo>
                      <a:cubicBezTo>
                        <a:pt x="12" y="184"/>
                        <a:pt x="8" y="190"/>
                        <a:pt x="5" y="195"/>
                      </a:cubicBezTo>
                      <a:cubicBezTo>
                        <a:pt x="5" y="196"/>
                        <a:pt x="4" y="198"/>
                        <a:pt x="3" y="199"/>
                      </a:cubicBezTo>
                      <a:cubicBezTo>
                        <a:pt x="10" y="196"/>
                        <a:pt x="16" y="189"/>
                        <a:pt x="16" y="189"/>
                      </a:cubicBezTo>
                      <a:cubicBezTo>
                        <a:pt x="18" y="190"/>
                        <a:pt x="18" y="190"/>
                        <a:pt x="18" y="190"/>
                      </a:cubicBezTo>
                      <a:cubicBezTo>
                        <a:pt x="17" y="191"/>
                        <a:pt x="17" y="191"/>
                        <a:pt x="17" y="192"/>
                      </a:cubicBezTo>
                      <a:cubicBezTo>
                        <a:pt x="14" y="196"/>
                        <a:pt x="11" y="201"/>
                        <a:pt x="12" y="210"/>
                      </a:cubicBezTo>
                      <a:cubicBezTo>
                        <a:pt x="13" y="213"/>
                        <a:pt x="13" y="215"/>
                        <a:pt x="14" y="218"/>
                      </a:cubicBezTo>
                      <a:cubicBezTo>
                        <a:pt x="15" y="221"/>
                        <a:pt x="16" y="225"/>
                        <a:pt x="16" y="228"/>
                      </a:cubicBezTo>
                      <a:cubicBezTo>
                        <a:pt x="18" y="225"/>
                        <a:pt x="19" y="222"/>
                        <a:pt x="19" y="219"/>
                      </a:cubicBezTo>
                      <a:cubicBezTo>
                        <a:pt x="19" y="218"/>
                        <a:pt x="19" y="218"/>
                        <a:pt x="19" y="217"/>
                      </a:cubicBezTo>
                      <a:cubicBezTo>
                        <a:pt x="21" y="212"/>
                        <a:pt x="21" y="212"/>
                        <a:pt x="21" y="212"/>
                      </a:cubicBezTo>
                      <a:cubicBezTo>
                        <a:pt x="22" y="217"/>
                        <a:pt x="22" y="217"/>
                        <a:pt x="22" y="217"/>
                      </a:cubicBezTo>
                      <a:cubicBezTo>
                        <a:pt x="22" y="218"/>
                        <a:pt x="22" y="219"/>
                        <a:pt x="23" y="220"/>
                      </a:cubicBezTo>
                      <a:cubicBezTo>
                        <a:pt x="25" y="232"/>
                        <a:pt x="29" y="249"/>
                        <a:pt x="44" y="258"/>
                      </a:cubicBezTo>
                      <a:close/>
                    </a:path>
                  </a:pathLst>
                </a:custGeom>
                <a:solidFill>
                  <a:srgbClr val="1E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37" name="Freeform 1000"/>
                <p:cNvSpPr>
                  <a:spLocks/>
                </p:cNvSpPr>
                <p:nvPr/>
              </p:nvSpPr>
              <p:spPr bwMode="auto">
                <a:xfrm>
                  <a:off x="3559" y="1474"/>
                  <a:ext cx="94" cy="74"/>
                </a:xfrm>
                <a:custGeom>
                  <a:avLst/>
                  <a:gdLst>
                    <a:gd name="T0" fmla="*/ 1 w 40"/>
                    <a:gd name="T1" fmla="*/ 31 h 31"/>
                    <a:gd name="T2" fmla="*/ 0 w 40"/>
                    <a:gd name="T3" fmla="*/ 28 h 31"/>
                    <a:gd name="T4" fmla="*/ 34 w 40"/>
                    <a:gd name="T5" fmla="*/ 4 h 31"/>
                    <a:gd name="T6" fmla="*/ 38 w 40"/>
                    <a:gd name="T7" fmla="*/ 0 h 31"/>
                    <a:gd name="T8" fmla="*/ 40 w 40"/>
                    <a:gd name="T9" fmla="*/ 2 h 31"/>
                    <a:gd name="T10" fmla="*/ 35 w 40"/>
                    <a:gd name="T11" fmla="*/ 6 h 31"/>
                    <a:gd name="T12" fmla="*/ 1 w 40"/>
                    <a:gd name="T13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" h="31">
                      <a:moveTo>
                        <a:pt x="1" y="31"/>
                      </a:move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15" y="21"/>
                        <a:pt x="24" y="13"/>
                        <a:pt x="34" y="4"/>
                      </a:cubicBezTo>
                      <a:cubicBezTo>
                        <a:pt x="35" y="3"/>
                        <a:pt x="37" y="1"/>
                        <a:pt x="38" y="0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38" y="3"/>
                        <a:pt x="37" y="4"/>
                        <a:pt x="35" y="6"/>
                      </a:cubicBezTo>
                      <a:cubicBezTo>
                        <a:pt x="25" y="15"/>
                        <a:pt x="17" y="23"/>
                        <a:pt x="1" y="31"/>
                      </a:cubicBezTo>
                      <a:close/>
                    </a:path>
                  </a:pathLst>
                </a:custGeom>
                <a:solidFill>
                  <a:srgbClr val="1E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38" name="Freeform 1001"/>
                <p:cNvSpPr>
                  <a:spLocks/>
                </p:cNvSpPr>
                <p:nvPr/>
              </p:nvSpPr>
              <p:spPr bwMode="auto">
                <a:xfrm>
                  <a:off x="3547" y="1906"/>
                  <a:ext cx="199" cy="293"/>
                </a:xfrm>
                <a:custGeom>
                  <a:avLst/>
                  <a:gdLst>
                    <a:gd name="T0" fmla="*/ 82 w 84"/>
                    <a:gd name="T1" fmla="*/ 55 h 123"/>
                    <a:gd name="T2" fmla="*/ 83 w 84"/>
                    <a:gd name="T3" fmla="*/ 7 h 123"/>
                    <a:gd name="T4" fmla="*/ 69 w 84"/>
                    <a:gd name="T5" fmla="*/ 0 h 123"/>
                    <a:gd name="T6" fmla="*/ 0 w 84"/>
                    <a:gd name="T7" fmla="*/ 123 h 123"/>
                    <a:gd name="T8" fmla="*/ 60 w 84"/>
                    <a:gd name="T9" fmla="*/ 88 h 123"/>
                    <a:gd name="T10" fmla="*/ 68 w 84"/>
                    <a:gd name="T11" fmla="*/ 78 h 123"/>
                    <a:gd name="T12" fmla="*/ 77 w 84"/>
                    <a:gd name="T13" fmla="*/ 61 h 123"/>
                    <a:gd name="T14" fmla="*/ 82 w 84"/>
                    <a:gd name="T15" fmla="*/ 55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4" h="123">
                      <a:moveTo>
                        <a:pt x="82" y="55"/>
                      </a:moveTo>
                      <a:cubicBezTo>
                        <a:pt x="77" y="36"/>
                        <a:pt x="81" y="17"/>
                        <a:pt x="83" y="7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0" y="123"/>
                        <a:pt x="0" y="123"/>
                        <a:pt x="0" y="123"/>
                      </a:cubicBezTo>
                      <a:cubicBezTo>
                        <a:pt x="40" y="117"/>
                        <a:pt x="57" y="80"/>
                        <a:pt x="60" y="88"/>
                      </a:cubicBezTo>
                      <a:cubicBezTo>
                        <a:pt x="63" y="96"/>
                        <a:pt x="66" y="93"/>
                        <a:pt x="68" y="78"/>
                      </a:cubicBezTo>
                      <a:cubicBezTo>
                        <a:pt x="71" y="60"/>
                        <a:pt x="71" y="49"/>
                        <a:pt x="77" y="61"/>
                      </a:cubicBezTo>
                      <a:cubicBezTo>
                        <a:pt x="79" y="67"/>
                        <a:pt x="84" y="63"/>
                        <a:pt x="82" y="55"/>
                      </a:cubicBezTo>
                      <a:close/>
                    </a:path>
                  </a:pathLst>
                </a:custGeom>
                <a:solidFill>
                  <a:srgbClr val="781F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39" name="Freeform 1002"/>
                <p:cNvSpPr>
                  <a:spLocks noEditPoints="1"/>
                </p:cNvSpPr>
                <p:nvPr/>
              </p:nvSpPr>
              <p:spPr bwMode="auto">
                <a:xfrm>
                  <a:off x="3540" y="1902"/>
                  <a:ext cx="208" cy="299"/>
                </a:xfrm>
                <a:custGeom>
                  <a:avLst/>
                  <a:gdLst>
                    <a:gd name="T0" fmla="*/ 0 w 88"/>
                    <a:gd name="T1" fmla="*/ 126 h 126"/>
                    <a:gd name="T2" fmla="*/ 71 w 88"/>
                    <a:gd name="T3" fmla="*/ 0 h 126"/>
                    <a:gd name="T4" fmla="*/ 88 w 88"/>
                    <a:gd name="T5" fmla="*/ 8 h 126"/>
                    <a:gd name="T6" fmla="*/ 88 w 88"/>
                    <a:gd name="T7" fmla="*/ 9 h 126"/>
                    <a:gd name="T8" fmla="*/ 86 w 88"/>
                    <a:gd name="T9" fmla="*/ 57 h 126"/>
                    <a:gd name="T10" fmla="*/ 85 w 88"/>
                    <a:gd name="T11" fmla="*/ 66 h 126"/>
                    <a:gd name="T12" fmla="*/ 83 w 88"/>
                    <a:gd name="T13" fmla="*/ 67 h 126"/>
                    <a:gd name="T14" fmla="*/ 83 w 88"/>
                    <a:gd name="T15" fmla="*/ 67 h 126"/>
                    <a:gd name="T16" fmla="*/ 79 w 88"/>
                    <a:gd name="T17" fmla="*/ 64 h 126"/>
                    <a:gd name="T18" fmla="*/ 76 w 88"/>
                    <a:gd name="T19" fmla="*/ 59 h 126"/>
                    <a:gd name="T20" fmla="*/ 74 w 88"/>
                    <a:gd name="T21" fmla="*/ 69 h 126"/>
                    <a:gd name="T22" fmla="*/ 72 w 88"/>
                    <a:gd name="T23" fmla="*/ 81 h 126"/>
                    <a:gd name="T24" fmla="*/ 66 w 88"/>
                    <a:gd name="T25" fmla="*/ 95 h 126"/>
                    <a:gd name="T26" fmla="*/ 62 w 88"/>
                    <a:gd name="T27" fmla="*/ 90 h 126"/>
                    <a:gd name="T28" fmla="*/ 62 w 88"/>
                    <a:gd name="T29" fmla="*/ 90 h 126"/>
                    <a:gd name="T30" fmla="*/ 55 w 88"/>
                    <a:gd name="T31" fmla="*/ 96 h 126"/>
                    <a:gd name="T32" fmla="*/ 3 w 88"/>
                    <a:gd name="T33" fmla="*/ 126 h 126"/>
                    <a:gd name="T34" fmla="*/ 0 w 88"/>
                    <a:gd name="T35" fmla="*/ 126 h 126"/>
                    <a:gd name="T36" fmla="*/ 72 w 88"/>
                    <a:gd name="T37" fmla="*/ 3 h 126"/>
                    <a:gd name="T38" fmla="*/ 5 w 88"/>
                    <a:gd name="T39" fmla="*/ 123 h 126"/>
                    <a:gd name="T40" fmla="*/ 53 w 88"/>
                    <a:gd name="T41" fmla="*/ 94 h 126"/>
                    <a:gd name="T42" fmla="*/ 62 w 88"/>
                    <a:gd name="T43" fmla="*/ 87 h 126"/>
                    <a:gd name="T44" fmla="*/ 64 w 88"/>
                    <a:gd name="T45" fmla="*/ 89 h 126"/>
                    <a:gd name="T46" fmla="*/ 66 w 88"/>
                    <a:gd name="T47" fmla="*/ 93 h 126"/>
                    <a:gd name="T48" fmla="*/ 70 w 88"/>
                    <a:gd name="T49" fmla="*/ 80 h 126"/>
                    <a:gd name="T50" fmla="*/ 72 w 88"/>
                    <a:gd name="T51" fmla="*/ 68 h 126"/>
                    <a:gd name="T52" fmla="*/ 76 w 88"/>
                    <a:gd name="T53" fmla="*/ 56 h 126"/>
                    <a:gd name="T54" fmla="*/ 81 w 88"/>
                    <a:gd name="T55" fmla="*/ 63 h 126"/>
                    <a:gd name="T56" fmla="*/ 83 w 88"/>
                    <a:gd name="T57" fmla="*/ 65 h 126"/>
                    <a:gd name="T58" fmla="*/ 83 w 88"/>
                    <a:gd name="T59" fmla="*/ 65 h 126"/>
                    <a:gd name="T60" fmla="*/ 83 w 88"/>
                    <a:gd name="T61" fmla="*/ 57 h 126"/>
                    <a:gd name="T62" fmla="*/ 85 w 88"/>
                    <a:gd name="T63" fmla="*/ 10 h 126"/>
                    <a:gd name="T64" fmla="*/ 72 w 88"/>
                    <a:gd name="T65" fmla="*/ 3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126">
                      <a:moveTo>
                        <a:pt x="0" y="126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88" y="8"/>
                        <a:pt x="88" y="8"/>
                        <a:pt x="88" y="8"/>
                      </a:cubicBezTo>
                      <a:cubicBezTo>
                        <a:pt x="88" y="9"/>
                        <a:pt x="88" y="9"/>
                        <a:pt x="88" y="9"/>
                      </a:cubicBezTo>
                      <a:cubicBezTo>
                        <a:pt x="86" y="18"/>
                        <a:pt x="81" y="37"/>
                        <a:pt x="86" y="57"/>
                      </a:cubicBezTo>
                      <a:cubicBezTo>
                        <a:pt x="87" y="61"/>
                        <a:pt x="86" y="64"/>
                        <a:pt x="85" y="66"/>
                      </a:cubicBezTo>
                      <a:cubicBezTo>
                        <a:pt x="84" y="67"/>
                        <a:pt x="84" y="67"/>
                        <a:pt x="83" y="67"/>
                      </a:cubicBezTo>
                      <a:cubicBezTo>
                        <a:pt x="83" y="67"/>
                        <a:pt x="83" y="67"/>
                        <a:pt x="83" y="67"/>
                      </a:cubicBezTo>
                      <a:cubicBezTo>
                        <a:pt x="82" y="67"/>
                        <a:pt x="80" y="67"/>
                        <a:pt x="79" y="64"/>
                      </a:cubicBezTo>
                      <a:cubicBezTo>
                        <a:pt x="77" y="61"/>
                        <a:pt x="76" y="59"/>
                        <a:pt x="76" y="59"/>
                      </a:cubicBezTo>
                      <a:cubicBezTo>
                        <a:pt x="75" y="60"/>
                        <a:pt x="75" y="64"/>
                        <a:pt x="74" y="69"/>
                      </a:cubicBezTo>
                      <a:cubicBezTo>
                        <a:pt x="74" y="72"/>
                        <a:pt x="73" y="76"/>
                        <a:pt x="72" y="81"/>
                      </a:cubicBezTo>
                      <a:cubicBezTo>
                        <a:pt x="70" y="93"/>
                        <a:pt x="69" y="95"/>
                        <a:pt x="66" y="95"/>
                      </a:cubicBezTo>
                      <a:cubicBezTo>
                        <a:pt x="65" y="95"/>
                        <a:pt x="63" y="94"/>
                        <a:pt x="62" y="90"/>
                      </a:cubicBezTo>
                      <a:cubicBezTo>
                        <a:pt x="62" y="90"/>
                        <a:pt x="62" y="90"/>
                        <a:pt x="62" y="90"/>
                      </a:cubicBezTo>
                      <a:cubicBezTo>
                        <a:pt x="61" y="90"/>
                        <a:pt x="58" y="93"/>
                        <a:pt x="55" y="96"/>
                      </a:cubicBezTo>
                      <a:cubicBezTo>
                        <a:pt x="46" y="105"/>
                        <a:pt x="29" y="122"/>
                        <a:pt x="3" y="126"/>
                      </a:cubicBezTo>
                      <a:lnTo>
                        <a:pt x="0" y="126"/>
                      </a:lnTo>
                      <a:close/>
                      <a:moveTo>
                        <a:pt x="72" y="3"/>
                      </a:moveTo>
                      <a:cubicBezTo>
                        <a:pt x="5" y="123"/>
                        <a:pt x="5" y="123"/>
                        <a:pt x="5" y="123"/>
                      </a:cubicBezTo>
                      <a:cubicBezTo>
                        <a:pt x="29" y="119"/>
                        <a:pt x="45" y="103"/>
                        <a:pt x="53" y="94"/>
                      </a:cubicBezTo>
                      <a:cubicBezTo>
                        <a:pt x="58" y="90"/>
                        <a:pt x="60" y="87"/>
                        <a:pt x="62" y="87"/>
                      </a:cubicBezTo>
                      <a:cubicBezTo>
                        <a:pt x="63" y="87"/>
                        <a:pt x="64" y="88"/>
                        <a:pt x="64" y="89"/>
                      </a:cubicBezTo>
                      <a:cubicBezTo>
                        <a:pt x="66" y="93"/>
                        <a:pt x="66" y="93"/>
                        <a:pt x="66" y="93"/>
                      </a:cubicBezTo>
                      <a:cubicBezTo>
                        <a:pt x="67" y="93"/>
                        <a:pt x="68" y="92"/>
                        <a:pt x="70" y="80"/>
                      </a:cubicBezTo>
                      <a:cubicBezTo>
                        <a:pt x="71" y="76"/>
                        <a:pt x="71" y="72"/>
                        <a:pt x="72" y="68"/>
                      </a:cubicBezTo>
                      <a:cubicBezTo>
                        <a:pt x="73" y="60"/>
                        <a:pt x="73" y="56"/>
                        <a:pt x="76" y="56"/>
                      </a:cubicBezTo>
                      <a:cubicBezTo>
                        <a:pt x="77" y="56"/>
                        <a:pt x="79" y="58"/>
                        <a:pt x="81" y="63"/>
                      </a:cubicBezTo>
                      <a:cubicBezTo>
                        <a:pt x="82" y="64"/>
                        <a:pt x="82" y="65"/>
                        <a:pt x="83" y="65"/>
                      </a:cubicBezTo>
                      <a:cubicBezTo>
                        <a:pt x="83" y="65"/>
                        <a:pt x="83" y="65"/>
                        <a:pt x="83" y="65"/>
                      </a:cubicBezTo>
                      <a:cubicBezTo>
                        <a:pt x="84" y="64"/>
                        <a:pt x="84" y="61"/>
                        <a:pt x="83" y="57"/>
                      </a:cubicBezTo>
                      <a:cubicBezTo>
                        <a:pt x="79" y="37"/>
                        <a:pt x="83" y="19"/>
                        <a:pt x="85" y="10"/>
                      </a:cubicBezTo>
                      <a:lnTo>
                        <a:pt x="72" y="3"/>
                      </a:lnTo>
                      <a:close/>
                    </a:path>
                  </a:pathLst>
                </a:custGeom>
                <a:solidFill>
                  <a:srgbClr val="1E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40" name="Freeform 1003"/>
                <p:cNvSpPr>
                  <a:spLocks/>
                </p:cNvSpPr>
                <p:nvPr/>
              </p:nvSpPr>
              <p:spPr bwMode="auto">
                <a:xfrm>
                  <a:off x="2943" y="2094"/>
                  <a:ext cx="268" cy="444"/>
                </a:xfrm>
                <a:custGeom>
                  <a:avLst/>
                  <a:gdLst>
                    <a:gd name="T0" fmla="*/ 42 w 113"/>
                    <a:gd name="T1" fmla="*/ 4 h 187"/>
                    <a:gd name="T2" fmla="*/ 9 w 113"/>
                    <a:gd name="T3" fmla="*/ 70 h 187"/>
                    <a:gd name="T4" fmla="*/ 38 w 113"/>
                    <a:gd name="T5" fmla="*/ 176 h 187"/>
                    <a:gd name="T6" fmla="*/ 113 w 113"/>
                    <a:gd name="T7" fmla="*/ 105 h 187"/>
                    <a:gd name="T8" fmla="*/ 73 w 113"/>
                    <a:gd name="T9" fmla="*/ 0 h 187"/>
                    <a:gd name="T10" fmla="*/ 42 w 113"/>
                    <a:gd name="T11" fmla="*/ 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3" h="187">
                      <a:moveTo>
                        <a:pt x="42" y="4"/>
                      </a:moveTo>
                      <a:cubicBezTo>
                        <a:pt x="21" y="10"/>
                        <a:pt x="0" y="25"/>
                        <a:pt x="9" y="70"/>
                      </a:cubicBezTo>
                      <a:cubicBezTo>
                        <a:pt x="18" y="119"/>
                        <a:pt x="37" y="166"/>
                        <a:pt x="38" y="176"/>
                      </a:cubicBezTo>
                      <a:cubicBezTo>
                        <a:pt x="39" y="187"/>
                        <a:pt x="48" y="128"/>
                        <a:pt x="113" y="105"/>
                      </a:cubicBezTo>
                      <a:cubicBezTo>
                        <a:pt x="73" y="0"/>
                        <a:pt x="73" y="0"/>
                        <a:pt x="73" y="0"/>
                      </a:cubicBezTo>
                      <a:lnTo>
                        <a:pt x="42" y="4"/>
                      </a:lnTo>
                      <a:close/>
                    </a:path>
                  </a:pathLst>
                </a:custGeom>
                <a:solidFill>
                  <a:srgbClr val="FFA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41" name="Freeform 1004"/>
                <p:cNvSpPr>
                  <a:spLocks/>
                </p:cNvSpPr>
                <p:nvPr/>
              </p:nvSpPr>
              <p:spPr bwMode="auto">
                <a:xfrm>
                  <a:off x="2943" y="2104"/>
                  <a:ext cx="211" cy="401"/>
                </a:xfrm>
                <a:custGeom>
                  <a:avLst/>
                  <a:gdLst>
                    <a:gd name="T0" fmla="*/ 42 w 89"/>
                    <a:gd name="T1" fmla="*/ 97 h 169"/>
                    <a:gd name="T2" fmla="*/ 22 w 89"/>
                    <a:gd name="T3" fmla="*/ 38 h 169"/>
                    <a:gd name="T4" fmla="*/ 42 w 89"/>
                    <a:gd name="T5" fmla="*/ 24 h 169"/>
                    <a:gd name="T6" fmla="*/ 60 w 89"/>
                    <a:gd name="T7" fmla="*/ 29 h 169"/>
                    <a:gd name="T8" fmla="*/ 42 w 89"/>
                    <a:gd name="T9" fmla="*/ 0 h 169"/>
                    <a:gd name="T10" fmla="*/ 9 w 89"/>
                    <a:gd name="T11" fmla="*/ 66 h 169"/>
                    <a:gd name="T12" fmla="*/ 37 w 89"/>
                    <a:gd name="T13" fmla="*/ 169 h 169"/>
                    <a:gd name="T14" fmla="*/ 89 w 89"/>
                    <a:gd name="T15" fmla="*/ 112 h 169"/>
                    <a:gd name="T16" fmla="*/ 42 w 89"/>
                    <a:gd name="T17" fmla="*/ 9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" h="169">
                      <a:moveTo>
                        <a:pt x="42" y="97"/>
                      </a:moveTo>
                      <a:cubicBezTo>
                        <a:pt x="31" y="83"/>
                        <a:pt x="21" y="56"/>
                        <a:pt x="22" y="38"/>
                      </a:cubicBezTo>
                      <a:cubicBezTo>
                        <a:pt x="22" y="27"/>
                        <a:pt x="33" y="22"/>
                        <a:pt x="42" y="24"/>
                      </a:cubicBezTo>
                      <a:cubicBezTo>
                        <a:pt x="60" y="29"/>
                        <a:pt x="60" y="29"/>
                        <a:pt x="60" y="29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1" y="6"/>
                        <a:pt x="0" y="21"/>
                        <a:pt x="9" y="66"/>
                      </a:cubicBezTo>
                      <a:cubicBezTo>
                        <a:pt x="17" y="111"/>
                        <a:pt x="34" y="153"/>
                        <a:pt x="37" y="169"/>
                      </a:cubicBezTo>
                      <a:cubicBezTo>
                        <a:pt x="37" y="169"/>
                        <a:pt x="54" y="127"/>
                        <a:pt x="89" y="112"/>
                      </a:cubicBezTo>
                      <a:cubicBezTo>
                        <a:pt x="85" y="98"/>
                        <a:pt x="57" y="116"/>
                        <a:pt x="42" y="97"/>
                      </a:cubicBezTo>
                      <a:close/>
                    </a:path>
                  </a:pathLst>
                </a:custGeom>
                <a:solidFill>
                  <a:srgbClr val="F5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42" name="Freeform 1005"/>
                <p:cNvSpPr>
                  <a:spLocks/>
                </p:cNvSpPr>
                <p:nvPr/>
              </p:nvSpPr>
              <p:spPr bwMode="auto">
                <a:xfrm>
                  <a:off x="2943" y="2104"/>
                  <a:ext cx="197" cy="401"/>
                </a:xfrm>
                <a:custGeom>
                  <a:avLst/>
                  <a:gdLst>
                    <a:gd name="T0" fmla="*/ 83 w 83"/>
                    <a:gd name="T1" fmla="*/ 112 h 169"/>
                    <a:gd name="T2" fmla="*/ 45 w 83"/>
                    <a:gd name="T3" fmla="*/ 124 h 169"/>
                    <a:gd name="T4" fmla="*/ 21 w 83"/>
                    <a:gd name="T5" fmla="*/ 93 h 169"/>
                    <a:gd name="T6" fmla="*/ 16 w 83"/>
                    <a:gd name="T7" fmla="*/ 28 h 169"/>
                    <a:gd name="T8" fmla="*/ 45 w 83"/>
                    <a:gd name="T9" fmla="*/ 22 h 169"/>
                    <a:gd name="T10" fmla="*/ 54 w 83"/>
                    <a:gd name="T11" fmla="*/ 19 h 169"/>
                    <a:gd name="T12" fmla="*/ 42 w 83"/>
                    <a:gd name="T13" fmla="*/ 0 h 169"/>
                    <a:gd name="T14" fmla="*/ 9 w 83"/>
                    <a:gd name="T15" fmla="*/ 66 h 169"/>
                    <a:gd name="T16" fmla="*/ 37 w 83"/>
                    <a:gd name="T17" fmla="*/ 169 h 169"/>
                    <a:gd name="T18" fmla="*/ 83 w 83"/>
                    <a:gd name="T19" fmla="*/ 112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3" h="169">
                      <a:moveTo>
                        <a:pt x="83" y="112"/>
                      </a:moveTo>
                      <a:cubicBezTo>
                        <a:pt x="69" y="110"/>
                        <a:pt x="55" y="118"/>
                        <a:pt x="45" y="124"/>
                      </a:cubicBezTo>
                      <a:cubicBezTo>
                        <a:pt x="39" y="128"/>
                        <a:pt x="31" y="125"/>
                        <a:pt x="21" y="93"/>
                      </a:cubicBezTo>
                      <a:cubicBezTo>
                        <a:pt x="12" y="61"/>
                        <a:pt x="9" y="40"/>
                        <a:pt x="16" y="28"/>
                      </a:cubicBezTo>
                      <a:cubicBezTo>
                        <a:pt x="23" y="17"/>
                        <a:pt x="38" y="18"/>
                        <a:pt x="45" y="22"/>
                      </a:cubicBezTo>
                      <a:cubicBezTo>
                        <a:pt x="45" y="22"/>
                        <a:pt x="49" y="19"/>
                        <a:pt x="54" y="19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1" y="6"/>
                        <a:pt x="0" y="21"/>
                        <a:pt x="9" y="66"/>
                      </a:cubicBezTo>
                      <a:cubicBezTo>
                        <a:pt x="17" y="111"/>
                        <a:pt x="34" y="153"/>
                        <a:pt x="37" y="169"/>
                      </a:cubicBezTo>
                      <a:cubicBezTo>
                        <a:pt x="37" y="169"/>
                        <a:pt x="63" y="128"/>
                        <a:pt x="83" y="112"/>
                      </a:cubicBezTo>
                      <a:close/>
                    </a:path>
                  </a:pathLst>
                </a:custGeom>
                <a:solidFill>
                  <a:srgbClr val="E36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43" name="Freeform 1006"/>
                <p:cNvSpPr>
                  <a:spLocks noEditPoints="1"/>
                </p:cNvSpPr>
                <p:nvPr/>
              </p:nvSpPr>
              <p:spPr bwMode="auto">
                <a:xfrm>
                  <a:off x="2943" y="2092"/>
                  <a:ext cx="270" cy="427"/>
                </a:xfrm>
                <a:custGeom>
                  <a:avLst/>
                  <a:gdLst>
                    <a:gd name="T0" fmla="*/ 38 w 114"/>
                    <a:gd name="T1" fmla="*/ 180 h 180"/>
                    <a:gd name="T2" fmla="*/ 38 w 114"/>
                    <a:gd name="T3" fmla="*/ 180 h 180"/>
                    <a:gd name="T4" fmla="*/ 37 w 114"/>
                    <a:gd name="T5" fmla="*/ 177 h 180"/>
                    <a:gd name="T6" fmla="*/ 29 w 114"/>
                    <a:gd name="T7" fmla="*/ 151 h 180"/>
                    <a:gd name="T8" fmla="*/ 8 w 114"/>
                    <a:gd name="T9" fmla="*/ 71 h 180"/>
                    <a:gd name="T10" fmla="*/ 42 w 114"/>
                    <a:gd name="T11" fmla="*/ 4 h 180"/>
                    <a:gd name="T12" fmla="*/ 74 w 114"/>
                    <a:gd name="T13" fmla="*/ 0 h 180"/>
                    <a:gd name="T14" fmla="*/ 114 w 114"/>
                    <a:gd name="T15" fmla="*/ 107 h 180"/>
                    <a:gd name="T16" fmla="*/ 113 w 114"/>
                    <a:gd name="T17" fmla="*/ 107 h 180"/>
                    <a:gd name="T18" fmla="*/ 42 w 114"/>
                    <a:gd name="T19" fmla="*/ 175 h 180"/>
                    <a:gd name="T20" fmla="*/ 38 w 114"/>
                    <a:gd name="T21" fmla="*/ 180 h 180"/>
                    <a:gd name="T22" fmla="*/ 72 w 114"/>
                    <a:gd name="T23" fmla="*/ 3 h 180"/>
                    <a:gd name="T24" fmla="*/ 42 w 114"/>
                    <a:gd name="T25" fmla="*/ 7 h 180"/>
                    <a:gd name="T26" fmla="*/ 10 w 114"/>
                    <a:gd name="T27" fmla="*/ 71 h 180"/>
                    <a:gd name="T28" fmla="*/ 32 w 114"/>
                    <a:gd name="T29" fmla="*/ 151 h 180"/>
                    <a:gd name="T30" fmla="*/ 39 w 114"/>
                    <a:gd name="T31" fmla="*/ 175 h 180"/>
                    <a:gd name="T32" fmla="*/ 40 w 114"/>
                    <a:gd name="T33" fmla="*/ 174 h 180"/>
                    <a:gd name="T34" fmla="*/ 111 w 114"/>
                    <a:gd name="T35" fmla="*/ 106 h 180"/>
                    <a:gd name="T36" fmla="*/ 72 w 114"/>
                    <a:gd name="T37" fmla="*/ 3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4" h="180">
                      <a:moveTo>
                        <a:pt x="38" y="180"/>
                      </a:moveTo>
                      <a:cubicBezTo>
                        <a:pt x="38" y="180"/>
                        <a:pt x="38" y="180"/>
                        <a:pt x="38" y="180"/>
                      </a:cubicBezTo>
                      <a:cubicBezTo>
                        <a:pt x="37" y="180"/>
                        <a:pt x="37" y="178"/>
                        <a:pt x="37" y="177"/>
                      </a:cubicBezTo>
                      <a:cubicBezTo>
                        <a:pt x="36" y="173"/>
                        <a:pt x="33" y="164"/>
                        <a:pt x="29" y="151"/>
                      </a:cubicBezTo>
                      <a:cubicBezTo>
                        <a:pt x="23" y="130"/>
                        <a:pt x="13" y="102"/>
                        <a:pt x="8" y="71"/>
                      </a:cubicBezTo>
                      <a:cubicBezTo>
                        <a:pt x="0" y="34"/>
                        <a:pt x="12" y="12"/>
                        <a:pt x="42" y="4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114" y="107"/>
                        <a:pt x="114" y="107"/>
                        <a:pt x="114" y="107"/>
                      </a:cubicBezTo>
                      <a:cubicBezTo>
                        <a:pt x="113" y="107"/>
                        <a:pt x="113" y="107"/>
                        <a:pt x="113" y="107"/>
                      </a:cubicBezTo>
                      <a:cubicBezTo>
                        <a:pt x="64" y="124"/>
                        <a:pt x="47" y="162"/>
                        <a:pt x="42" y="175"/>
                      </a:cubicBezTo>
                      <a:cubicBezTo>
                        <a:pt x="40" y="179"/>
                        <a:pt x="39" y="180"/>
                        <a:pt x="38" y="180"/>
                      </a:cubicBezTo>
                      <a:close/>
                      <a:moveTo>
                        <a:pt x="72" y="3"/>
                      </a:moveTo>
                      <a:cubicBezTo>
                        <a:pt x="42" y="7"/>
                        <a:pt x="42" y="7"/>
                        <a:pt x="42" y="7"/>
                      </a:cubicBezTo>
                      <a:cubicBezTo>
                        <a:pt x="14" y="14"/>
                        <a:pt x="3" y="35"/>
                        <a:pt x="10" y="71"/>
                      </a:cubicBezTo>
                      <a:cubicBezTo>
                        <a:pt x="16" y="101"/>
                        <a:pt x="25" y="130"/>
                        <a:pt x="32" y="151"/>
                      </a:cubicBezTo>
                      <a:cubicBezTo>
                        <a:pt x="35" y="162"/>
                        <a:pt x="38" y="171"/>
                        <a:pt x="39" y="175"/>
                      </a:cubicBezTo>
                      <a:cubicBezTo>
                        <a:pt x="39" y="175"/>
                        <a:pt x="39" y="174"/>
                        <a:pt x="40" y="174"/>
                      </a:cubicBezTo>
                      <a:cubicBezTo>
                        <a:pt x="45" y="161"/>
                        <a:pt x="62" y="123"/>
                        <a:pt x="111" y="106"/>
                      </a:cubicBezTo>
                      <a:lnTo>
                        <a:pt x="72" y="3"/>
                      </a:lnTo>
                      <a:close/>
                    </a:path>
                  </a:pathLst>
                </a:custGeom>
                <a:solidFill>
                  <a:srgbClr val="961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44" name="Freeform 1007"/>
                <p:cNvSpPr>
                  <a:spLocks/>
                </p:cNvSpPr>
                <p:nvPr/>
              </p:nvSpPr>
              <p:spPr bwMode="auto">
                <a:xfrm>
                  <a:off x="3026" y="2379"/>
                  <a:ext cx="171" cy="240"/>
                </a:xfrm>
                <a:custGeom>
                  <a:avLst/>
                  <a:gdLst>
                    <a:gd name="T0" fmla="*/ 47 w 72"/>
                    <a:gd name="T1" fmla="*/ 0 h 101"/>
                    <a:gd name="T2" fmla="*/ 3 w 72"/>
                    <a:gd name="T3" fmla="*/ 47 h 101"/>
                    <a:gd name="T4" fmla="*/ 48 w 72"/>
                    <a:gd name="T5" fmla="*/ 100 h 101"/>
                    <a:gd name="T6" fmla="*/ 72 w 72"/>
                    <a:gd name="T7" fmla="*/ 97 h 101"/>
                    <a:gd name="T8" fmla="*/ 47 w 72"/>
                    <a:gd name="T9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01">
                      <a:moveTo>
                        <a:pt x="47" y="0"/>
                      </a:moveTo>
                      <a:cubicBezTo>
                        <a:pt x="31" y="0"/>
                        <a:pt x="5" y="19"/>
                        <a:pt x="3" y="47"/>
                      </a:cubicBezTo>
                      <a:cubicBezTo>
                        <a:pt x="0" y="80"/>
                        <a:pt x="26" y="100"/>
                        <a:pt x="48" y="100"/>
                      </a:cubicBezTo>
                      <a:cubicBezTo>
                        <a:pt x="63" y="101"/>
                        <a:pt x="72" y="97"/>
                        <a:pt x="72" y="97"/>
                      </a:cubicBez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FFE8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45" name="Freeform 1008"/>
                <p:cNvSpPr>
                  <a:spLocks/>
                </p:cNvSpPr>
                <p:nvPr/>
              </p:nvSpPr>
              <p:spPr bwMode="auto">
                <a:xfrm>
                  <a:off x="3026" y="2393"/>
                  <a:ext cx="171" cy="226"/>
                </a:xfrm>
                <a:custGeom>
                  <a:avLst/>
                  <a:gdLst>
                    <a:gd name="T0" fmla="*/ 48 w 72"/>
                    <a:gd name="T1" fmla="*/ 94 h 95"/>
                    <a:gd name="T2" fmla="*/ 72 w 72"/>
                    <a:gd name="T3" fmla="*/ 91 h 95"/>
                    <a:gd name="T4" fmla="*/ 34 w 72"/>
                    <a:gd name="T5" fmla="*/ 11 h 95"/>
                    <a:gd name="T6" fmla="*/ 22 w 72"/>
                    <a:gd name="T7" fmla="*/ 35 h 95"/>
                    <a:gd name="T8" fmla="*/ 11 w 72"/>
                    <a:gd name="T9" fmla="*/ 43 h 95"/>
                    <a:gd name="T10" fmla="*/ 31 w 72"/>
                    <a:gd name="T11" fmla="*/ 1 h 95"/>
                    <a:gd name="T12" fmla="*/ 29 w 72"/>
                    <a:gd name="T13" fmla="*/ 0 h 95"/>
                    <a:gd name="T14" fmla="*/ 3 w 72"/>
                    <a:gd name="T15" fmla="*/ 41 h 95"/>
                    <a:gd name="T16" fmla="*/ 48 w 72"/>
                    <a:gd name="T17" fmla="*/ 94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2" h="95">
                      <a:moveTo>
                        <a:pt x="48" y="94"/>
                      </a:moveTo>
                      <a:cubicBezTo>
                        <a:pt x="63" y="95"/>
                        <a:pt x="72" y="91"/>
                        <a:pt x="72" y="9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2" y="14"/>
                        <a:pt x="26" y="22"/>
                        <a:pt x="22" y="35"/>
                      </a:cubicBezTo>
                      <a:cubicBezTo>
                        <a:pt x="18" y="51"/>
                        <a:pt x="12" y="55"/>
                        <a:pt x="11" y="43"/>
                      </a:cubicBezTo>
                      <a:cubicBezTo>
                        <a:pt x="9" y="26"/>
                        <a:pt x="19" y="8"/>
                        <a:pt x="31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16" y="8"/>
                        <a:pt x="4" y="22"/>
                        <a:pt x="3" y="41"/>
                      </a:cubicBezTo>
                      <a:cubicBezTo>
                        <a:pt x="0" y="74"/>
                        <a:pt x="26" y="94"/>
                        <a:pt x="48" y="94"/>
                      </a:cubicBezTo>
                      <a:close/>
                    </a:path>
                  </a:pathLst>
                </a:custGeom>
                <a:solidFill>
                  <a:srgbClr val="FFC9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46" name="Freeform 1009"/>
                <p:cNvSpPr>
                  <a:spLocks/>
                </p:cNvSpPr>
                <p:nvPr/>
              </p:nvSpPr>
              <p:spPr bwMode="auto">
                <a:xfrm>
                  <a:off x="3026" y="2422"/>
                  <a:ext cx="171" cy="197"/>
                </a:xfrm>
                <a:custGeom>
                  <a:avLst/>
                  <a:gdLst>
                    <a:gd name="T0" fmla="*/ 48 w 72"/>
                    <a:gd name="T1" fmla="*/ 82 h 83"/>
                    <a:gd name="T2" fmla="*/ 72 w 72"/>
                    <a:gd name="T3" fmla="*/ 79 h 83"/>
                    <a:gd name="T4" fmla="*/ 60 w 72"/>
                    <a:gd name="T5" fmla="*/ 54 h 83"/>
                    <a:gd name="T6" fmla="*/ 32 w 72"/>
                    <a:gd name="T7" fmla="*/ 5 h 83"/>
                    <a:gd name="T8" fmla="*/ 24 w 72"/>
                    <a:gd name="T9" fmla="*/ 57 h 83"/>
                    <a:gd name="T10" fmla="*/ 9 w 72"/>
                    <a:gd name="T11" fmla="*/ 44 h 83"/>
                    <a:gd name="T12" fmla="*/ 17 w 72"/>
                    <a:gd name="T13" fmla="*/ 0 h 83"/>
                    <a:gd name="T14" fmla="*/ 3 w 72"/>
                    <a:gd name="T15" fmla="*/ 29 h 83"/>
                    <a:gd name="T16" fmla="*/ 48 w 72"/>
                    <a:gd name="T17" fmla="*/ 82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2" h="83">
                      <a:moveTo>
                        <a:pt x="48" y="82"/>
                      </a:moveTo>
                      <a:cubicBezTo>
                        <a:pt x="63" y="83"/>
                        <a:pt x="72" y="79"/>
                        <a:pt x="72" y="79"/>
                      </a:cubicBezTo>
                      <a:cubicBezTo>
                        <a:pt x="60" y="54"/>
                        <a:pt x="60" y="54"/>
                        <a:pt x="60" y="54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17" y="27"/>
                        <a:pt x="26" y="50"/>
                        <a:pt x="24" y="57"/>
                      </a:cubicBezTo>
                      <a:cubicBezTo>
                        <a:pt x="23" y="60"/>
                        <a:pt x="15" y="63"/>
                        <a:pt x="9" y="44"/>
                      </a:cubicBezTo>
                      <a:cubicBezTo>
                        <a:pt x="3" y="25"/>
                        <a:pt x="11" y="8"/>
                        <a:pt x="17" y="0"/>
                      </a:cubicBezTo>
                      <a:cubicBezTo>
                        <a:pt x="17" y="0"/>
                        <a:pt x="4" y="9"/>
                        <a:pt x="3" y="29"/>
                      </a:cubicBezTo>
                      <a:cubicBezTo>
                        <a:pt x="0" y="62"/>
                        <a:pt x="26" y="82"/>
                        <a:pt x="48" y="82"/>
                      </a:cubicBezTo>
                      <a:close/>
                    </a:path>
                  </a:pathLst>
                </a:custGeom>
                <a:solidFill>
                  <a:srgbClr val="F7A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47" name="Freeform 1010"/>
                <p:cNvSpPr>
                  <a:spLocks noEditPoints="1"/>
                </p:cNvSpPr>
                <p:nvPr/>
              </p:nvSpPr>
              <p:spPr bwMode="auto">
                <a:xfrm>
                  <a:off x="3026" y="2377"/>
                  <a:ext cx="173" cy="245"/>
                </a:xfrm>
                <a:custGeom>
                  <a:avLst/>
                  <a:gdLst>
                    <a:gd name="T0" fmla="*/ 51 w 73"/>
                    <a:gd name="T1" fmla="*/ 103 h 103"/>
                    <a:gd name="T2" fmla="*/ 51 w 73"/>
                    <a:gd name="T3" fmla="*/ 103 h 103"/>
                    <a:gd name="T4" fmla="*/ 48 w 73"/>
                    <a:gd name="T5" fmla="*/ 102 h 103"/>
                    <a:gd name="T6" fmla="*/ 14 w 73"/>
                    <a:gd name="T7" fmla="*/ 86 h 103"/>
                    <a:gd name="T8" fmla="*/ 2 w 73"/>
                    <a:gd name="T9" fmla="*/ 48 h 103"/>
                    <a:gd name="T10" fmla="*/ 47 w 73"/>
                    <a:gd name="T11" fmla="*/ 0 h 103"/>
                    <a:gd name="T12" fmla="*/ 48 w 73"/>
                    <a:gd name="T13" fmla="*/ 0 h 103"/>
                    <a:gd name="T14" fmla="*/ 73 w 73"/>
                    <a:gd name="T15" fmla="*/ 99 h 103"/>
                    <a:gd name="T16" fmla="*/ 72 w 73"/>
                    <a:gd name="T17" fmla="*/ 99 h 103"/>
                    <a:gd name="T18" fmla="*/ 51 w 73"/>
                    <a:gd name="T19" fmla="*/ 103 h 103"/>
                    <a:gd name="T20" fmla="*/ 46 w 73"/>
                    <a:gd name="T21" fmla="*/ 3 h 103"/>
                    <a:gd name="T22" fmla="*/ 4 w 73"/>
                    <a:gd name="T23" fmla="*/ 48 h 103"/>
                    <a:gd name="T24" fmla="*/ 16 w 73"/>
                    <a:gd name="T25" fmla="*/ 84 h 103"/>
                    <a:gd name="T26" fmla="*/ 48 w 73"/>
                    <a:gd name="T27" fmla="*/ 100 h 103"/>
                    <a:gd name="T28" fmla="*/ 70 w 73"/>
                    <a:gd name="T29" fmla="*/ 97 h 103"/>
                    <a:gd name="T30" fmla="*/ 46 w 73"/>
                    <a:gd name="T31" fmla="*/ 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3" h="103">
                      <a:moveTo>
                        <a:pt x="51" y="103"/>
                      </a:moveTo>
                      <a:cubicBezTo>
                        <a:pt x="51" y="103"/>
                        <a:pt x="51" y="103"/>
                        <a:pt x="51" y="103"/>
                      </a:cubicBezTo>
                      <a:cubicBezTo>
                        <a:pt x="50" y="103"/>
                        <a:pt x="49" y="103"/>
                        <a:pt x="48" y="102"/>
                      </a:cubicBezTo>
                      <a:cubicBezTo>
                        <a:pt x="36" y="102"/>
                        <a:pt x="23" y="96"/>
                        <a:pt x="14" y="86"/>
                      </a:cubicBezTo>
                      <a:cubicBezTo>
                        <a:pt x="7" y="79"/>
                        <a:pt x="0" y="66"/>
                        <a:pt x="2" y="48"/>
                      </a:cubicBezTo>
                      <a:cubicBezTo>
                        <a:pt x="4" y="19"/>
                        <a:pt x="30" y="0"/>
                        <a:pt x="47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73" y="99"/>
                        <a:pt x="73" y="99"/>
                        <a:pt x="73" y="99"/>
                      </a:cubicBezTo>
                      <a:cubicBezTo>
                        <a:pt x="72" y="99"/>
                        <a:pt x="72" y="99"/>
                        <a:pt x="72" y="99"/>
                      </a:cubicBezTo>
                      <a:cubicBezTo>
                        <a:pt x="72" y="99"/>
                        <a:pt x="64" y="103"/>
                        <a:pt x="51" y="103"/>
                      </a:cubicBezTo>
                      <a:close/>
                      <a:moveTo>
                        <a:pt x="46" y="3"/>
                      </a:moveTo>
                      <a:cubicBezTo>
                        <a:pt x="30" y="3"/>
                        <a:pt x="6" y="22"/>
                        <a:pt x="4" y="48"/>
                      </a:cubicBezTo>
                      <a:cubicBezTo>
                        <a:pt x="3" y="66"/>
                        <a:pt x="10" y="77"/>
                        <a:pt x="16" y="84"/>
                      </a:cubicBezTo>
                      <a:cubicBezTo>
                        <a:pt x="24" y="94"/>
                        <a:pt x="36" y="100"/>
                        <a:pt x="48" y="100"/>
                      </a:cubicBezTo>
                      <a:cubicBezTo>
                        <a:pt x="60" y="100"/>
                        <a:pt x="68" y="98"/>
                        <a:pt x="70" y="97"/>
                      </a:cubicBezTo>
                      <a:lnTo>
                        <a:pt x="46" y="3"/>
                      </a:lnTo>
                      <a:close/>
                    </a:path>
                  </a:pathLst>
                </a:custGeom>
                <a:solidFill>
                  <a:srgbClr val="961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48" name="Freeform 1011"/>
                <p:cNvSpPr>
                  <a:spLocks/>
                </p:cNvSpPr>
                <p:nvPr/>
              </p:nvSpPr>
              <p:spPr bwMode="auto">
                <a:xfrm>
                  <a:off x="2827" y="1479"/>
                  <a:ext cx="983" cy="789"/>
                </a:xfrm>
                <a:custGeom>
                  <a:avLst/>
                  <a:gdLst>
                    <a:gd name="T0" fmla="*/ 402 w 415"/>
                    <a:gd name="T1" fmla="*/ 175 h 332"/>
                    <a:gd name="T2" fmla="*/ 381 w 415"/>
                    <a:gd name="T3" fmla="*/ 183 h 332"/>
                    <a:gd name="T4" fmla="*/ 377 w 415"/>
                    <a:gd name="T5" fmla="*/ 99 h 332"/>
                    <a:gd name="T6" fmla="*/ 310 w 415"/>
                    <a:gd name="T7" fmla="*/ 27 h 332"/>
                    <a:gd name="T8" fmla="*/ 189 w 415"/>
                    <a:gd name="T9" fmla="*/ 15 h 332"/>
                    <a:gd name="T10" fmla="*/ 108 w 415"/>
                    <a:gd name="T11" fmla="*/ 24 h 332"/>
                    <a:gd name="T12" fmla="*/ 69 w 415"/>
                    <a:gd name="T13" fmla="*/ 49 h 332"/>
                    <a:gd name="T14" fmla="*/ 44 w 415"/>
                    <a:gd name="T15" fmla="*/ 142 h 332"/>
                    <a:gd name="T16" fmla="*/ 47 w 415"/>
                    <a:gd name="T17" fmla="*/ 185 h 332"/>
                    <a:gd name="T18" fmla="*/ 14 w 415"/>
                    <a:gd name="T19" fmla="*/ 206 h 332"/>
                    <a:gd name="T20" fmla="*/ 50 w 415"/>
                    <a:gd name="T21" fmla="*/ 213 h 332"/>
                    <a:gd name="T22" fmla="*/ 225 w 415"/>
                    <a:gd name="T23" fmla="*/ 330 h 332"/>
                    <a:gd name="T24" fmla="*/ 376 w 415"/>
                    <a:gd name="T25" fmla="*/ 217 h 332"/>
                    <a:gd name="T26" fmla="*/ 399 w 415"/>
                    <a:gd name="T27" fmla="*/ 215 h 332"/>
                    <a:gd name="T28" fmla="*/ 402 w 415"/>
                    <a:gd name="T29" fmla="*/ 175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15" h="332">
                      <a:moveTo>
                        <a:pt x="402" y="175"/>
                      </a:moveTo>
                      <a:cubicBezTo>
                        <a:pt x="387" y="167"/>
                        <a:pt x="381" y="183"/>
                        <a:pt x="381" y="183"/>
                      </a:cubicBezTo>
                      <a:cubicBezTo>
                        <a:pt x="366" y="173"/>
                        <a:pt x="376" y="121"/>
                        <a:pt x="377" y="99"/>
                      </a:cubicBezTo>
                      <a:cubicBezTo>
                        <a:pt x="378" y="66"/>
                        <a:pt x="331" y="18"/>
                        <a:pt x="310" y="27"/>
                      </a:cubicBezTo>
                      <a:cubicBezTo>
                        <a:pt x="269" y="46"/>
                        <a:pt x="226" y="29"/>
                        <a:pt x="189" y="15"/>
                      </a:cubicBezTo>
                      <a:cubicBezTo>
                        <a:pt x="148" y="0"/>
                        <a:pt x="125" y="1"/>
                        <a:pt x="108" y="24"/>
                      </a:cubicBezTo>
                      <a:cubicBezTo>
                        <a:pt x="100" y="35"/>
                        <a:pt x="91" y="26"/>
                        <a:pt x="69" y="49"/>
                      </a:cubicBezTo>
                      <a:cubicBezTo>
                        <a:pt x="52" y="67"/>
                        <a:pt x="38" y="112"/>
                        <a:pt x="44" y="142"/>
                      </a:cubicBezTo>
                      <a:cubicBezTo>
                        <a:pt x="50" y="171"/>
                        <a:pt x="47" y="185"/>
                        <a:pt x="47" y="185"/>
                      </a:cubicBezTo>
                      <a:cubicBezTo>
                        <a:pt x="25" y="161"/>
                        <a:pt x="0" y="180"/>
                        <a:pt x="14" y="206"/>
                      </a:cubicBezTo>
                      <a:cubicBezTo>
                        <a:pt x="24" y="224"/>
                        <a:pt x="46" y="223"/>
                        <a:pt x="50" y="213"/>
                      </a:cubicBezTo>
                      <a:cubicBezTo>
                        <a:pt x="67" y="280"/>
                        <a:pt x="153" y="332"/>
                        <a:pt x="225" y="330"/>
                      </a:cubicBezTo>
                      <a:cubicBezTo>
                        <a:pt x="362" y="326"/>
                        <a:pt x="376" y="217"/>
                        <a:pt x="376" y="217"/>
                      </a:cubicBezTo>
                      <a:cubicBezTo>
                        <a:pt x="382" y="222"/>
                        <a:pt x="392" y="223"/>
                        <a:pt x="399" y="215"/>
                      </a:cubicBezTo>
                      <a:cubicBezTo>
                        <a:pt x="408" y="205"/>
                        <a:pt x="415" y="182"/>
                        <a:pt x="402" y="175"/>
                      </a:cubicBezTo>
                      <a:close/>
                    </a:path>
                  </a:pathLst>
                </a:custGeom>
                <a:solidFill>
                  <a:srgbClr val="F7C7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49" name="Freeform 1012"/>
                <p:cNvSpPr>
                  <a:spLocks/>
                </p:cNvSpPr>
                <p:nvPr/>
              </p:nvSpPr>
              <p:spPr bwMode="auto">
                <a:xfrm>
                  <a:off x="3545" y="1522"/>
                  <a:ext cx="184" cy="392"/>
                </a:xfrm>
                <a:custGeom>
                  <a:avLst/>
                  <a:gdLst>
                    <a:gd name="T0" fmla="*/ 74 w 78"/>
                    <a:gd name="T1" fmla="*/ 81 h 165"/>
                    <a:gd name="T2" fmla="*/ 6 w 78"/>
                    <a:gd name="T3" fmla="*/ 10 h 165"/>
                    <a:gd name="T4" fmla="*/ 0 w 78"/>
                    <a:gd name="T5" fmla="*/ 13 h 165"/>
                    <a:gd name="T6" fmla="*/ 55 w 78"/>
                    <a:gd name="T7" fmla="*/ 48 h 165"/>
                    <a:gd name="T8" fmla="*/ 61 w 78"/>
                    <a:gd name="T9" fmla="*/ 120 h 165"/>
                    <a:gd name="T10" fmla="*/ 78 w 78"/>
                    <a:gd name="T11" fmla="*/ 165 h 165"/>
                    <a:gd name="T12" fmla="*/ 74 w 78"/>
                    <a:gd name="T13" fmla="*/ 81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165">
                      <a:moveTo>
                        <a:pt x="74" y="81"/>
                      </a:moveTo>
                      <a:cubicBezTo>
                        <a:pt x="75" y="48"/>
                        <a:pt x="28" y="0"/>
                        <a:pt x="6" y="10"/>
                      </a:cubicBezTo>
                      <a:cubicBezTo>
                        <a:pt x="4" y="11"/>
                        <a:pt x="0" y="13"/>
                        <a:pt x="0" y="13"/>
                      </a:cubicBezTo>
                      <a:cubicBezTo>
                        <a:pt x="18" y="8"/>
                        <a:pt x="35" y="19"/>
                        <a:pt x="55" y="48"/>
                      </a:cubicBezTo>
                      <a:cubicBezTo>
                        <a:pt x="71" y="72"/>
                        <a:pt x="64" y="97"/>
                        <a:pt x="61" y="120"/>
                      </a:cubicBezTo>
                      <a:cubicBezTo>
                        <a:pt x="59" y="143"/>
                        <a:pt x="64" y="165"/>
                        <a:pt x="78" y="165"/>
                      </a:cubicBezTo>
                      <a:cubicBezTo>
                        <a:pt x="63" y="155"/>
                        <a:pt x="73" y="103"/>
                        <a:pt x="74" y="81"/>
                      </a:cubicBezTo>
                      <a:close/>
                    </a:path>
                  </a:pathLst>
                </a:custGeom>
                <a:solidFill>
                  <a:srgbClr val="EBB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50" name="Freeform 1013"/>
                <p:cNvSpPr>
                  <a:spLocks/>
                </p:cNvSpPr>
                <p:nvPr/>
              </p:nvSpPr>
              <p:spPr bwMode="auto">
                <a:xfrm>
                  <a:off x="3729" y="1883"/>
                  <a:ext cx="71" cy="111"/>
                </a:xfrm>
                <a:custGeom>
                  <a:avLst/>
                  <a:gdLst>
                    <a:gd name="T0" fmla="*/ 0 w 30"/>
                    <a:gd name="T1" fmla="*/ 15 h 47"/>
                    <a:gd name="T2" fmla="*/ 19 w 30"/>
                    <a:gd name="T3" fmla="*/ 14 h 47"/>
                    <a:gd name="T4" fmla="*/ 13 w 30"/>
                    <a:gd name="T5" fmla="*/ 47 h 47"/>
                    <a:gd name="T6" fmla="*/ 27 w 30"/>
                    <a:gd name="T7" fmla="*/ 28 h 47"/>
                    <a:gd name="T8" fmla="*/ 18 w 30"/>
                    <a:gd name="T9" fmla="*/ 3 h 47"/>
                    <a:gd name="T10" fmla="*/ 0 w 30"/>
                    <a:gd name="T11" fmla="*/ 1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47">
                      <a:moveTo>
                        <a:pt x="0" y="15"/>
                      </a:moveTo>
                      <a:cubicBezTo>
                        <a:pt x="3" y="12"/>
                        <a:pt x="12" y="9"/>
                        <a:pt x="19" y="14"/>
                      </a:cubicBezTo>
                      <a:cubicBezTo>
                        <a:pt x="27" y="20"/>
                        <a:pt x="23" y="37"/>
                        <a:pt x="13" y="47"/>
                      </a:cubicBezTo>
                      <a:cubicBezTo>
                        <a:pt x="13" y="47"/>
                        <a:pt x="24" y="41"/>
                        <a:pt x="27" y="28"/>
                      </a:cubicBezTo>
                      <a:cubicBezTo>
                        <a:pt x="30" y="14"/>
                        <a:pt x="27" y="6"/>
                        <a:pt x="18" y="3"/>
                      </a:cubicBezTo>
                      <a:cubicBezTo>
                        <a:pt x="7" y="0"/>
                        <a:pt x="0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EBB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51" name="Freeform 1014"/>
                <p:cNvSpPr>
                  <a:spLocks/>
                </p:cNvSpPr>
                <p:nvPr/>
              </p:nvSpPr>
              <p:spPr bwMode="auto">
                <a:xfrm>
                  <a:off x="2827" y="1479"/>
                  <a:ext cx="706" cy="784"/>
                </a:xfrm>
                <a:custGeom>
                  <a:avLst/>
                  <a:gdLst>
                    <a:gd name="T0" fmla="*/ 97 w 298"/>
                    <a:gd name="T1" fmla="*/ 119 h 330"/>
                    <a:gd name="T2" fmla="*/ 128 w 298"/>
                    <a:gd name="T3" fmla="*/ 74 h 330"/>
                    <a:gd name="T4" fmla="*/ 130 w 298"/>
                    <a:gd name="T5" fmla="*/ 41 h 330"/>
                    <a:gd name="T6" fmla="*/ 196 w 298"/>
                    <a:gd name="T7" fmla="*/ 34 h 330"/>
                    <a:gd name="T8" fmla="*/ 298 w 298"/>
                    <a:gd name="T9" fmla="*/ 33 h 330"/>
                    <a:gd name="T10" fmla="*/ 189 w 298"/>
                    <a:gd name="T11" fmla="*/ 15 h 330"/>
                    <a:gd name="T12" fmla="*/ 108 w 298"/>
                    <a:gd name="T13" fmla="*/ 24 h 330"/>
                    <a:gd name="T14" fmla="*/ 69 w 298"/>
                    <a:gd name="T15" fmla="*/ 49 h 330"/>
                    <a:gd name="T16" fmla="*/ 44 w 298"/>
                    <a:gd name="T17" fmla="*/ 142 h 330"/>
                    <a:gd name="T18" fmla="*/ 47 w 298"/>
                    <a:gd name="T19" fmla="*/ 185 h 330"/>
                    <a:gd name="T20" fmla="*/ 14 w 298"/>
                    <a:gd name="T21" fmla="*/ 206 h 330"/>
                    <a:gd name="T22" fmla="*/ 50 w 298"/>
                    <a:gd name="T23" fmla="*/ 214 h 330"/>
                    <a:gd name="T24" fmla="*/ 212 w 298"/>
                    <a:gd name="T25" fmla="*/ 330 h 330"/>
                    <a:gd name="T26" fmla="*/ 213 w 298"/>
                    <a:gd name="T27" fmla="*/ 329 h 330"/>
                    <a:gd name="T28" fmla="*/ 97 w 298"/>
                    <a:gd name="T29" fmla="*/ 119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98" h="330">
                      <a:moveTo>
                        <a:pt x="97" y="119"/>
                      </a:moveTo>
                      <a:cubicBezTo>
                        <a:pt x="87" y="76"/>
                        <a:pt x="126" y="94"/>
                        <a:pt x="128" y="74"/>
                      </a:cubicBezTo>
                      <a:cubicBezTo>
                        <a:pt x="129" y="63"/>
                        <a:pt x="124" y="53"/>
                        <a:pt x="130" y="41"/>
                      </a:cubicBezTo>
                      <a:cubicBezTo>
                        <a:pt x="134" y="32"/>
                        <a:pt x="145" y="17"/>
                        <a:pt x="196" y="34"/>
                      </a:cubicBezTo>
                      <a:cubicBezTo>
                        <a:pt x="256" y="53"/>
                        <a:pt x="287" y="38"/>
                        <a:pt x="298" y="33"/>
                      </a:cubicBezTo>
                      <a:cubicBezTo>
                        <a:pt x="255" y="41"/>
                        <a:pt x="223" y="28"/>
                        <a:pt x="189" y="15"/>
                      </a:cubicBezTo>
                      <a:cubicBezTo>
                        <a:pt x="148" y="0"/>
                        <a:pt x="125" y="1"/>
                        <a:pt x="108" y="24"/>
                      </a:cubicBezTo>
                      <a:cubicBezTo>
                        <a:pt x="100" y="35"/>
                        <a:pt x="91" y="26"/>
                        <a:pt x="69" y="49"/>
                      </a:cubicBezTo>
                      <a:cubicBezTo>
                        <a:pt x="52" y="67"/>
                        <a:pt x="38" y="112"/>
                        <a:pt x="44" y="142"/>
                      </a:cubicBezTo>
                      <a:cubicBezTo>
                        <a:pt x="50" y="171"/>
                        <a:pt x="47" y="185"/>
                        <a:pt x="47" y="185"/>
                      </a:cubicBezTo>
                      <a:cubicBezTo>
                        <a:pt x="25" y="161"/>
                        <a:pt x="0" y="180"/>
                        <a:pt x="14" y="206"/>
                      </a:cubicBezTo>
                      <a:cubicBezTo>
                        <a:pt x="24" y="224"/>
                        <a:pt x="46" y="224"/>
                        <a:pt x="50" y="214"/>
                      </a:cubicBezTo>
                      <a:cubicBezTo>
                        <a:pt x="67" y="278"/>
                        <a:pt x="142" y="326"/>
                        <a:pt x="212" y="330"/>
                      </a:cubicBezTo>
                      <a:cubicBezTo>
                        <a:pt x="213" y="329"/>
                        <a:pt x="213" y="329"/>
                        <a:pt x="213" y="329"/>
                      </a:cubicBezTo>
                      <a:cubicBezTo>
                        <a:pt x="19" y="271"/>
                        <a:pt x="102" y="141"/>
                        <a:pt x="97" y="119"/>
                      </a:cubicBezTo>
                      <a:close/>
                    </a:path>
                  </a:pathLst>
                </a:custGeom>
                <a:solidFill>
                  <a:srgbClr val="EBB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52" name="Freeform 1015"/>
                <p:cNvSpPr>
                  <a:spLocks/>
                </p:cNvSpPr>
                <p:nvPr/>
              </p:nvSpPr>
              <p:spPr bwMode="auto">
                <a:xfrm>
                  <a:off x="2946" y="1947"/>
                  <a:ext cx="324" cy="304"/>
                </a:xfrm>
                <a:custGeom>
                  <a:avLst/>
                  <a:gdLst>
                    <a:gd name="T0" fmla="*/ 8 w 137"/>
                    <a:gd name="T1" fmla="*/ 6 h 128"/>
                    <a:gd name="T2" fmla="*/ 0 w 137"/>
                    <a:gd name="T3" fmla="*/ 14 h 128"/>
                    <a:gd name="T4" fmla="*/ 0 w 137"/>
                    <a:gd name="T5" fmla="*/ 17 h 128"/>
                    <a:gd name="T6" fmla="*/ 129 w 137"/>
                    <a:gd name="T7" fmla="*/ 128 h 128"/>
                    <a:gd name="T8" fmla="*/ 137 w 137"/>
                    <a:gd name="T9" fmla="*/ 128 h 128"/>
                    <a:gd name="T10" fmla="*/ 8 w 137"/>
                    <a:gd name="T11" fmla="*/ 6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7" h="128">
                      <a:moveTo>
                        <a:pt x="8" y="6"/>
                      </a:moveTo>
                      <a:cubicBezTo>
                        <a:pt x="7" y="0"/>
                        <a:pt x="3" y="7"/>
                        <a:pt x="0" y="14"/>
                      </a:cubicBezTo>
                      <a:cubicBezTo>
                        <a:pt x="0" y="14"/>
                        <a:pt x="1" y="14"/>
                        <a:pt x="0" y="17"/>
                      </a:cubicBezTo>
                      <a:cubicBezTo>
                        <a:pt x="16" y="71"/>
                        <a:pt x="71" y="114"/>
                        <a:pt x="129" y="128"/>
                      </a:cubicBezTo>
                      <a:cubicBezTo>
                        <a:pt x="133" y="128"/>
                        <a:pt x="137" y="128"/>
                        <a:pt x="137" y="128"/>
                      </a:cubicBezTo>
                      <a:cubicBezTo>
                        <a:pt x="34" y="98"/>
                        <a:pt x="10" y="18"/>
                        <a:pt x="8" y="6"/>
                      </a:cubicBezTo>
                      <a:close/>
                    </a:path>
                  </a:pathLst>
                </a:custGeom>
                <a:solidFill>
                  <a:srgbClr val="D991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53" name="Freeform 1016"/>
                <p:cNvSpPr>
                  <a:spLocks/>
                </p:cNvSpPr>
                <p:nvPr/>
              </p:nvSpPr>
              <p:spPr bwMode="auto">
                <a:xfrm>
                  <a:off x="2827" y="1479"/>
                  <a:ext cx="682" cy="487"/>
                </a:xfrm>
                <a:custGeom>
                  <a:avLst/>
                  <a:gdLst>
                    <a:gd name="T0" fmla="*/ 59 w 288"/>
                    <a:gd name="T1" fmla="*/ 161 h 205"/>
                    <a:gd name="T2" fmla="*/ 67 w 288"/>
                    <a:gd name="T3" fmla="*/ 80 h 205"/>
                    <a:gd name="T4" fmla="*/ 116 w 288"/>
                    <a:gd name="T5" fmla="*/ 35 h 205"/>
                    <a:gd name="T6" fmla="*/ 192 w 288"/>
                    <a:gd name="T7" fmla="*/ 24 h 205"/>
                    <a:gd name="T8" fmla="*/ 288 w 288"/>
                    <a:gd name="T9" fmla="*/ 36 h 205"/>
                    <a:gd name="T10" fmla="*/ 286 w 288"/>
                    <a:gd name="T11" fmla="*/ 35 h 205"/>
                    <a:gd name="T12" fmla="*/ 189 w 288"/>
                    <a:gd name="T13" fmla="*/ 15 h 205"/>
                    <a:gd name="T14" fmla="*/ 108 w 288"/>
                    <a:gd name="T15" fmla="*/ 24 h 205"/>
                    <a:gd name="T16" fmla="*/ 69 w 288"/>
                    <a:gd name="T17" fmla="*/ 49 h 205"/>
                    <a:gd name="T18" fmla="*/ 44 w 288"/>
                    <a:gd name="T19" fmla="*/ 142 h 205"/>
                    <a:gd name="T20" fmla="*/ 47 w 288"/>
                    <a:gd name="T21" fmla="*/ 185 h 205"/>
                    <a:gd name="T22" fmla="*/ 15 w 288"/>
                    <a:gd name="T23" fmla="*/ 204 h 205"/>
                    <a:gd name="T24" fmla="*/ 25 w 288"/>
                    <a:gd name="T25" fmla="*/ 183 h 205"/>
                    <a:gd name="T26" fmla="*/ 51 w 288"/>
                    <a:gd name="T27" fmla="*/ 198 h 205"/>
                    <a:gd name="T28" fmla="*/ 59 w 288"/>
                    <a:gd name="T29" fmla="*/ 161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8" h="205">
                      <a:moveTo>
                        <a:pt x="59" y="161"/>
                      </a:moveTo>
                      <a:cubicBezTo>
                        <a:pt x="54" y="130"/>
                        <a:pt x="53" y="107"/>
                        <a:pt x="67" y="80"/>
                      </a:cubicBezTo>
                      <a:cubicBezTo>
                        <a:pt x="93" y="30"/>
                        <a:pt x="106" y="57"/>
                        <a:pt x="116" y="35"/>
                      </a:cubicBezTo>
                      <a:cubicBezTo>
                        <a:pt x="122" y="21"/>
                        <a:pt x="145" y="8"/>
                        <a:pt x="192" y="24"/>
                      </a:cubicBezTo>
                      <a:cubicBezTo>
                        <a:pt x="239" y="41"/>
                        <a:pt x="263" y="41"/>
                        <a:pt x="288" y="36"/>
                      </a:cubicBezTo>
                      <a:cubicBezTo>
                        <a:pt x="286" y="35"/>
                        <a:pt x="286" y="35"/>
                        <a:pt x="286" y="35"/>
                      </a:cubicBezTo>
                      <a:cubicBezTo>
                        <a:pt x="249" y="38"/>
                        <a:pt x="219" y="27"/>
                        <a:pt x="189" y="15"/>
                      </a:cubicBezTo>
                      <a:cubicBezTo>
                        <a:pt x="148" y="0"/>
                        <a:pt x="125" y="1"/>
                        <a:pt x="108" y="24"/>
                      </a:cubicBezTo>
                      <a:cubicBezTo>
                        <a:pt x="100" y="35"/>
                        <a:pt x="91" y="26"/>
                        <a:pt x="69" y="49"/>
                      </a:cubicBezTo>
                      <a:cubicBezTo>
                        <a:pt x="52" y="67"/>
                        <a:pt x="38" y="112"/>
                        <a:pt x="44" y="142"/>
                      </a:cubicBezTo>
                      <a:cubicBezTo>
                        <a:pt x="50" y="171"/>
                        <a:pt x="47" y="185"/>
                        <a:pt x="47" y="185"/>
                      </a:cubicBezTo>
                      <a:cubicBezTo>
                        <a:pt x="26" y="161"/>
                        <a:pt x="0" y="182"/>
                        <a:pt x="15" y="204"/>
                      </a:cubicBezTo>
                      <a:cubicBezTo>
                        <a:pt x="11" y="191"/>
                        <a:pt x="18" y="184"/>
                        <a:pt x="25" y="183"/>
                      </a:cubicBezTo>
                      <a:cubicBezTo>
                        <a:pt x="35" y="182"/>
                        <a:pt x="44" y="192"/>
                        <a:pt x="51" y="198"/>
                      </a:cubicBezTo>
                      <a:cubicBezTo>
                        <a:pt x="59" y="205"/>
                        <a:pt x="61" y="178"/>
                        <a:pt x="59" y="161"/>
                      </a:cubicBezTo>
                      <a:close/>
                    </a:path>
                  </a:pathLst>
                </a:custGeom>
                <a:solidFill>
                  <a:srgbClr val="D991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54" name="Freeform 1017"/>
                <p:cNvSpPr>
                  <a:spLocks/>
                </p:cNvSpPr>
                <p:nvPr/>
              </p:nvSpPr>
              <p:spPr bwMode="auto">
                <a:xfrm>
                  <a:off x="2839" y="1474"/>
                  <a:ext cx="935" cy="530"/>
                </a:xfrm>
                <a:custGeom>
                  <a:avLst/>
                  <a:gdLst>
                    <a:gd name="T0" fmla="*/ 32 w 395"/>
                    <a:gd name="T1" fmla="*/ 223 h 223"/>
                    <a:gd name="T2" fmla="*/ 31 w 395"/>
                    <a:gd name="T3" fmla="*/ 223 h 223"/>
                    <a:gd name="T4" fmla="*/ 8 w 395"/>
                    <a:gd name="T5" fmla="*/ 209 h 223"/>
                    <a:gd name="T6" fmla="*/ 11 w 395"/>
                    <a:gd name="T7" fmla="*/ 179 h 223"/>
                    <a:gd name="T8" fmla="*/ 41 w 395"/>
                    <a:gd name="T9" fmla="*/ 184 h 223"/>
                    <a:gd name="T10" fmla="*/ 38 w 395"/>
                    <a:gd name="T11" fmla="*/ 144 h 223"/>
                    <a:gd name="T12" fmla="*/ 63 w 395"/>
                    <a:gd name="T13" fmla="*/ 50 h 223"/>
                    <a:gd name="T14" fmla="*/ 92 w 395"/>
                    <a:gd name="T15" fmla="*/ 32 h 223"/>
                    <a:gd name="T16" fmla="*/ 102 w 395"/>
                    <a:gd name="T17" fmla="*/ 26 h 223"/>
                    <a:gd name="T18" fmla="*/ 185 w 395"/>
                    <a:gd name="T19" fmla="*/ 16 h 223"/>
                    <a:gd name="T20" fmla="*/ 304 w 395"/>
                    <a:gd name="T21" fmla="*/ 28 h 223"/>
                    <a:gd name="T22" fmla="*/ 332 w 395"/>
                    <a:gd name="T23" fmla="*/ 35 h 223"/>
                    <a:gd name="T24" fmla="*/ 373 w 395"/>
                    <a:gd name="T25" fmla="*/ 101 h 223"/>
                    <a:gd name="T26" fmla="*/ 371 w 395"/>
                    <a:gd name="T27" fmla="*/ 120 h 223"/>
                    <a:gd name="T28" fmla="*/ 375 w 395"/>
                    <a:gd name="T29" fmla="*/ 183 h 223"/>
                    <a:gd name="T30" fmla="*/ 395 w 395"/>
                    <a:gd name="T31" fmla="*/ 175 h 223"/>
                    <a:gd name="T32" fmla="*/ 394 w 395"/>
                    <a:gd name="T33" fmla="*/ 177 h 223"/>
                    <a:gd name="T34" fmla="*/ 377 w 395"/>
                    <a:gd name="T35" fmla="*/ 186 h 223"/>
                    <a:gd name="T36" fmla="*/ 376 w 395"/>
                    <a:gd name="T37" fmla="*/ 187 h 223"/>
                    <a:gd name="T38" fmla="*/ 375 w 395"/>
                    <a:gd name="T39" fmla="*/ 186 h 223"/>
                    <a:gd name="T40" fmla="*/ 369 w 395"/>
                    <a:gd name="T41" fmla="*/ 120 h 223"/>
                    <a:gd name="T42" fmla="*/ 370 w 395"/>
                    <a:gd name="T43" fmla="*/ 101 h 223"/>
                    <a:gd name="T44" fmla="*/ 330 w 395"/>
                    <a:gd name="T45" fmla="*/ 37 h 223"/>
                    <a:gd name="T46" fmla="*/ 305 w 395"/>
                    <a:gd name="T47" fmla="*/ 30 h 223"/>
                    <a:gd name="T48" fmla="*/ 184 w 395"/>
                    <a:gd name="T49" fmla="*/ 19 h 223"/>
                    <a:gd name="T50" fmla="*/ 104 w 395"/>
                    <a:gd name="T51" fmla="*/ 27 h 223"/>
                    <a:gd name="T52" fmla="*/ 92 w 395"/>
                    <a:gd name="T53" fmla="*/ 34 h 223"/>
                    <a:gd name="T54" fmla="*/ 65 w 395"/>
                    <a:gd name="T55" fmla="*/ 52 h 223"/>
                    <a:gd name="T56" fmla="*/ 40 w 395"/>
                    <a:gd name="T57" fmla="*/ 143 h 223"/>
                    <a:gd name="T58" fmla="*/ 43 w 395"/>
                    <a:gd name="T59" fmla="*/ 187 h 223"/>
                    <a:gd name="T60" fmla="*/ 43 w 395"/>
                    <a:gd name="T61" fmla="*/ 190 h 223"/>
                    <a:gd name="T62" fmla="*/ 41 w 395"/>
                    <a:gd name="T63" fmla="*/ 188 h 223"/>
                    <a:gd name="T64" fmla="*/ 12 w 395"/>
                    <a:gd name="T65" fmla="*/ 180 h 223"/>
                    <a:gd name="T66" fmla="*/ 10 w 395"/>
                    <a:gd name="T67" fmla="*/ 207 h 223"/>
                    <a:gd name="T68" fmla="*/ 31 w 395"/>
                    <a:gd name="T69" fmla="*/ 221 h 223"/>
                    <a:gd name="T70" fmla="*/ 44 w 395"/>
                    <a:gd name="T71" fmla="*/ 215 h 223"/>
                    <a:gd name="T72" fmla="*/ 45 w 395"/>
                    <a:gd name="T73" fmla="*/ 213 h 223"/>
                    <a:gd name="T74" fmla="*/ 46 w 395"/>
                    <a:gd name="T75" fmla="*/ 216 h 223"/>
                    <a:gd name="T76" fmla="*/ 45 w 395"/>
                    <a:gd name="T77" fmla="*/ 216 h 223"/>
                    <a:gd name="T78" fmla="*/ 46 w 395"/>
                    <a:gd name="T79" fmla="*/ 217 h 223"/>
                    <a:gd name="T80" fmla="*/ 32 w 395"/>
                    <a:gd name="T81" fmla="*/ 223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95" h="223">
                      <a:moveTo>
                        <a:pt x="32" y="223"/>
                      </a:moveTo>
                      <a:cubicBezTo>
                        <a:pt x="31" y="223"/>
                        <a:pt x="31" y="223"/>
                        <a:pt x="31" y="223"/>
                      </a:cubicBezTo>
                      <a:cubicBezTo>
                        <a:pt x="22" y="223"/>
                        <a:pt x="14" y="218"/>
                        <a:pt x="8" y="209"/>
                      </a:cubicBezTo>
                      <a:cubicBezTo>
                        <a:pt x="0" y="195"/>
                        <a:pt x="4" y="184"/>
                        <a:pt x="11" y="179"/>
                      </a:cubicBezTo>
                      <a:cubicBezTo>
                        <a:pt x="18" y="173"/>
                        <a:pt x="30" y="173"/>
                        <a:pt x="41" y="184"/>
                      </a:cubicBezTo>
                      <a:cubicBezTo>
                        <a:pt x="42" y="179"/>
                        <a:pt x="42" y="166"/>
                        <a:pt x="38" y="144"/>
                      </a:cubicBezTo>
                      <a:cubicBezTo>
                        <a:pt x="31" y="114"/>
                        <a:pt x="46" y="68"/>
                        <a:pt x="63" y="50"/>
                      </a:cubicBezTo>
                      <a:cubicBezTo>
                        <a:pt x="76" y="36"/>
                        <a:pt x="85" y="34"/>
                        <a:pt x="92" y="32"/>
                      </a:cubicBezTo>
                      <a:cubicBezTo>
                        <a:pt x="96" y="31"/>
                        <a:pt x="99" y="30"/>
                        <a:pt x="102" y="26"/>
                      </a:cubicBezTo>
                      <a:cubicBezTo>
                        <a:pt x="120" y="2"/>
                        <a:pt x="142" y="0"/>
                        <a:pt x="185" y="16"/>
                      </a:cubicBezTo>
                      <a:cubicBezTo>
                        <a:pt x="222" y="31"/>
                        <a:pt x="264" y="47"/>
                        <a:pt x="304" y="28"/>
                      </a:cubicBezTo>
                      <a:cubicBezTo>
                        <a:pt x="311" y="25"/>
                        <a:pt x="321" y="27"/>
                        <a:pt x="332" y="35"/>
                      </a:cubicBezTo>
                      <a:cubicBezTo>
                        <a:pt x="352" y="48"/>
                        <a:pt x="374" y="78"/>
                        <a:pt x="373" y="101"/>
                      </a:cubicBezTo>
                      <a:cubicBezTo>
                        <a:pt x="373" y="106"/>
                        <a:pt x="372" y="113"/>
                        <a:pt x="371" y="120"/>
                      </a:cubicBezTo>
                      <a:cubicBezTo>
                        <a:pt x="369" y="143"/>
                        <a:pt x="365" y="175"/>
                        <a:pt x="375" y="183"/>
                      </a:cubicBezTo>
                      <a:cubicBezTo>
                        <a:pt x="378" y="180"/>
                        <a:pt x="385" y="171"/>
                        <a:pt x="395" y="175"/>
                      </a:cubicBezTo>
                      <a:cubicBezTo>
                        <a:pt x="394" y="177"/>
                        <a:pt x="394" y="177"/>
                        <a:pt x="394" y="177"/>
                      </a:cubicBezTo>
                      <a:cubicBezTo>
                        <a:pt x="384" y="173"/>
                        <a:pt x="377" y="185"/>
                        <a:pt x="377" y="186"/>
                      </a:cubicBezTo>
                      <a:cubicBezTo>
                        <a:pt x="376" y="187"/>
                        <a:pt x="376" y="187"/>
                        <a:pt x="376" y="187"/>
                      </a:cubicBezTo>
                      <a:cubicBezTo>
                        <a:pt x="375" y="186"/>
                        <a:pt x="375" y="186"/>
                        <a:pt x="375" y="186"/>
                      </a:cubicBezTo>
                      <a:cubicBezTo>
                        <a:pt x="363" y="178"/>
                        <a:pt x="366" y="146"/>
                        <a:pt x="369" y="120"/>
                      </a:cubicBezTo>
                      <a:cubicBezTo>
                        <a:pt x="370" y="113"/>
                        <a:pt x="370" y="106"/>
                        <a:pt x="370" y="101"/>
                      </a:cubicBezTo>
                      <a:cubicBezTo>
                        <a:pt x="371" y="79"/>
                        <a:pt x="350" y="50"/>
                        <a:pt x="330" y="37"/>
                      </a:cubicBezTo>
                      <a:cubicBezTo>
                        <a:pt x="320" y="30"/>
                        <a:pt x="311" y="28"/>
                        <a:pt x="305" y="30"/>
                      </a:cubicBezTo>
                      <a:cubicBezTo>
                        <a:pt x="264" y="49"/>
                        <a:pt x="220" y="32"/>
                        <a:pt x="184" y="19"/>
                      </a:cubicBezTo>
                      <a:cubicBezTo>
                        <a:pt x="142" y="2"/>
                        <a:pt x="121" y="5"/>
                        <a:pt x="104" y="27"/>
                      </a:cubicBezTo>
                      <a:cubicBezTo>
                        <a:pt x="101" y="32"/>
                        <a:pt x="97" y="33"/>
                        <a:pt x="92" y="34"/>
                      </a:cubicBezTo>
                      <a:cubicBezTo>
                        <a:pt x="86" y="36"/>
                        <a:pt x="78" y="38"/>
                        <a:pt x="65" y="52"/>
                      </a:cubicBezTo>
                      <a:cubicBezTo>
                        <a:pt x="48" y="69"/>
                        <a:pt x="34" y="114"/>
                        <a:pt x="40" y="143"/>
                      </a:cubicBezTo>
                      <a:cubicBezTo>
                        <a:pt x="46" y="173"/>
                        <a:pt x="44" y="187"/>
                        <a:pt x="43" y="187"/>
                      </a:cubicBezTo>
                      <a:cubicBezTo>
                        <a:pt x="43" y="190"/>
                        <a:pt x="43" y="190"/>
                        <a:pt x="43" y="190"/>
                      </a:cubicBezTo>
                      <a:cubicBezTo>
                        <a:pt x="41" y="188"/>
                        <a:pt x="41" y="188"/>
                        <a:pt x="41" y="188"/>
                      </a:cubicBezTo>
                      <a:cubicBezTo>
                        <a:pt x="30" y="176"/>
                        <a:pt x="19" y="175"/>
                        <a:pt x="12" y="180"/>
                      </a:cubicBezTo>
                      <a:cubicBezTo>
                        <a:pt x="6" y="185"/>
                        <a:pt x="3" y="195"/>
                        <a:pt x="10" y="207"/>
                      </a:cubicBezTo>
                      <a:cubicBezTo>
                        <a:pt x="15" y="216"/>
                        <a:pt x="23" y="220"/>
                        <a:pt x="31" y="221"/>
                      </a:cubicBezTo>
                      <a:cubicBezTo>
                        <a:pt x="36" y="221"/>
                        <a:pt x="41" y="219"/>
                        <a:pt x="44" y="215"/>
                      </a:cubicBezTo>
                      <a:cubicBezTo>
                        <a:pt x="45" y="213"/>
                        <a:pt x="45" y="213"/>
                        <a:pt x="45" y="213"/>
                      </a:cubicBezTo>
                      <a:cubicBezTo>
                        <a:pt x="46" y="216"/>
                        <a:pt x="46" y="216"/>
                        <a:pt x="46" y="216"/>
                      </a:cubicBezTo>
                      <a:cubicBezTo>
                        <a:pt x="45" y="216"/>
                        <a:pt x="45" y="216"/>
                        <a:pt x="45" y="216"/>
                      </a:cubicBezTo>
                      <a:cubicBezTo>
                        <a:pt x="46" y="217"/>
                        <a:pt x="46" y="217"/>
                        <a:pt x="46" y="217"/>
                      </a:cubicBezTo>
                      <a:cubicBezTo>
                        <a:pt x="43" y="221"/>
                        <a:pt x="37" y="223"/>
                        <a:pt x="32" y="223"/>
                      </a:cubicBezTo>
                      <a:close/>
                    </a:path>
                  </a:pathLst>
                </a:custGeom>
                <a:solidFill>
                  <a:srgbClr val="3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55" name="Freeform 1018"/>
                <p:cNvSpPr>
                  <a:spLocks/>
                </p:cNvSpPr>
                <p:nvPr/>
              </p:nvSpPr>
              <p:spPr bwMode="auto">
                <a:xfrm>
                  <a:off x="2943" y="1890"/>
                  <a:ext cx="860" cy="375"/>
                </a:xfrm>
                <a:custGeom>
                  <a:avLst/>
                  <a:gdLst>
                    <a:gd name="T0" fmla="*/ 176 w 363"/>
                    <a:gd name="T1" fmla="*/ 158 h 158"/>
                    <a:gd name="T2" fmla="*/ 0 w 363"/>
                    <a:gd name="T3" fmla="*/ 38 h 158"/>
                    <a:gd name="T4" fmla="*/ 3 w 363"/>
                    <a:gd name="T5" fmla="*/ 38 h 158"/>
                    <a:gd name="T6" fmla="*/ 67 w 363"/>
                    <a:gd name="T7" fmla="*/ 122 h 158"/>
                    <a:gd name="T8" fmla="*/ 176 w 363"/>
                    <a:gd name="T9" fmla="*/ 156 h 158"/>
                    <a:gd name="T10" fmla="*/ 176 w 363"/>
                    <a:gd name="T11" fmla="*/ 156 h 158"/>
                    <a:gd name="T12" fmla="*/ 301 w 363"/>
                    <a:gd name="T13" fmla="*/ 100 h 158"/>
                    <a:gd name="T14" fmla="*/ 326 w 363"/>
                    <a:gd name="T15" fmla="*/ 44 h 158"/>
                    <a:gd name="T16" fmla="*/ 326 w 363"/>
                    <a:gd name="T17" fmla="*/ 42 h 158"/>
                    <a:gd name="T18" fmla="*/ 328 w 363"/>
                    <a:gd name="T19" fmla="*/ 43 h 158"/>
                    <a:gd name="T20" fmla="*/ 349 w 363"/>
                    <a:gd name="T21" fmla="*/ 41 h 158"/>
                    <a:gd name="T22" fmla="*/ 359 w 363"/>
                    <a:gd name="T23" fmla="*/ 14 h 158"/>
                    <a:gd name="T24" fmla="*/ 352 w 363"/>
                    <a:gd name="T25" fmla="*/ 3 h 158"/>
                    <a:gd name="T26" fmla="*/ 350 w 363"/>
                    <a:gd name="T27" fmla="*/ 2 h 158"/>
                    <a:gd name="T28" fmla="*/ 351 w 363"/>
                    <a:gd name="T29" fmla="*/ 0 h 158"/>
                    <a:gd name="T30" fmla="*/ 353 w 363"/>
                    <a:gd name="T31" fmla="*/ 1 h 158"/>
                    <a:gd name="T32" fmla="*/ 361 w 363"/>
                    <a:gd name="T33" fmla="*/ 13 h 158"/>
                    <a:gd name="T34" fmla="*/ 351 w 363"/>
                    <a:gd name="T35" fmla="*/ 43 h 158"/>
                    <a:gd name="T36" fmla="*/ 328 w 363"/>
                    <a:gd name="T37" fmla="*/ 46 h 158"/>
                    <a:gd name="T38" fmla="*/ 303 w 363"/>
                    <a:gd name="T39" fmla="*/ 101 h 158"/>
                    <a:gd name="T40" fmla="*/ 176 w 363"/>
                    <a:gd name="T41" fmla="*/ 158 h 158"/>
                    <a:gd name="T42" fmla="*/ 176 w 363"/>
                    <a:gd name="T43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3" h="158">
                      <a:moveTo>
                        <a:pt x="176" y="158"/>
                      </a:moveTo>
                      <a:cubicBezTo>
                        <a:pt x="104" y="158"/>
                        <a:pt x="14" y="109"/>
                        <a:pt x="0" y="38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9" y="70"/>
                        <a:pt x="32" y="100"/>
                        <a:pt x="67" y="122"/>
                      </a:cubicBezTo>
                      <a:cubicBezTo>
                        <a:pt x="100" y="144"/>
                        <a:pt x="140" y="156"/>
                        <a:pt x="176" y="156"/>
                      </a:cubicBezTo>
                      <a:cubicBezTo>
                        <a:pt x="176" y="156"/>
                        <a:pt x="176" y="156"/>
                        <a:pt x="176" y="156"/>
                      </a:cubicBezTo>
                      <a:cubicBezTo>
                        <a:pt x="245" y="155"/>
                        <a:pt x="282" y="125"/>
                        <a:pt x="301" y="100"/>
                      </a:cubicBezTo>
                      <a:cubicBezTo>
                        <a:pt x="321" y="72"/>
                        <a:pt x="326" y="45"/>
                        <a:pt x="326" y="44"/>
                      </a:cubicBezTo>
                      <a:cubicBezTo>
                        <a:pt x="326" y="42"/>
                        <a:pt x="326" y="42"/>
                        <a:pt x="326" y="42"/>
                      </a:cubicBezTo>
                      <a:cubicBezTo>
                        <a:pt x="328" y="43"/>
                        <a:pt x="328" y="43"/>
                        <a:pt x="328" y="43"/>
                      </a:cubicBezTo>
                      <a:cubicBezTo>
                        <a:pt x="333" y="48"/>
                        <a:pt x="343" y="49"/>
                        <a:pt x="349" y="41"/>
                      </a:cubicBezTo>
                      <a:cubicBezTo>
                        <a:pt x="355" y="35"/>
                        <a:pt x="360" y="23"/>
                        <a:pt x="359" y="14"/>
                      </a:cubicBezTo>
                      <a:cubicBezTo>
                        <a:pt x="358" y="9"/>
                        <a:pt x="356" y="5"/>
                        <a:pt x="352" y="3"/>
                      </a:cubicBezTo>
                      <a:cubicBezTo>
                        <a:pt x="352" y="3"/>
                        <a:pt x="351" y="2"/>
                        <a:pt x="350" y="2"/>
                      </a:cubicBezTo>
                      <a:cubicBezTo>
                        <a:pt x="351" y="0"/>
                        <a:pt x="351" y="0"/>
                        <a:pt x="351" y="0"/>
                      </a:cubicBezTo>
                      <a:cubicBezTo>
                        <a:pt x="352" y="0"/>
                        <a:pt x="353" y="1"/>
                        <a:pt x="353" y="1"/>
                      </a:cubicBezTo>
                      <a:cubicBezTo>
                        <a:pt x="358" y="4"/>
                        <a:pt x="360" y="8"/>
                        <a:pt x="361" y="13"/>
                      </a:cubicBezTo>
                      <a:cubicBezTo>
                        <a:pt x="363" y="24"/>
                        <a:pt x="357" y="36"/>
                        <a:pt x="351" y="43"/>
                      </a:cubicBezTo>
                      <a:cubicBezTo>
                        <a:pt x="344" y="51"/>
                        <a:pt x="334" y="50"/>
                        <a:pt x="328" y="46"/>
                      </a:cubicBezTo>
                      <a:cubicBezTo>
                        <a:pt x="326" y="53"/>
                        <a:pt x="321" y="77"/>
                        <a:pt x="303" y="101"/>
                      </a:cubicBezTo>
                      <a:cubicBezTo>
                        <a:pt x="284" y="127"/>
                        <a:pt x="246" y="158"/>
                        <a:pt x="176" y="158"/>
                      </a:cubicBezTo>
                      <a:cubicBezTo>
                        <a:pt x="176" y="158"/>
                        <a:pt x="176" y="158"/>
                        <a:pt x="176" y="158"/>
                      </a:cubicBezTo>
                      <a:close/>
                    </a:path>
                  </a:pathLst>
                </a:custGeom>
                <a:solidFill>
                  <a:srgbClr val="A842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56" name="Freeform 1019"/>
                <p:cNvSpPr>
                  <a:spLocks/>
                </p:cNvSpPr>
                <p:nvPr/>
              </p:nvSpPr>
              <p:spPr bwMode="auto">
                <a:xfrm>
                  <a:off x="3540" y="1626"/>
                  <a:ext cx="78" cy="50"/>
                </a:xfrm>
                <a:custGeom>
                  <a:avLst/>
                  <a:gdLst>
                    <a:gd name="T0" fmla="*/ 1 w 33"/>
                    <a:gd name="T1" fmla="*/ 14 h 21"/>
                    <a:gd name="T2" fmla="*/ 20 w 33"/>
                    <a:gd name="T3" fmla="*/ 10 h 21"/>
                    <a:gd name="T4" fmla="*/ 21 w 33"/>
                    <a:gd name="T5" fmla="*/ 19 h 21"/>
                    <a:gd name="T6" fmla="*/ 1 w 33"/>
                    <a:gd name="T7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21">
                      <a:moveTo>
                        <a:pt x="1" y="14"/>
                      </a:moveTo>
                      <a:cubicBezTo>
                        <a:pt x="0" y="10"/>
                        <a:pt x="6" y="0"/>
                        <a:pt x="20" y="10"/>
                      </a:cubicBezTo>
                      <a:cubicBezTo>
                        <a:pt x="33" y="19"/>
                        <a:pt x="29" y="21"/>
                        <a:pt x="21" y="19"/>
                      </a:cubicBezTo>
                      <a:cubicBezTo>
                        <a:pt x="12" y="16"/>
                        <a:pt x="2" y="19"/>
                        <a:pt x="1" y="14"/>
                      </a:cubicBezTo>
                      <a:close/>
                    </a:path>
                  </a:pathLst>
                </a:custGeom>
                <a:solidFill>
                  <a:srgbClr val="8C30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57" name="Freeform 1020"/>
                <p:cNvSpPr>
                  <a:spLocks/>
                </p:cNvSpPr>
                <p:nvPr/>
              </p:nvSpPr>
              <p:spPr bwMode="auto">
                <a:xfrm>
                  <a:off x="3545" y="1652"/>
                  <a:ext cx="73" cy="24"/>
                </a:xfrm>
                <a:custGeom>
                  <a:avLst/>
                  <a:gdLst>
                    <a:gd name="T0" fmla="*/ 15 w 31"/>
                    <a:gd name="T1" fmla="*/ 5 h 10"/>
                    <a:gd name="T2" fmla="*/ 20 w 31"/>
                    <a:gd name="T3" fmla="*/ 0 h 10"/>
                    <a:gd name="T4" fmla="*/ 19 w 31"/>
                    <a:gd name="T5" fmla="*/ 8 h 10"/>
                    <a:gd name="T6" fmla="*/ 0 w 31"/>
                    <a:gd name="T7" fmla="*/ 4 h 10"/>
                    <a:gd name="T8" fmla="*/ 15 w 31"/>
                    <a:gd name="T9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0">
                      <a:moveTo>
                        <a:pt x="15" y="5"/>
                      </a:moveTo>
                      <a:cubicBezTo>
                        <a:pt x="22" y="6"/>
                        <a:pt x="25" y="5"/>
                        <a:pt x="20" y="0"/>
                      </a:cubicBezTo>
                      <a:cubicBezTo>
                        <a:pt x="31" y="8"/>
                        <a:pt x="26" y="10"/>
                        <a:pt x="19" y="8"/>
                      </a:cubicBezTo>
                      <a:cubicBezTo>
                        <a:pt x="10" y="5"/>
                        <a:pt x="2" y="8"/>
                        <a:pt x="0" y="4"/>
                      </a:cubicBezTo>
                      <a:cubicBezTo>
                        <a:pt x="3" y="5"/>
                        <a:pt x="9" y="4"/>
                        <a:pt x="15" y="5"/>
                      </a:cubicBezTo>
                      <a:close/>
                    </a:path>
                  </a:pathLst>
                </a:custGeom>
                <a:solidFill>
                  <a:srgbClr val="781F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58" name="Freeform 1021"/>
                <p:cNvSpPr>
                  <a:spLocks noEditPoints="1"/>
                </p:cNvSpPr>
                <p:nvPr/>
              </p:nvSpPr>
              <p:spPr bwMode="auto">
                <a:xfrm>
                  <a:off x="3540" y="1638"/>
                  <a:ext cx="71" cy="36"/>
                </a:xfrm>
                <a:custGeom>
                  <a:avLst/>
                  <a:gdLst>
                    <a:gd name="T0" fmla="*/ 26 w 30"/>
                    <a:gd name="T1" fmla="*/ 15 h 15"/>
                    <a:gd name="T2" fmla="*/ 21 w 30"/>
                    <a:gd name="T3" fmla="*/ 14 h 15"/>
                    <a:gd name="T4" fmla="*/ 10 w 30"/>
                    <a:gd name="T5" fmla="*/ 13 h 15"/>
                    <a:gd name="T6" fmla="*/ 0 w 30"/>
                    <a:gd name="T7" fmla="*/ 9 h 15"/>
                    <a:gd name="T8" fmla="*/ 2 w 30"/>
                    <a:gd name="T9" fmla="*/ 3 h 15"/>
                    <a:gd name="T10" fmla="*/ 9 w 30"/>
                    <a:gd name="T11" fmla="*/ 0 h 15"/>
                    <a:gd name="T12" fmla="*/ 21 w 30"/>
                    <a:gd name="T13" fmla="*/ 4 h 15"/>
                    <a:gd name="T14" fmla="*/ 29 w 30"/>
                    <a:gd name="T15" fmla="*/ 14 h 15"/>
                    <a:gd name="T16" fmla="*/ 26 w 30"/>
                    <a:gd name="T17" fmla="*/ 15 h 15"/>
                    <a:gd name="T18" fmla="*/ 9 w 30"/>
                    <a:gd name="T19" fmla="*/ 1 h 15"/>
                    <a:gd name="T20" fmla="*/ 3 w 30"/>
                    <a:gd name="T21" fmla="*/ 4 h 15"/>
                    <a:gd name="T22" fmla="*/ 1 w 30"/>
                    <a:gd name="T23" fmla="*/ 9 h 15"/>
                    <a:gd name="T24" fmla="*/ 10 w 30"/>
                    <a:gd name="T25" fmla="*/ 12 h 15"/>
                    <a:gd name="T26" fmla="*/ 21 w 30"/>
                    <a:gd name="T27" fmla="*/ 13 h 15"/>
                    <a:gd name="T28" fmla="*/ 26 w 30"/>
                    <a:gd name="T29" fmla="*/ 14 h 15"/>
                    <a:gd name="T30" fmla="*/ 28 w 30"/>
                    <a:gd name="T31" fmla="*/ 14 h 15"/>
                    <a:gd name="T32" fmla="*/ 20 w 30"/>
                    <a:gd name="T33" fmla="*/ 5 h 15"/>
                    <a:gd name="T34" fmla="*/ 9 w 30"/>
                    <a:gd name="T35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0" h="15">
                      <a:moveTo>
                        <a:pt x="26" y="15"/>
                      </a:moveTo>
                      <a:cubicBezTo>
                        <a:pt x="25" y="15"/>
                        <a:pt x="23" y="15"/>
                        <a:pt x="21" y="14"/>
                      </a:cubicBezTo>
                      <a:cubicBezTo>
                        <a:pt x="17" y="13"/>
                        <a:pt x="13" y="13"/>
                        <a:pt x="10" y="13"/>
                      </a:cubicBezTo>
                      <a:cubicBezTo>
                        <a:pt x="5" y="13"/>
                        <a:pt x="1" y="13"/>
                        <a:pt x="0" y="9"/>
                      </a:cubicBezTo>
                      <a:cubicBezTo>
                        <a:pt x="0" y="7"/>
                        <a:pt x="0" y="5"/>
                        <a:pt x="2" y="3"/>
                      </a:cubicBezTo>
                      <a:cubicBezTo>
                        <a:pt x="3" y="1"/>
                        <a:pt x="5" y="0"/>
                        <a:pt x="9" y="0"/>
                      </a:cubicBezTo>
                      <a:cubicBezTo>
                        <a:pt x="12" y="0"/>
                        <a:pt x="16" y="1"/>
                        <a:pt x="21" y="4"/>
                      </a:cubicBezTo>
                      <a:cubicBezTo>
                        <a:pt x="27" y="9"/>
                        <a:pt x="30" y="12"/>
                        <a:pt x="29" y="14"/>
                      </a:cubicBezTo>
                      <a:cubicBezTo>
                        <a:pt x="29" y="15"/>
                        <a:pt x="28" y="15"/>
                        <a:pt x="26" y="15"/>
                      </a:cubicBezTo>
                      <a:close/>
                      <a:moveTo>
                        <a:pt x="9" y="1"/>
                      </a:moveTo>
                      <a:cubicBezTo>
                        <a:pt x="6" y="1"/>
                        <a:pt x="4" y="2"/>
                        <a:pt x="3" y="4"/>
                      </a:cubicBezTo>
                      <a:cubicBezTo>
                        <a:pt x="1" y="5"/>
                        <a:pt x="1" y="8"/>
                        <a:pt x="1" y="9"/>
                      </a:cubicBezTo>
                      <a:cubicBezTo>
                        <a:pt x="2" y="12"/>
                        <a:pt x="5" y="12"/>
                        <a:pt x="10" y="12"/>
                      </a:cubicBezTo>
                      <a:cubicBezTo>
                        <a:pt x="13" y="12"/>
                        <a:pt x="17" y="12"/>
                        <a:pt x="21" y="13"/>
                      </a:cubicBezTo>
                      <a:cubicBezTo>
                        <a:pt x="23" y="14"/>
                        <a:pt x="25" y="14"/>
                        <a:pt x="26" y="14"/>
                      </a:cubicBezTo>
                      <a:cubicBezTo>
                        <a:pt x="27" y="14"/>
                        <a:pt x="28" y="14"/>
                        <a:pt x="28" y="14"/>
                      </a:cubicBezTo>
                      <a:cubicBezTo>
                        <a:pt x="28" y="13"/>
                        <a:pt x="28" y="11"/>
                        <a:pt x="20" y="5"/>
                      </a:cubicBezTo>
                      <a:cubicBezTo>
                        <a:pt x="16" y="2"/>
                        <a:pt x="12" y="1"/>
                        <a:pt x="9" y="1"/>
                      </a:cubicBezTo>
                      <a:close/>
                    </a:path>
                  </a:pathLst>
                </a:custGeom>
                <a:solidFill>
                  <a:srgbClr val="2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59" name="Freeform 1022"/>
                <p:cNvSpPr>
                  <a:spLocks/>
                </p:cNvSpPr>
                <p:nvPr/>
              </p:nvSpPr>
              <p:spPr bwMode="auto">
                <a:xfrm>
                  <a:off x="3542" y="1640"/>
                  <a:ext cx="40" cy="15"/>
                </a:xfrm>
                <a:custGeom>
                  <a:avLst/>
                  <a:gdLst>
                    <a:gd name="T0" fmla="*/ 14 w 17"/>
                    <a:gd name="T1" fmla="*/ 3 h 6"/>
                    <a:gd name="T2" fmla="*/ 3 w 17"/>
                    <a:gd name="T3" fmla="*/ 3 h 6"/>
                    <a:gd name="T4" fmla="*/ 9 w 17"/>
                    <a:gd name="T5" fmla="*/ 5 h 6"/>
                    <a:gd name="T6" fmla="*/ 14 w 17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6">
                      <a:moveTo>
                        <a:pt x="14" y="3"/>
                      </a:moveTo>
                      <a:cubicBezTo>
                        <a:pt x="12" y="1"/>
                        <a:pt x="6" y="0"/>
                        <a:pt x="3" y="3"/>
                      </a:cubicBezTo>
                      <a:cubicBezTo>
                        <a:pt x="0" y="6"/>
                        <a:pt x="4" y="6"/>
                        <a:pt x="9" y="5"/>
                      </a:cubicBezTo>
                      <a:cubicBezTo>
                        <a:pt x="13" y="4"/>
                        <a:pt x="17" y="4"/>
                        <a:pt x="14" y="3"/>
                      </a:cubicBezTo>
                      <a:close/>
                    </a:path>
                  </a:pathLst>
                </a:custGeom>
                <a:solidFill>
                  <a:srgbClr val="A14D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60" name="Freeform 1023"/>
                <p:cNvSpPr>
                  <a:spLocks/>
                </p:cNvSpPr>
                <p:nvPr/>
              </p:nvSpPr>
              <p:spPr bwMode="auto">
                <a:xfrm>
                  <a:off x="3504" y="1707"/>
                  <a:ext cx="107" cy="76"/>
                </a:xfrm>
                <a:custGeom>
                  <a:avLst/>
                  <a:gdLst>
                    <a:gd name="T0" fmla="*/ 25 w 45"/>
                    <a:gd name="T1" fmla="*/ 29 h 32"/>
                    <a:gd name="T2" fmla="*/ 9 w 45"/>
                    <a:gd name="T3" fmla="*/ 13 h 32"/>
                    <a:gd name="T4" fmla="*/ 43 w 45"/>
                    <a:gd name="T5" fmla="*/ 20 h 32"/>
                    <a:gd name="T6" fmla="*/ 25 w 45"/>
                    <a:gd name="T7" fmla="*/ 2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32">
                      <a:moveTo>
                        <a:pt x="25" y="29"/>
                      </a:moveTo>
                      <a:cubicBezTo>
                        <a:pt x="14" y="29"/>
                        <a:pt x="0" y="27"/>
                        <a:pt x="9" y="13"/>
                      </a:cubicBezTo>
                      <a:cubicBezTo>
                        <a:pt x="19" y="0"/>
                        <a:pt x="40" y="4"/>
                        <a:pt x="43" y="20"/>
                      </a:cubicBezTo>
                      <a:cubicBezTo>
                        <a:pt x="45" y="32"/>
                        <a:pt x="35" y="30"/>
                        <a:pt x="25" y="29"/>
                      </a:cubicBezTo>
                      <a:close/>
                    </a:path>
                  </a:pathLst>
                </a:custGeom>
                <a:solidFill>
                  <a:srgbClr val="EBB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61" name="Freeform 1024"/>
                <p:cNvSpPr>
                  <a:spLocks/>
                </p:cNvSpPr>
                <p:nvPr/>
              </p:nvSpPr>
              <p:spPr bwMode="auto">
                <a:xfrm>
                  <a:off x="3530" y="1721"/>
                  <a:ext cx="71" cy="50"/>
                </a:xfrm>
                <a:custGeom>
                  <a:avLst/>
                  <a:gdLst>
                    <a:gd name="T0" fmla="*/ 17 w 30"/>
                    <a:gd name="T1" fmla="*/ 19 h 21"/>
                    <a:gd name="T2" fmla="*/ 7 w 30"/>
                    <a:gd name="T3" fmla="*/ 9 h 21"/>
                    <a:gd name="T4" fmla="*/ 29 w 30"/>
                    <a:gd name="T5" fmla="*/ 13 h 21"/>
                    <a:gd name="T6" fmla="*/ 17 w 30"/>
                    <a:gd name="T7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21">
                      <a:moveTo>
                        <a:pt x="17" y="19"/>
                      </a:moveTo>
                      <a:cubicBezTo>
                        <a:pt x="10" y="19"/>
                        <a:pt x="0" y="18"/>
                        <a:pt x="7" y="9"/>
                      </a:cubicBezTo>
                      <a:cubicBezTo>
                        <a:pt x="13" y="0"/>
                        <a:pt x="27" y="3"/>
                        <a:pt x="29" y="13"/>
                      </a:cubicBezTo>
                      <a:cubicBezTo>
                        <a:pt x="30" y="21"/>
                        <a:pt x="24" y="20"/>
                        <a:pt x="17" y="19"/>
                      </a:cubicBezTo>
                      <a:close/>
                    </a:path>
                  </a:pathLst>
                </a:custGeom>
                <a:solidFill>
                  <a:srgbClr val="912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62" name="Freeform 1025"/>
                <p:cNvSpPr>
                  <a:spLocks noEditPoints="1"/>
                </p:cNvSpPr>
                <p:nvPr/>
              </p:nvSpPr>
              <p:spPr bwMode="auto">
                <a:xfrm>
                  <a:off x="3537" y="1726"/>
                  <a:ext cx="64" cy="45"/>
                </a:xfrm>
                <a:custGeom>
                  <a:avLst/>
                  <a:gdLst>
                    <a:gd name="T0" fmla="*/ 9 w 27"/>
                    <a:gd name="T1" fmla="*/ 18 h 19"/>
                    <a:gd name="T2" fmla="*/ 1 w 27"/>
                    <a:gd name="T3" fmla="*/ 14 h 19"/>
                    <a:gd name="T4" fmla="*/ 3 w 27"/>
                    <a:gd name="T5" fmla="*/ 6 h 19"/>
                    <a:gd name="T6" fmla="*/ 16 w 27"/>
                    <a:gd name="T7" fmla="*/ 1 h 19"/>
                    <a:gd name="T8" fmla="*/ 27 w 27"/>
                    <a:gd name="T9" fmla="*/ 11 h 19"/>
                    <a:gd name="T10" fmla="*/ 26 w 27"/>
                    <a:gd name="T11" fmla="*/ 17 h 19"/>
                    <a:gd name="T12" fmla="*/ 17 w 27"/>
                    <a:gd name="T13" fmla="*/ 18 h 19"/>
                    <a:gd name="T14" fmla="*/ 14 w 27"/>
                    <a:gd name="T15" fmla="*/ 18 h 19"/>
                    <a:gd name="T16" fmla="*/ 9 w 27"/>
                    <a:gd name="T17" fmla="*/ 18 h 19"/>
                    <a:gd name="T18" fmla="*/ 16 w 27"/>
                    <a:gd name="T19" fmla="*/ 2 h 19"/>
                    <a:gd name="T20" fmla="*/ 4 w 27"/>
                    <a:gd name="T21" fmla="*/ 7 h 19"/>
                    <a:gd name="T22" fmla="*/ 3 w 27"/>
                    <a:gd name="T23" fmla="*/ 13 h 19"/>
                    <a:gd name="T24" fmla="*/ 9 w 27"/>
                    <a:gd name="T25" fmla="*/ 16 h 19"/>
                    <a:gd name="T26" fmla="*/ 14 w 27"/>
                    <a:gd name="T27" fmla="*/ 17 h 19"/>
                    <a:gd name="T28" fmla="*/ 17 w 27"/>
                    <a:gd name="T29" fmla="*/ 17 h 19"/>
                    <a:gd name="T30" fmla="*/ 25 w 27"/>
                    <a:gd name="T31" fmla="*/ 16 h 19"/>
                    <a:gd name="T32" fmla="*/ 25 w 27"/>
                    <a:gd name="T33" fmla="*/ 11 h 19"/>
                    <a:gd name="T34" fmla="*/ 16 w 27"/>
                    <a:gd name="T35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7" h="19">
                      <a:moveTo>
                        <a:pt x="9" y="18"/>
                      </a:moveTo>
                      <a:cubicBezTo>
                        <a:pt x="5" y="17"/>
                        <a:pt x="2" y="16"/>
                        <a:pt x="1" y="14"/>
                      </a:cubicBezTo>
                      <a:cubicBezTo>
                        <a:pt x="0" y="12"/>
                        <a:pt x="1" y="9"/>
                        <a:pt x="3" y="6"/>
                      </a:cubicBezTo>
                      <a:cubicBezTo>
                        <a:pt x="6" y="2"/>
                        <a:pt x="11" y="0"/>
                        <a:pt x="16" y="1"/>
                      </a:cubicBezTo>
                      <a:cubicBezTo>
                        <a:pt x="21" y="2"/>
                        <a:pt x="26" y="6"/>
                        <a:pt x="27" y="11"/>
                      </a:cubicBezTo>
                      <a:cubicBezTo>
                        <a:pt x="27" y="14"/>
                        <a:pt x="27" y="16"/>
                        <a:pt x="26" y="17"/>
                      </a:cubicBezTo>
                      <a:cubicBezTo>
                        <a:pt x="24" y="19"/>
                        <a:pt x="21" y="18"/>
                        <a:pt x="17" y="18"/>
                      </a:cubicBezTo>
                      <a:cubicBezTo>
                        <a:pt x="16" y="18"/>
                        <a:pt x="15" y="18"/>
                        <a:pt x="14" y="18"/>
                      </a:cubicBezTo>
                      <a:cubicBezTo>
                        <a:pt x="12" y="18"/>
                        <a:pt x="11" y="18"/>
                        <a:pt x="9" y="18"/>
                      </a:cubicBezTo>
                      <a:close/>
                      <a:moveTo>
                        <a:pt x="16" y="2"/>
                      </a:moveTo>
                      <a:cubicBezTo>
                        <a:pt x="11" y="2"/>
                        <a:pt x="7" y="4"/>
                        <a:pt x="4" y="7"/>
                      </a:cubicBezTo>
                      <a:cubicBezTo>
                        <a:pt x="2" y="10"/>
                        <a:pt x="2" y="12"/>
                        <a:pt x="3" y="13"/>
                      </a:cubicBezTo>
                      <a:cubicBezTo>
                        <a:pt x="3" y="15"/>
                        <a:pt x="6" y="16"/>
                        <a:pt x="9" y="16"/>
                      </a:cubicBezTo>
                      <a:cubicBezTo>
                        <a:pt x="11" y="16"/>
                        <a:pt x="12" y="17"/>
                        <a:pt x="14" y="17"/>
                      </a:cubicBezTo>
                      <a:cubicBezTo>
                        <a:pt x="15" y="17"/>
                        <a:pt x="16" y="17"/>
                        <a:pt x="17" y="17"/>
                      </a:cubicBezTo>
                      <a:cubicBezTo>
                        <a:pt x="20" y="17"/>
                        <a:pt x="23" y="17"/>
                        <a:pt x="25" y="16"/>
                      </a:cubicBezTo>
                      <a:cubicBezTo>
                        <a:pt x="25" y="15"/>
                        <a:pt x="26" y="14"/>
                        <a:pt x="25" y="11"/>
                      </a:cubicBezTo>
                      <a:cubicBezTo>
                        <a:pt x="24" y="6"/>
                        <a:pt x="20" y="3"/>
                        <a:pt x="16" y="2"/>
                      </a:cubicBezTo>
                      <a:close/>
                    </a:path>
                  </a:pathLst>
                </a:custGeom>
                <a:solidFill>
                  <a:srgbClr val="450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63" name="Freeform 1026"/>
                <p:cNvSpPr>
                  <a:spLocks/>
                </p:cNvSpPr>
                <p:nvPr/>
              </p:nvSpPr>
              <p:spPr bwMode="auto">
                <a:xfrm>
                  <a:off x="3559" y="1733"/>
                  <a:ext cx="28" cy="24"/>
                </a:xfrm>
                <a:custGeom>
                  <a:avLst/>
                  <a:gdLst>
                    <a:gd name="T0" fmla="*/ 7 w 12"/>
                    <a:gd name="T1" fmla="*/ 8 h 10"/>
                    <a:gd name="T2" fmla="*/ 3 w 12"/>
                    <a:gd name="T3" fmla="*/ 3 h 10"/>
                    <a:gd name="T4" fmla="*/ 12 w 12"/>
                    <a:gd name="T5" fmla="*/ 7 h 10"/>
                    <a:gd name="T6" fmla="*/ 7 w 12"/>
                    <a:gd name="T7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0">
                      <a:moveTo>
                        <a:pt x="7" y="8"/>
                      </a:moveTo>
                      <a:cubicBezTo>
                        <a:pt x="4" y="8"/>
                        <a:pt x="0" y="7"/>
                        <a:pt x="3" y="3"/>
                      </a:cubicBezTo>
                      <a:cubicBezTo>
                        <a:pt x="7" y="0"/>
                        <a:pt x="12" y="2"/>
                        <a:pt x="12" y="7"/>
                      </a:cubicBezTo>
                      <a:cubicBezTo>
                        <a:pt x="12" y="10"/>
                        <a:pt x="10" y="9"/>
                        <a:pt x="7" y="8"/>
                      </a:cubicBezTo>
                      <a:close/>
                    </a:path>
                  </a:pathLst>
                </a:custGeom>
                <a:solidFill>
                  <a:srgbClr val="C45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64" name="Freeform 1027"/>
                <p:cNvSpPr>
                  <a:spLocks/>
                </p:cNvSpPr>
                <p:nvPr/>
              </p:nvSpPr>
              <p:spPr bwMode="auto">
                <a:xfrm>
                  <a:off x="3573" y="1740"/>
                  <a:ext cx="12" cy="10"/>
                </a:xfrm>
                <a:custGeom>
                  <a:avLst/>
                  <a:gdLst>
                    <a:gd name="T0" fmla="*/ 3 w 5"/>
                    <a:gd name="T1" fmla="*/ 3 h 4"/>
                    <a:gd name="T2" fmla="*/ 1 w 5"/>
                    <a:gd name="T3" fmla="*/ 1 h 4"/>
                    <a:gd name="T4" fmla="*/ 5 w 5"/>
                    <a:gd name="T5" fmla="*/ 3 h 4"/>
                    <a:gd name="T6" fmla="*/ 3 w 5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3" y="3"/>
                      </a:moveTo>
                      <a:cubicBezTo>
                        <a:pt x="1" y="3"/>
                        <a:pt x="0" y="2"/>
                        <a:pt x="1" y="1"/>
                      </a:cubicBezTo>
                      <a:cubicBezTo>
                        <a:pt x="2" y="0"/>
                        <a:pt x="5" y="1"/>
                        <a:pt x="5" y="3"/>
                      </a:cubicBezTo>
                      <a:cubicBezTo>
                        <a:pt x="5" y="4"/>
                        <a:pt x="4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FFE0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65" name="Freeform 1028"/>
                <p:cNvSpPr>
                  <a:spLocks/>
                </p:cNvSpPr>
                <p:nvPr/>
              </p:nvSpPr>
              <p:spPr bwMode="auto">
                <a:xfrm>
                  <a:off x="3050" y="1638"/>
                  <a:ext cx="73" cy="62"/>
                </a:xfrm>
                <a:custGeom>
                  <a:avLst/>
                  <a:gdLst>
                    <a:gd name="T0" fmla="*/ 31 w 31"/>
                    <a:gd name="T1" fmla="*/ 14 h 26"/>
                    <a:gd name="T2" fmla="*/ 11 w 31"/>
                    <a:gd name="T3" fmla="*/ 13 h 26"/>
                    <a:gd name="T4" fmla="*/ 12 w 31"/>
                    <a:gd name="T5" fmla="*/ 22 h 26"/>
                    <a:gd name="T6" fmla="*/ 31 w 31"/>
                    <a:gd name="T7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6">
                      <a:moveTo>
                        <a:pt x="31" y="14"/>
                      </a:moveTo>
                      <a:cubicBezTo>
                        <a:pt x="31" y="10"/>
                        <a:pt x="24" y="0"/>
                        <a:pt x="11" y="13"/>
                      </a:cubicBezTo>
                      <a:cubicBezTo>
                        <a:pt x="0" y="24"/>
                        <a:pt x="4" y="26"/>
                        <a:pt x="12" y="22"/>
                      </a:cubicBezTo>
                      <a:cubicBezTo>
                        <a:pt x="21" y="18"/>
                        <a:pt x="31" y="20"/>
                        <a:pt x="31" y="14"/>
                      </a:cubicBezTo>
                      <a:close/>
                    </a:path>
                  </a:pathLst>
                </a:custGeom>
                <a:solidFill>
                  <a:srgbClr val="8C30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66" name="Freeform 1029"/>
                <p:cNvSpPr>
                  <a:spLocks/>
                </p:cNvSpPr>
                <p:nvPr/>
              </p:nvSpPr>
              <p:spPr bwMode="auto">
                <a:xfrm>
                  <a:off x="3050" y="1674"/>
                  <a:ext cx="73" cy="26"/>
                </a:xfrm>
                <a:custGeom>
                  <a:avLst/>
                  <a:gdLst>
                    <a:gd name="T0" fmla="*/ 15 w 31"/>
                    <a:gd name="T1" fmla="*/ 3 h 11"/>
                    <a:gd name="T2" fmla="*/ 9 w 31"/>
                    <a:gd name="T3" fmla="*/ 0 h 11"/>
                    <a:gd name="T4" fmla="*/ 12 w 31"/>
                    <a:gd name="T5" fmla="*/ 7 h 11"/>
                    <a:gd name="T6" fmla="*/ 31 w 31"/>
                    <a:gd name="T7" fmla="*/ 1 h 11"/>
                    <a:gd name="T8" fmla="*/ 15 w 31"/>
                    <a:gd name="T9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1">
                      <a:moveTo>
                        <a:pt x="15" y="3"/>
                      </a:moveTo>
                      <a:cubicBezTo>
                        <a:pt x="9" y="6"/>
                        <a:pt x="5" y="5"/>
                        <a:pt x="9" y="0"/>
                      </a:cubicBezTo>
                      <a:cubicBezTo>
                        <a:pt x="0" y="10"/>
                        <a:pt x="5" y="11"/>
                        <a:pt x="12" y="7"/>
                      </a:cubicBezTo>
                      <a:cubicBezTo>
                        <a:pt x="20" y="3"/>
                        <a:pt x="29" y="4"/>
                        <a:pt x="31" y="1"/>
                      </a:cubicBezTo>
                      <a:cubicBezTo>
                        <a:pt x="27" y="1"/>
                        <a:pt x="21" y="1"/>
                        <a:pt x="15" y="3"/>
                      </a:cubicBezTo>
                      <a:close/>
                    </a:path>
                  </a:pathLst>
                </a:custGeom>
                <a:solidFill>
                  <a:srgbClr val="781F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67" name="Freeform 1030"/>
                <p:cNvSpPr>
                  <a:spLocks noEditPoints="1"/>
                </p:cNvSpPr>
                <p:nvPr/>
              </p:nvSpPr>
              <p:spPr bwMode="auto">
                <a:xfrm>
                  <a:off x="3057" y="1650"/>
                  <a:ext cx="69" cy="47"/>
                </a:xfrm>
                <a:custGeom>
                  <a:avLst/>
                  <a:gdLst>
                    <a:gd name="T0" fmla="*/ 0 w 29"/>
                    <a:gd name="T1" fmla="*/ 19 h 20"/>
                    <a:gd name="T2" fmla="*/ 8 w 29"/>
                    <a:gd name="T3" fmla="*/ 8 h 20"/>
                    <a:gd name="T4" fmla="*/ 19 w 29"/>
                    <a:gd name="T5" fmla="*/ 1 h 20"/>
                    <a:gd name="T6" fmla="*/ 26 w 29"/>
                    <a:gd name="T7" fmla="*/ 3 h 20"/>
                    <a:gd name="T8" fmla="*/ 29 w 29"/>
                    <a:gd name="T9" fmla="*/ 9 h 20"/>
                    <a:gd name="T10" fmla="*/ 20 w 29"/>
                    <a:gd name="T11" fmla="*/ 15 h 20"/>
                    <a:gd name="T12" fmla="*/ 9 w 29"/>
                    <a:gd name="T13" fmla="*/ 18 h 20"/>
                    <a:gd name="T14" fmla="*/ 4 w 29"/>
                    <a:gd name="T15" fmla="*/ 20 h 20"/>
                    <a:gd name="T16" fmla="*/ 0 w 29"/>
                    <a:gd name="T17" fmla="*/ 19 h 20"/>
                    <a:gd name="T18" fmla="*/ 9 w 29"/>
                    <a:gd name="T19" fmla="*/ 8 h 20"/>
                    <a:gd name="T20" fmla="*/ 2 w 29"/>
                    <a:gd name="T21" fmla="*/ 18 h 20"/>
                    <a:gd name="T22" fmla="*/ 4 w 29"/>
                    <a:gd name="T23" fmla="*/ 19 h 20"/>
                    <a:gd name="T24" fmla="*/ 9 w 29"/>
                    <a:gd name="T25" fmla="*/ 17 h 20"/>
                    <a:gd name="T26" fmla="*/ 20 w 29"/>
                    <a:gd name="T27" fmla="*/ 14 h 20"/>
                    <a:gd name="T28" fmla="*/ 28 w 29"/>
                    <a:gd name="T29" fmla="*/ 9 h 20"/>
                    <a:gd name="T30" fmla="*/ 25 w 29"/>
                    <a:gd name="T31" fmla="*/ 4 h 20"/>
                    <a:gd name="T32" fmla="*/ 19 w 29"/>
                    <a:gd name="T33" fmla="*/ 2 h 20"/>
                    <a:gd name="T34" fmla="*/ 9 w 29"/>
                    <a:gd name="T35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9" h="20">
                      <a:moveTo>
                        <a:pt x="0" y="19"/>
                      </a:moveTo>
                      <a:cubicBezTo>
                        <a:pt x="0" y="17"/>
                        <a:pt x="2" y="13"/>
                        <a:pt x="8" y="8"/>
                      </a:cubicBezTo>
                      <a:cubicBezTo>
                        <a:pt x="12" y="4"/>
                        <a:pt x="15" y="2"/>
                        <a:pt x="19" y="1"/>
                      </a:cubicBezTo>
                      <a:cubicBezTo>
                        <a:pt x="22" y="0"/>
                        <a:pt x="25" y="2"/>
                        <a:pt x="26" y="3"/>
                      </a:cubicBezTo>
                      <a:cubicBezTo>
                        <a:pt x="28" y="5"/>
                        <a:pt x="29" y="7"/>
                        <a:pt x="29" y="9"/>
                      </a:cubicBezTo>
                      <a:cubicBezTo>
                        <a:pt x="29" y="13"/>
                        <a:pt x="25" y="14"/>
                        <a:pt x="20" y="15"/>
                      </a:cubicBezTo>
                      <a:cubicBezTo>
                        <a:pt x="17" y="15"/>
                        <a:pt x="13" y="16"/>
                        <a:pt x="9" y="18"/>
                      </a:cubicBezTo>
                      <a:cubicBezTo>
                        <a:pt x="7" y="19"/>
                        <a:pt x="5" y="19"/>
                        <a:pt x="4" y="20"/>
                      </a:cubicBezTo>
                      <a:cubicBezTo>
                        <a:pt x="2" y="20"/>
                        <a:pt x="1" y="19"/>
                        <a:pt x="0" y="19"/>
                      </a:cubicBezTo>
                      <a:close/>
                      <a:moveTo>
                        <a:pt x="9" y="8"/>
                      </a:moveTo>
                      <a:cubicBezTo>
                        <a:pt x="1" y="16"/>
                        <a:pt x="1" y="18"/>
                        <a:pt x="2" y="18"/>
                      </a:cubicBezTo>
                      <a:cubicBezTo>
                        <a:pt x="2" y="19"/>
                        <a:pt x="3" y="19"/>
                        <a:pt x="4" y="19"/>
                      </a:cubicBezTo>
                      <a:cubicBezTo>
                        <a:pt x="5" y="18"/>
                        <a:pt x="7" y="18"/>
                        <a:pt x="9" y="17"/>
                      </a:cubicBezTo>
                      <a:cubicBezTo>
                        <a:pt x="12" y="15"/>
                        <a:pt x="16" y="14"/>
                        <a:pt x="20" y="14"/>
                      </a:cubicBezTo>
                      <a:cubicBezTo>
                        <a:pt x="25" y="13"/>
                        <a:pt x="28" y="12"/>
                        <a:pt x="28" y="9"/>
                      </a:cubicBezTo>
                      <a:cubicBezTo>
                        <a:pt x="28" y="8"/>
                        <a:pt x="27" y="6"/>
                        <a:pt x="25" y="4"/>
                      </a:cubicBezTo>
                      <a:cubicBezTo>
                        <a:pt x="24" y="3"/>
                        <a:pt x="22" y="2"/>
                        <a:pt x="19" y="2"/>
                      </a:cubicBezTo>
                      <a:cubicBezTo>
                        <a:pt x="16" y="3"/>
                        <a:pt x="12" y="5"/>
                        <a:pt x="9" y="8"/>
                      </a:cubicBezTo>
                      <a:close/>
                    </a:path>
                  </a:pathLst>
                </a:custGeom>
                <a:solidFill>
                  <a:srgbClr val="2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68" name="Freeform 1031"/>
                <p:cNvSpPr>
                  <a:spLocks/>
                </p:cNvSpPr>
                <p:nvPr/>
              </p:nvSpPr>
              <p:spPr bwMode="auto">
                <a:xfrm>
                  <a:off x="3083" y="1655"/>
                  <a:ext cx="38" cy="14"/>
                </a:xfrm>
                <a:custGeom>
                  <a:avLst/>
                  <a:gdLst>
                    <a:gd name="T0" fmla="*/ 2 w 16"/>
                    <a:gd name="T1" fmla="*/ 4 h 6"/>
                    <a:gd name="T2" fmla="*/ 13 w 16"/>
                    <a:gd name="T3" fmla="*/ 2 h 6"/>
                    <a:gd name="T4" fmla="*/ 8 w 16"/>
                    <a:gd name="T5" fmla="*/ 6 h 6"/>
                    <a:gd name="T6" fmla="*/ 2 w 16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6">
                      <a:moveTo>
                        <a:pt x="2" y="4"/>
                      </a:moveTo>
                      <a:cubicBezTo>
                        <a:pt x="4" y="2"/>
                        <a:pt x="10" y="0"/>
                        <a:pt x="13" y="2"/>
                      </a:cubicBezTo>
                      <a:cubicBezTo>
                        <a:pt x="16" y="5"/>
                        <a:pt x="13" y="6"/>
                        <a:pt x="8" y="6"/>
                      </a:cubicBezTo>
                      <a:cubicBezTo>
                        <a:pt x="3" y="5"/>
                        <a:pt x="0" y="6"/>
                        <a:pt x="2" y="4"/>
                      </a:cubicBezTo>
                      <a:close/>
                    </a:path>
                  </a:pathLst>
                </a:custGeom>
                <a:solidFill>
                  <a:srgbClr val="A14D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69" name="Freeform 1032"/>
                <p:cNvSpPr>
                  <a:spLocks/>
                </p:cNvSpPr>
                <p:nvPr/>
              </p:nvSpPr>
              <p:spPr bwMode="auto">
                <a:xfrm>
                  <a:off x="3081" y="1723"/>
                  <a:ext cx="106" cy="88"/>
                </a:xfrm>
                <a:custGeom>
                  <a:avLst/>
                  <a:gdLst>
                    <a:gd name="T0" fmla="*/ 21 w 45"/>
                    <a:gd name="T1" fmla="*/ 29 h 37"/>
                    <a:gd name="T2" fmla="*/ 32 w 45"/>
                    <a:gd name="T3" fmla="*/ 11 h 37"/>
                    <a:gd name="T4" fmla="*/ 1 w 45"/>
                    <a:gd name="T5" fmla="*/ 24 h 37"/>
                    <a:gd name="T6" fmla="*/ 21 w 45"/>
                    <a:gd name="T7" fmla="*/ 29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37">
                      <a:moveTo>
                        <a:pt x="21" y="29"/>
                      </a:moveTo>
                      <a:cubicBezTo>
                        <a:pt x="31" y="26"/>
                        <a:pt x="45" y="22"/>
                        <a:pt x="32" y="11"/>
                      </a:cubicBezTo>
                      <a:cubicBezTo>
                        <a:pt x="21" y="0"/>
                        <a:pt x="0" y="8"/>
                        <a:pt x="1" y="24"/>
                      </a:cubicBezTo>
                      <a:cubicBezTo>
                        <a:pt x="2" y="37"/>
                        <a:pt x="11" y="33"/>
                        <a:pt x="21" y="29"/>
                      </a:cubicBezTo>
                      <a:close/>
                    </a:path>
                  </a:pathLst>
                </a:custGeom>
                <a:solidFill>
                  <a:srgbClr val="EBB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70" name="Freeform 1033"/>
                <p:cNvSpPr>
                  <a:spLocks/>
                </p:cNvSpPr>
                <p:nvPr/>
              </p:nvSpPr>
              <p:spPr bwMode="auto">
                <a:xfrm>
                  <a:off x="3104" y="1735"/>
                  <a:ext cx="69" cy="57"/>
                </a:xfrm>
                <a:custGeom>
                  <a:avLst/>
                  <a:gdLst>
                    <a:gd name="T0" fmla="*/ 13 w 29"/>
                    <a:gd name="T1" fmla="*/ 20 h 24"/>
                    <a:gd name="T2" fmla="*/ 21 w 29"/>
                    <a:gd name="T3" fmla="*/ 8 h 24"/>
                    <a:gd name="T4" fmla="*/ 0 w 29"/>
                    <a:gd name="T5" fmla="*/ 16 h 24"/>
                    <a:gd name="T6" fmla="*/ 13 w 29"/>
                    <a:gd name="T7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24">
                      <a:moveTo>
                        <a:pt x="13" y="20"/>
                      </a:moveTo>
                      <a:cubicBezTo>
                        <a:pt x="19" y="18"/>
                        <a:pt x="29" y="15"/>
                        <a:pt x="21" y="8"/>
                      </a:cubicBezTo>
                      <a:cubicBezTo>
                        <a:pt x="13" y="0"/>
                        <a:pt x="0" y="5"/>
                        <a:pt x="0" y="16"/>
                      </a:cubicBezTo>
                      <a:cubicBezTo>
                        <a:pt x="0" y="24"/>
                        <a:pt x="6" y="21"/>
                        <a:pt x="13" y="20"/>
                      </a:cubicBezTo>
                      <a:close/>
                    </a:path>
                  </a:pathLst>
                </a:custGeom>
                <a:solidFill>
                  <a:srgbClr val="912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71" name="Freeform 1034"/>
                <p:cNvSpPr>
                  <a:spLocks noEditPoints="1"/>
                </p:cNvSpPr>
                <p:nvPr/>
              </p:nvSpPr>
              <p:spPr bwMode="auto">
                <a:xfrm>
                  <a:off x="3102" y="1742"/>
                  <a:ext cx="61" cy="48"/>
                </a:xfrm>
                <a:custGeom>
                  <a:avLst/>
                  <a:gdLst>
                    <a:gd name="T0" fmla="*/ 14 w 26"/>
                    <a:gd name="T1" fmla="*/ 18 h 20"/>
                    <a:gd name="T2" fmla="*/ 11 w 26"/>
                    <a:gd name="T3" fmla="*/ 18 h 20"/>
                    <a:gd name="T4" fmla="*/ 2 w 26"/>
                    <a:gd name="T5" fmla="*/ 19 h 20"/>
                    <a:gd name="T6" fmla="*/ 0 w 26"/>
                    <a:gd name="T7" fmla="*/ 13 h 20"/>
                    <a:gd name="T8" fmla="*/ 9 w 26"/>
                    <a:gd name="T9" fmla="*/ 1 h 20"/>
                    <a:gd name="T10" fmla="*/ 22 w 26"/>
                    <a:gd name="T11" fmla="*/ 4 h 20"/>
                    <a:gd name="T12" fmla="*/ 25 w 26"/>
                    <a:gd name="T13" fmla="*/ 11 h 20"/>
                    <a:gd name="T14" fmla="*/ 18 w 26"/>
                    <a:gd name="T15" fmla="*/ 16 h 20"/>
                    <a:gd name="T16" fmla="*/ 14 w 26"/>
                    <a:gd name="T17" fmla="*/ 18 h 20"/>
                    <a:gd name="T18" fmla="*/ 1 w 26"/>
                    <a:gd name="T19" fmla="*/ 13 h 20"/>
                    <a:gd name="T20" fmla="*/ 3 w 26"/>
                    <a:gd name="T21" fmla="*/ 18 h 20"/>
                    <a:gd name="T22" fmla="*/ 10 w 26"/>
                    <a:gd name="T23" fmla="*/ 17 h 20"/>
                    <a:gd name="T24" fmla="*/ 13 w 26"/>
                    <a:gd name="T25" fmla="*/ 16 h 20"/>
                    <a:gd name="T26" fmla="*/ 18 w 26"/>
                    <a:gd name="T27" fmla="*/ 15 h 20"/>
                    <a:gd name="T28" fmla="*/ 24 w 26"/>
                    <a:gd name="T29" fmla="*/ 11 h 20"/>
                    <a:gd name="T30" fmla="*/ 21 w 26"/>
                    <a:gd name="T31" fmla="*/ 5 h 20"/>
                    <a:gd name="T32" fmla="*/ 9 w 26"/>
                    <a:gd name="T33" fmla="*/ 3 h 20"/>
                    <a:gd name="T34" fmla="*/ 1 w 26"/>
                    <a:gd name="T35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6" h="20">
                      <a:moveTo>
                        <a:pt x="14" y="18"/>
                      </a:moveTo>
                      <a:cubicBezTo>
                        <a:pt x="13" y="18"/>
                        <a:pt x="12" y="18"/>
                        <a:pt x="11" y="18"/>
                      </a:cubicBezTo>
                      <a:cubicBezTo>
                        <a:pt x="7" y="19"/>
                        <a:pt x="4" y="20"/>
                        <a:pt x="2" y="19"/>
                      </a:cubicBezTo>
                      <a:cubicBezTo>
                        <a:pt x="1" y="18"/>
                        <a:pt x="0" y="16"/>
                        <a:pt x="0" y="13"/>
                      </a:cubicBezTo>
                      <a:cubicBezTo>
                        <a:pt x="0" y="8"/>
                        <a:pt x="3" y="3"/>
                        <a:pt x="9" y="1"/>
                      </a:cubicBezTo>
                      <a:cubicBezTo>
                        <a:pt x="13" y="0"/>
                        <a:pt x="19" y="1"/>
                        <a:pt x="22" y="4"/>
                      </a:cubicBezTo>
                      <a:cubicBezTo>
                        <a:pt x="25" y="7"/>
                        <a:pt x="26" y="9"/>
                        <a:pt x="25" y="11"/>
                      </a:cubicBezTo>
                      <a:cubicBezTo>
                        <a:pt x="25" y="13"/>
                        <a:pt x="23" y="15"/>
                        <a:pt x="18" y="16"/>
                      </a:cubicBezTo>
                      <a:cubicBezTo>
                        <a:pt x="17" y="17"/>
                        <a:pt x="16" y="17"/>
                        <a:pt x="14" y="18"/>
                      </a:cubicBezTo>
                      <a:close/>
                      <a:moveTo>
                        <a:pt x="1" y="13"/>
                      </a:moveTo>
                      <a:cubicBezTo>
                        <a:pt x="1" y="15"/>
                        <a:pt x="2" y="17"/>
                        <a:pt x="3" y="18"/>
                      </a:cubicBezTo>
                      <a:cubicBezTo>
                        <a:pt x="4" y="19"/>
                        <a:pt x="7" y="18"/>
                        <a:pt x="10" y="17"/>
                      </a:cubicBezTo>
                      <a:cubicBezTo>
                        <a:pt x="11" y="17"/>
                        <a:pt x="12" y="17"/>
                        <a:pt x="13" y="16"/>
                      </a:cubicBezTo>
                      <a:cubicBezTo>
                        <a:pt x="15" y="16"/>
                        <a:pt x="17" y="16"/>
                        <a:pt x="18" y="15"/>
                      </a:cubicBezTo>
                      <a:cubicBezTo>
                        <a:pt x="22" y="14"/>
                        <a:pt x="24" y="12"/>
                        <a:pt x="24" y="11"/>
                      </a:cubicBezTo>
                      <a:cubicBezTo>
                        <a:pt x="24" y="9"/>
                        <a:pt x="23" y="7"/>
                        <a:pt x="21" y="5"/>
                      </a:cubicBezTo>
                      <a:cubicBezTo>
                        <a:pt x="18" y="2"/>
                        <a:pt x="13" y="1"/>
                        <a:pt x="9" y="3"/>
                      </a:cubicBezTo>
                      <a:cubicBezTo>
                        <a:pt x="5" y="4"/>
                        <a:pt x="1" y="7"/>
                        <a:pt x="1" y="13"/>
                      </a:cubicBezTo>
                      <a:close/>
                    </a:path>
                  </a:pathLst>
                </a:custGeom>
                <a:solidFill>
                  <a:srgbClr val="450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72" name="Freeform 1035"/>
                <p:cNvSpPr>
                  <a:spLocks/>
                </p:cNvSpPr>
                <p:nvPr/>
              </p:nvSpPr>
              <p:spPr bwMode="auto">
                <a:xfrm>
                  <a:off x="3121" y="1750"/>
                  <a:ext cx="31" cy="19"/>
                </a:xfrm>
                <a:custGeom>
                  <a:avLst/>
                  <a:gdLst>
                    <a:gd name="T0" fmla="*/ 11 w 13"/>
                    <a:gd name="T1" fmla="*/ 4 h 8"/>
                    <a:gd name="T2" fmla="*/ 2 w 13"/>
                    <a:gd name="T3" fmla="*/ 4 h 8"/>
                    <a:gd name="T4" fmla="*/ 6 w 13"/>
                    <a:gd name="T5" fmla="*/ 7 h 8"/>
                    <a:gd name="T6" fmla="*/ 11 w 13"/>
                    <a:gd name="T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8">
                      <a:moveTo>
                        <a:pt x="11" y="4"/>
                      </a:moveTo>
                      <a:cubicBezTo>
                        <a:pt x="10" y="0"/>
                        <a:pt x="4" y="0"/>
                        <a:pt x="2" y="4"/>
                      </a:cubicBezTo>
                      <a:cubicBezTo>
                        <a:pt x="0" y="7"/>
                        <a:pt x="3" y="7"/>
                        <a:pt x="6" y="7"/>
                      </a:cubicBezTo>
                      <a:cubicBezTo>
                        <a:pt x="9" y="8"/>
                        <a:pt x="13" y="8"/>
                        <a:pt x="11" y="4"/>
                      </a:cubicBezTo>
                      <a:close/>
                    </a:path>
                  </a:pathLst>
                </a:custGeom>
                <a:solidFill>
                  <a:srgbClr val="C45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73" name="Freeform 1036"/>
                <p:cNvSpPr>
                  <a:spLocks/>
                </p:cNvSpPr>
                <p:nvPr/>
              </p:nvSpPr>
              <p:spPr bwMode="auto">
                <a:xfrm>
                  <a:off x="3130" y="1752"/>
                  <a:ext cx="12" cy="9"/>
                </a:xfrm>
                <a:custGeom>
                  <a:avLst/>
                  <a:gdLst>
                    <a:gd name="T0" fmla="*/ 5 w 5"/>
                    <a:gd name="T1" fmla="*/ 2 h 4"/>
                    <a:gd name="T2" fmla="*/ 1 w 5"/>
                    <a:gd name="T3" fmla="*/ 2 h 4"/>
                    <a:gd name="T4" fmla="*/ 2 w 5"/>
                    <a:gd name="T5" fmla="*/ 4 h 4"/>
                    <a:gd name="T6" fmla="*/ 5 w 5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4" y="1"/>
                        <a:pt x="1" y="0"/>
                        <a:pt x="1" y="2"/>
                      </a:cubicBezTo>
                      <a:cubicBezTo>
                        <a:pt x="0" y="3"/>
                        <a:pt x="1" y="3"/>
                        <a:pt x="2" y="4"/>
                      </a:cubicBezTo>
                      <a:cubicBezTo>
                        <a:pt x="4" y="4"/>
                        <a:pt x="5" y="4"/>
                        <a:pt x="5" y="2"/>
                      </a:cubicBezTo>
                      <a:close/>
                    </a:path>
                  </a:pathLst>
                </a:custGeom>
                <a:solidFill>
                  <a:srgbClr val="FFE0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74" name="Freeform 1037"/>
                <p:cNvSpPr>
                  <a:spLocks/>
                </p:cNvSpPr>
                <p:nvPr/>
              </p:nvSpPr>
              <p:spPr bwMode="auto">
                <a:xfrm>
                  <a:off x="3121" y="1899"/>
                  <a:ext cx="492" cy="264"/>
                </a:xfrm>
                <a:custGeom>
                  <a:avLst/>
                  <a:gdLst>
                    <a:gd name="T0" fmla="*/ 97 w 208"/>
                    <a:gd name="T1" fmla="*/ 35 h 111"/>
                    <a:gd name="T2" fmla="*/ 187 w 208"/>
                    <a:gd name="T3" fmla="*/ 5 h 111"/>
                    <a:gd name="T4" fmla="*/ 104 w 208"/>
                    <a:gd name="T5" fmla="*/ 106 h 111"/>
                    <a:gd name="T6" fmla="*/ 2 w 208"/>
                    <a:gd name="T7" fmla="*/ 18 h 111"/>
                    <a:gd name="T8" fmla="*/ 97 w 208"/>
                    <a:gd name="T9" fmla="*/ 35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111">
                      <a:moveTo>
                        <a:pt x="97" y="35"/>
                      </a:moveTo>
                      <a:cubicBezTo>
                        <a:pt x="163" y="32"/>
                        <a:pt x="179" y="6"/>
                        <a:pt x="187" y="5"/>
                      </a:cubicBezTo>
                      <a:cubicBezTo>
                        <a:pt x="208" y="3"/>
                        <a:pt x="185" y="101"/>
                        <a:pt x="104" y="106"/>
                      </a:cubicBezTo>
                      <a:cubicBezTo>
                        <a:pt x="23" y="111"/>
                        <a:pt x="0" y="38"/>
                        <a:pt x="2" y="18"/>
                      </a:cubicBezTo>
                      <a:cubicBezTo>
                        <a:pt x="3" y="0"/>
                        <a:pt x="30" y="38"/>
                        <a:pt x="97" y="35"/>
                      </a:cubicBezTo>
                      <a:close/>
                    </a:path>
                  </a:pathLst>
                </a:custGeom>
                <a:solidFill>
                  <a:srgbClr val="EBB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75" name="Freeform 1038"/>
                <p:cNvSpPr>
                  <a:spLocks/>
                </p:cNvSpPr>
                <p:nvPr/>
              </p:nvSpPr>
              <p:spPr bwMode="auto">
                <a:xfrm>
                  <a:off x="3149" y="1911"/>
                  <a:ext cx="441" cy="242"/>
                </a:xfrm>
                <a:custGeom>
                  <a:avLst/>
                  <a:gdLst>
                    <a:gd name="T0" fmla="*/ 90 w 186"/>
                    <a:gd name="T1" fmla="*/ 31 h 102"/>
                    <a:gd name="T2" fmla="*/ 179 w 186"/>
                    <a:gd name="T3" fmla="*/ 5 h 102"/>
                    <a:gd name="T4" fmla="*/ 98 w 186"/>
                    <a:gd name="T5" fmla="*/ 95 h 102"/>
                    <a:gd name="T6" fmla="*/ 1 w 186"/>
                    <a:gd name="T7" fmla="*/ 16 h 102"/>
                    <a:gd name="T8" fmla="*/ 90 w 186"/>
                    <a:gd name="T9" fmla="*/ 3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6" h="102">
                      <a:moveTo>
                        <a:pt x="90" y="31"/>
                      </a:moveTo>
                      <a:cubicBezTo>
                        <a:pt x="141" y="29"/>
                        <a:pt x="171" y="10"/>
                        <a:pt x="179" y="5"/>
                      </a:cubicBezTo>
                      <a:cubicBezTo>
                        <a:pt x="186" y="0"/>
                        <a:pt x="178" y="87"/>
                        <a:pt x="98" y="95"/>
                      </a:cubicBezTo>
                      <a:cubicBezTo>
                        <a:pt x="18" y="102"/>
                        <a:pt x="2" y="28"/>
                        <a:pt x="1" y="16"/>
                      </a:cubicBezTo>
                      <a:cubicBezTo>
                        <a:pt x="0" y="3"/>
                        <a:pt x="25" y="34"/>
                        <a:pt x="90" y="31"/>
                      </a:cubicBezTo>
                      <a:close/>
                    </a:path>
                  </a:pathLst>
                </a:custGeom>
                <a:solidFill>
                  <a:srgbClr val="9645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76" name="Freeform 1039"/>
                <p:cNvSpPr>
                  <a:spLocks/>
                </p:cNvSpPr>
                <p:nvPr/>
              </p:nvSpPr>
              <p:spPr bwMode="auto">
                <a:xfrm>
                  <a:off x="3197" y="1911"/>
                  <a:ext cx="393" cy="226"/>
                </a:xfrm>
                <a:custGeom>
                  <a:avLst/>
                  <a:gdLst>
                    <a:gd name="T0" fmla="*/ 159 w 166"/>
                    <a:gd name="T1" fmla="*/ 5 h 95"/>
                    <a:gd name="T2" fmla="*/ 70 w 166"/>
                    <a:gd name="T3" fmla="*/ 31 h 95"/>
                    <a:gd name="T4" fmla="*/ 0 w 166"/>
                    <a:gd name="T5" fmla="*/ 20 h 95"/>
                    <a:gd name="T6" fmla="*/ 0 w 166"/>
                    <a:gd name="T7" fmla="*/ 21 h 95"/>
                    <a:gd name="T8" fmla="*/ 139 w 166"/>
                    <a:gd name="T9" fmla="*/ 27 h 95"/>
                    <a:gd name="T10" fmla="*/ 60 w 166"/>
                    <a:gd name="T11" fmla="*/ 94 h 95"/>
                    <a:gd name="T12" fmla="*/ 65 w 166"/>
                    <a:gd name="T13" fmla="*/ 95 h 95"/>
                    <a:gd name="T14" fmla="*/ 78 w 166"/>
                    <a:gd name="T15" fmla="*/ 95 h 95"/>
                    <a:gd name="T16" fmla="*/ 159 w 166"/>
                    <a:gd name="T17" fmla="*/ 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6" h="95">
                      <a:moveTo>
                        <a:pt x="159" y="5"/>
                      </a:moveTo>
                      <a:cubicBezTo>
                        <a:pt x="151" y="10"/>
                        <a:pt x="121" y="29"/>
                        <a:pt x="70" y="31"/>
                      </a:cubicBezTo>
                      <a:cubicBezTo>
                        <a:pt x="37" y="33"/>
                        <a:pt x="14" y="25"/>
                        <a:pt x="0" y="2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7" y="39"/>
                        <a:pt x="91" y="42"/>
                        <a:pt x="139" y="27"/>
                      </a:cubicBezTo>
                      <a:cubicBezTo>
                        <a:pt x="145" y="25"/>
                        <a:pt x="135" y="94"/>
                        <a:pt x="60" y="94"/>
                      </a:cubicBezTo>
                      <a:cubicBezTo>
                        <a:pt x="60" y="94"/>
                        <a:pt x="62" y="95"/>
                        <a:pt x="65" y="95"/>
                      </a:cubicBezTo>
                      <a:cubicBezTo>
                        <a:pt x="69" y="95"/>
                        <a:pt x="74" y="95"/>
                        <a:pt x="78" y="95"/>
                      </a:cubicBezTo>
                      <a:cubicBezTo>
                        <a:pt x="158" y="87"/>
                        <a:pt x="166" y="0"/>
                        <a:pt x="159" y="5"/>
                      </a:cubicBezTo>
                      <a:close/>
                    </a:path>
                  </a:pathLst>
                </a:custGeom>
                <a:solidFill>
                  <a:srgbClr val="7C2E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77" name="Freeform 1040"/>
                <p:cNvSpPr>
                  <a:spLocks/>
                </p:cNvSpPr>
                <p:nvPr/>
              </p:nvSpPr>
              <p:spPr bwMode="auto">
                <a:xfrm>
                  <a:off x="3253" y="2066"/>
                  <a:ext cx="223" cy="83"/>
                </a:xfrm>
                <a:custGeom>
                  <a:avLst/>
                  <a:gdLst>
                    <a:gd name="T0" fmla="*/ 0 w 94"/>
                    <a:gd name="T1" fmla="*/ 12 h 35"/>
                    <a:gd name="T2" fmla="*/ 94 w 94"/>
                    <a:gd name="T3" fmla="*/ 11 h 35"/>
                    <a:gd name="T4" fmla="*/ 0 w 94"/>
                    <a:gd name="T5" fmla="*/ 1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" h="35">
                      <a:moveTo>
                        <a:pt x="0" y="12"/>
                      </a:moveTo>
                      <a:cubicBezTo>
                        <a:pt x="21" y="1"/>
                        <a:pt x="73" y="0"/>
                        <a:pt x="94" y="11"/>
                      </a:cubicBezTo>
                      <a:cubicBezTo>
                        <a:pt x="94" y="11"/>
                        <a:pt x="25" y="35"/>
                        <a:pt x="0" y="12"/>
                      </a:cubicBezTo>
                      <a:close/>
                    </a:path>
                  </a:pathLst>
                </a:custGeom>
                <a:solidFill>
                  <a:srgbClr val="BA54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78" name="Freeform 1041"/>
                <p:cNvSpPr>
                  <a:spLocks/>
                </p:cNvSpPr>
                <p:nvPr/>
              </p:nvSpPr>
              <p:spPr bwMode="auto">
                <a:xfrm>
                  <a:off x="3149" y="1916"/>
                  <a:ext cx="433" cy="178"/>
                </a:xfrm>
                <a:custGeom>
                  <a:avLst/>
                  <a:gdLst>
                    <a:gd name="T0" fmla="*/ 171 w 183"/>
                    <a:gd name="T1" fmla="*/ 45 h 75"/>
                    <a:gd name="T2" fmla="*/ 179 w 183"/>
                    <a:gd name="T3" fmla="*/ 3 h 75"/>
                    <a:gd name="T4" fmla="*/ 90 w 183"/>
                    <a:gd name="T5" fmla="*/ 29 h 75"/>
                    <a:gd name="T6" fmla="*/ 1 w 183"/>
                    <a:gd name="T7" fmla="*/ 14 h 75"/>
                    <a:gd name="T8" fmla="*/ 14 w 183"/>
                    <a:gd name="T9" fmla="*/ 51 h 75"/>
                    <a:gd name="T10" fmla="*/ 171 w 183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3" h="75">
                      <a:moveTo>
                        <a:pt x="171" y="45"/>
                      </a:moveTo>
                      <a:cubicBezTo>
                        <a:pt x="182" y="22"/>
                        <a:pt x="183" y="0"/>
                        <a:pt x="179" y="3"/>
                      </a:cubicBezTo>
                      <a:cubicBezTo>
                        <a:pt x="171" y="8"/>
                        <a:pt x="141" y="27"/>
                        <a:pt x="90" y="29"/>
                      </a:cubicBezTo>
                      <a:cubicBezTo>
                        <a:pt x="25" y="32"/>
                        <a:pt x="0" y="1"/>
                        <a:pt x="1" y="14"/>
                      </a:cubicBezTo>
                      <a:cubicBezTo>
                        <a:pt x="2" y="20"/>
                        <a:pt x="4" y="32"/>
                        <a:pt x="14" y="51"/>
                      </a:cubicBezTo>
                      <a:cubicBezTo>
                        <a:pt x="68" y="75"/>
                        <a:pt x="141" y="60"/>
                        <a:pt x="171" y="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79" name="Freeform 1042"/>
                <p:cNvSpPr>
                  <a:spLocks/>
                </p:cNvSpPr>
                <p:nvPr/>
              </p:nvSpPr>
              <p:spPr bwMode="auto">
                <a:xfrm>
                  <a:off x="3180" y="1916"/>
                  <a:ext cx="402" cy="123"/>
                </a:xfrm>
                <a:custGeom>
                  <a:avLst/>
                  <a:gdLst>
                    <a:gd name="T0" fmla="*/ 0 w 170"/>
                    <a:gd name="T1" fmla="*/ 15 h 52"/>
                    <a:gd name="T2" fmla="*/ 146 w 170"/>
                    <a:gd name="T3" fmla="*/ 25 h 52"/>
                    <a:gd name="T4" fmla="*/ 141 w 170"/>
                    <a:gd name="T5" fmla="*/ 52 h 52"/>
                    <a:gd name="T6" fmla="*/ 158 w 170"/>
                    <a:gd name="T7" fmla="*/ 45 h 52"/>
                    <a:gd name="T8" fmla="*/ 166 w 170"/>
                    <a:gd name="T9" fmla="*/ 3 h 52"/>
                    <a:gd name="T10" fmla="*/ 77 w 170"/>
                    <a:gd name="T11" fmla="*/ 29 h 52"/>
                    <a:gd name="T12" fmla="*/ 0 w 170"/>
                    <a:gd name="T13" fmla="*/ 15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0" h="52">
                      <a:moveTo>
                        <a:pt x="0" y="15"/>
                      </a:moveTo>
                      <a:cubicBezTo>
                        <a:pt x="43" y="40"/>
                        <a:pt x="98" y="43"/>
                        <a:pt x="146" y="25"/>
                      </a:cubicBezTo>
                      <a:cubicBezTo>
                        <a:pt x="149" y="24"/>
                        <a:pt x="148" y="37"/>
                        <a:pt x="141" y="52"/>
                      </a:cubicBezTo>
                      <a:cubicBezTo>
                        <a:pt x="147" y="49"/>
                        <a:pt x="153" y="47"/>
                        <a:pt x="158" y="45"/>
                      </a:cubicBezTo>
                      <a:cubicBezTo>
                        <a:pt x="169" y="22"/>
                        <a:pt x="170" y="0"/>
                        <a:pt x="166" y="3"/>
                      </a:cubicBezTo>
                      <a:cubicBezTo>
                        <a:pt x="158" y="8"/>
                        <a:pt x="128" y="27"/>
                        <a:pt x="77" y="29"/>
                      </a:cubicBezTo>
                      <a:cubicBezTo>
                        <a:pt x="34" y="31"/>
                        <a:pt x="0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80" name="Freeform 1043"/>
                <p:cNvSpPr>
                  <a:spLocks/>
                </p:cNvSpPr>
                <p:nvPr/>
              </p:nvSpPr>
              <p:spPr bwMode="auto">
                <a:xfrm>
                  <a:off x="3218" y="2066"/>
                  <a:ext cx="305" cy="78"/>
                </a:xfrm>
                <a:custGeom>
                  <a:avLst/>
                  <a:gdLst>
                    <a:gd name="T0" fmla="*/ 0 w 129"/>
                    <a:gd name="T1" fmla="*/ 8 h 33"/>
                    <a:gd name="T2" fmla="*/ 69 w 129"/>
                    <a:gd name="T3" fmla="*/ 30 h 33"/>
                    <a:gd name="T4" fmla="*/ 129 w 129"/>
                    <a:gd name="T5" fmla="*/ 0 h 33"/>
                    <a:gd name="T6" fmla="*/ 61 w 129"/>
                    <a:gd name="T7" fmla="*/ 13 h 33"/>
                    <a:gd name="T8" fmla="*/ 0 w 129"/>
                    <a:gd name="T9" fmla="*/ 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9" h="33">
                      <a:moveTo>
                        <a:pt x="0" y="8"/>
                      </a:moveTo>
                      <a:cubicBezTo>
                        <a:pt x="8" y="16"/>
                        <a:pt x="30" y="33"/>
                        <a:pt x="69" y="30"/>
                      </a:cubicBezTo>
                      <a:cubicBezTo>
                        <a:pt x="97" y="27"/>
                        <a:pt x="116" y="15"/>
                        <a:pt x="129" y="0"/>
                      </a:cubicBezTo>
                      <a:cubicBezTo>
                        <a:pt x="117" y="4"/>
                        <a:pt x="94" y="12"/>
                        <a:pt x="61" y="13"/>
                      </a:cubicBezTo>
                      <a:cubicBezTo>
                        <a:pt x="24" y="15"/>
                        <a:pt x="13" y="10"/>
                        <a:pt x="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81" name="Freeform 1044"/>
                <p:cNvSpPr>
                  <a:spLocks/>
                </p:cNvSpPr>
                <p:nvPr/>
              </p:nvSpPr>
              <p:spPr bwMode="auto">
                <a:xfrm>
                  <a:off x="3339" y="2066"/>
                  <a:ext cx="184" cy="68"/>
                </a:xfrm>
                <a:custGeom>
                  <a:avLst/>
                  <a:gdLst>
                    <a:gd name="T0" fmla="*/ 62 w 78"/>
                    <a:gd name="T1" fmla="*/ 5 h 29"/>
                    <a:gd name="T2" fmla="*/ 0 w 78"/>
                    <a:gd name="T3" fmla="*/ 28 h 29"/>
                    <a:gd name="T4" fmla="*/ 16 w 78"/>
                    <a:gd name="T5" fmla="*/ 29 h 29"/>
                    <a:gd name="T6" fmla="*/ 78 w 78"/>
                    <a:gd name="T7" fmla="*/ 0 h 29"/>
                    <a:gd name="T8" fmla="*/ 62 w 78"/>
                    <a:gd name="T9" fmla="*/ 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29">
                      <a:moveTo>
                        <a:pt x="62" y="5"/>
                      </a:moveTo>
                      <a:cubicBezTo>
                        <a:pt x="50" y="18"/>
                        <a:pt x="30" y="28"/>
                        <a:pt x="0" y="28"/>
                      </a:cubicBezTo>
                      <a:cubicBezTo>
                        <a:pt x="0" y="28"/>
                        <a:pt x="7" y="29"/>
                        <a:pt x="16" y="29"/>
                      </a:cubicBezTo>
                      <a:cubicBezTo>
                        <a:pt x="44" y="27"/>
                        <a:pt x="66" y="14"/>
                        <a:pt x="78" y="0"/>
                      </a:cubicBezTo>
                      <a:cubicBezTo>
                        <a:pt x="74" y="2"/>
                        <a:pt x="68" y="3"/>
                        <a:pt x="62" y="5"/>
                      </a:cubicBez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82" name="Freeform 1045"/>
                <p:cNvSpPr>
                  <a:spLocks/>
                </p:cNvSpPr>
                <p:nvPr/>
              </p:nvSpPr>
              <p:spPr bwMode="auto">
                <a:xfrm>
                  <a:off x="3182" y="2018"/>
                  <a:ext cx="372" cy="55"/>
                </a:xfrm>
                <a:custGeom>
                  <a:avLst/>
                  <a:gdLst>
                    <a:gd name="T0" fmla="*/ 78 w 157"/>
                    <a:gd name="T1" fmla="*/ 21 h 23"/>
                    <a:gd name="T2" fmla="*/ 1 w 157"/>
                    <a:gd name="T3" fmla="*/ 10 h 23"/>
                    <a:gd name="T4" fmla="*/ 0 w 157"/>
                    <a:gd name="T5" fmla="*/ 6 h 23"/>
                    <a:gd name="T6" fmla="*/ 79 w 157"/>
                    <a:gd name="T7" fmla="*/ 19 h 23"/>
                    <a:gd name="T8" fmla="*/ 156 w 157"/>
                    <a:gd name="T9" fmla="*/ 0 h 23"/>
                    <a:gd name="T10" fmla="*/ 157 w 157"/>
                    <a:gd name="T11" fmla="*/ 3 h 23"/>
                    <a:gd name="T12" fmla="*/ 79 w 157"/>
                    <a:gd name="T13" fmla="*/ 21 h 23"/>
                    <a:gd name="T14" fmla="*/ 78 w 157"/>
                    <a:gd name="T15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7" h="23">
                      <a:moveTo>
                        <a:pt x="78" y="21"/>
                      </a:moveTo>
                      <a:cubicBezTo>
                        <a:pt x="45" y="23"/>
                        <a:pt x="14" y="16"/>
                        <a:pt x="1" y="10"/>
                      </a:cubicBezTo>
                      <a:cubicBezTo>
                        <a:pt x="0" y="9"/>
                        <a:pt x="0" y="6"/>
                        <a:pt x="0" y="6"/>
                      </a:cubicBezTo>
                      <a:cubicBezTo>
                        <a:pt x="10" y="13"/>
                        <a:pt x="44" y="21"/>
                        <a:pt x="79" y="19"/>
                      </a:cubicBezTo>
                      <a:cubicBezTo>
                        <a:pt x="118" y="16"/>
                        <a:pt x="139" y="8"/>
                        <a:pt x="156" y="0"/>
                      </a:cubicBezTo>
                      <a:cubicBezTo>
                        <a:pt x="157" y="3"/>
                        <a:pt x="157" y="3"/>
                        <a:pt x="157" y="3"/>
                      </a:cubicBezTo>
                      <a:cubicBezTo>
                        <a:pt x="140" y="10"/>
                        <a:pt x="119" y="19"/>
                        <a:pt x="79" y="21"/>
                      </a:cubicBezTo>
                      <a:cubicBezTo>
                        <a:pt x="79" y="21"/>
                        <a:pt x="78" y="21"/>
                        <a:pt x="78" y="21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83" name="Freeform 1046"/>
                <p:cNvSpPr>
                  <a:spLocks/>
                </p:cNvSpPr>
                <p:nvPr/>
              </p:nvSpPr>
              <p:spPr bwMode="auto">
                <a:xfrm>
                  <a:off x="3216" y="2063"/>
                  <a:ext cx="307" cy="38"/>
                </a:xfrm>
                <a:custGeom>
                  <a:avLst/>
                  <a:gdLst>
                    <a:gd name="T0" fmla="*/ 49 w 130"/>
                    <a:gd name="T1" fmla="*/ 16 h 16"/>
                    <a:gd name="T2" fmla="*/ 8 w 130"/>
                    <a:gd name="T3" fmla="*/ 11 h 16"/>
                    <a:gd name="T4" fmla="*/ 0 w 130"/>
                    <a:gd name="T5" fmla="*/ 10 h 16"/>
                    <a:gd name="T6" fmla="*/ 0 w 130"/>
                    <a:gd name="T7" fmla="*/ 7 h 16"/>
                    <a:gd name="T8" fmla="*/ 8 w 130"/>
                    <a:gd name="T9" fmla="*/ 8 h 16"/>
                    <a:gd name="T10" fmla="*/ 66 w 130"/>
                    <a:gd name="T11" fmla="*/ 13 h 16"/>
                    <a:gd name="T12" fmla="*/ 120 w 130"/>
                    <a:gd name="T13" fmla="*/ 3 h 16"/>
                    <a:gd name="T14" fmla="*/ 129 w 130"/>
                    <a:gd name="T15" fmla="*/ 0 h 16"/>
                    <a:gd name="T16" fmla="*/ 130 w 130"/>
                    <a:gd name="T17" fmla="*/ 3 h 16"/>
                    <a:gd name="T18" fmla="*/ 121 w 130"/>
                    <a:gd name="T19" fmla="*/ 6 h 16"/>
                    <a:gd name="T20" fmla="*/ 66 w 130"/>
                    <a:gd name="T21" fmla="*/ 15 h 16"/>
                    <a:gd name="T22" fmla="*/ 49 w 130"/>
                    <a:gd name="T2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0" h="16">
                      <a:moveTo>
                        <a:pt x="49" y="16"/>
                      </a:moveTo>
                      <a:cubicBezTo>
                        <a:pt x="28" y="16"/>
                        <a:pt x="17" y="13"/>
                        <a:pt x="8" y="11"/>
                      </a:cubicBezTo>
                      <a:cubicBezTo>
                        <a:pt x="5" y="11"/>
                        <a:pt x="2" y="10"/>
                        <a:pt x="0" y="1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3" y="7"/>
                        <a:pt x="6" y="8"/>
                        <a:pt x="8" y="8"/>
                      </a:cubicBezTo>
                      <a:cubicBezTo>
                        <a:pt x="20" y="11"/>
                        <a:pt x="34" y="14"/>
                        <a:pt x="66" y="13"/>
                      </a:cubicBezTo>
                      <a:cubicBezTo>
                        <a:pt x="92" y="11"/>
                        <a:pt x="109" y="6"/>
                        <a:pt x="120" y="3"/>
                      </a:cubicBezTo>
                      <a:cubicBezTo>
                        <a:pt x="124" y="2"/>
                        <a:pt x="127" y="1"/>
                        <a:pt x="129" y="0"/>
                      </a:cubicBezTo>
                      <a:cubicBezTo>
                        <a:pt x="130" y="3"/>
                        <a:pt x="130" y="3"/>
                        <a:pt x="130" y="3"/>
                      </a:cubicBezTo>
                      <a:cubicBezTo>
                        <a:pt x="127" y="4"/>
                        <a:pt x="124" y="5"/>
                        <a:pt x="121" y="6"/>
                      </a:cubicBezTo>
                      <a:cubicBezTo>
                        <a:pt x="109" y="9"/>
                        <a:pt x="93" y="14"/>
                        <a:pt x="66" y="15"/>
                      </a:cubicBezTo>
                      <a:cubicBezTo>
                        <a:pt x="60" y="16"/>
                        <a:pt x="54" y="16"/>
                        <a:pt x="49" y="16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84" name="Freeform 1047"/>
                <p:cNvSpPr>
                  <a:spLocks noEditPoints="1"/>
                </p:cNvSpPr>
                <p:nvPr/>
              </p:nvSpPr>
              <p:spPr bwMode="auto">
                <a:xfrm>
                  <a:off x="3149" y="1921"/>
                  <a:ext cx="431" cy="223"/>
                </a:xfrm>
                <a:custGeom>
                  <a:avLst/>
                  <a:gdLst>
                    <a:gd name="T0" fmla="*/ 90 w 182"/>
                    <a:gd name="T1" fmla="*/ 26 h 94"/>
                    <a:gd name="T2" fmla="*/ 149 w 182"/>
                    <a:gd name="T3" fmla="*/ 14 h 94"/>
                    <a:gd name="T4" fmla="*/ 176 w 182"/>
                    <a:gd name="T5" fmla="*/ 2 h 94"/>
                    <a:gd name="T6" fmla="*/ 178 w 182"/>
                    <a:gd name="T7" fmla="*/ 1 h 94"/>
                    <a:gd name="T8" fmla="*/ 178 w 182"/>
                    <a:gd name="T9" fmla="*/ 0 h 94"/>
                    <a:gd name="T10" fmla="*/ 178 w 182"/>
                    <a:gd name="T11" fmla="*/ 0 h 94"/>
                    <a:gd name="T12" fmla="*/ 180 w 182"/>
                    <a:gd name="T13" fmla="*/ 0 h 94"/>
                    <a:gd name="T14" fmla="*/ 181 w 182"/>
                    <a:gd name="T15" fmla="*/ 1 h 94"/>
                    <a:gd name="T16" fmla="*/ 182 w 182"/>
                    <a:gd name="T17" fmla="*/ 4 h 94"/>
                    <a:gd name="T18" fmla="*/ 182 w 182"/>
                    <a:gd name="T19" fmla="*/ 11 h 94"/>
                    <a:gd name="T20" fmla="*/ 179 w 182"/>
                    <a:gd name="T21" fmla="*/ 24 h 94"/>
                    <a:gd name="T22" fmla="*/ 169 w 182"/>
                    <a:gd name="T23" fmla="*/ 49 h 94"/>
                    <a:gd name="T24" fmla="*/ 151 w 182"/>
                    <a:gd name="T25" fmla="*/ 71 h 94"/>
                    <a:gd name="T26" fmla="*/ 125 w 182"/>
                    <a:gd name="T27" fmla="*/ 86 h 94"/>
                    <a:gd name="T28" fmla="*/ 94 w 182"/>
                    <a:gd name="T29" fmla="*/ 94 h 94"/>
                    <a:gd name="T30" fmla="*/ 63 w 182"/>
                    <a:gd name="T31" fmla="*/ 90 h 94"/>
                    <a:gd name="T32" fmla="*/ 37 w 182"/>
                    <a:gd name="T33" fmla="*/ 77 h 94"/>
                    <a:gd name="T34" fmla="*/ 18 w 182"/>
                    <a:gd name="T35" fmla="*/ 57 h 94"/>
                    <a:gd name="T36" fmla="*/ 6 w 182"/>
                    <a:gd name="T37" fmla="*/ 34 h 94"/>
                    <a:gd name="T38" fmla="*/ 2 w 182"/>
                    <a:gd name="T39" fmla="*/ 22 h 94"/>
                    <a:gd name="T40" fmla="*/ 1 w 182"/>
                    <a:gd name="T41" fmla="*/ 15 h 94"/>
                    <a:gd name="T42" fmla="*/ 0 w 182"/>
                    <a:gd name="T43" fmla="*/ 12 h 94"/>
                    <a:gd name="T44" fmla="*/ 0 w 182"/>
                    <a:gd name="T45" fmla="*/ 10 h 94"/>
                    <a:gd name="T46" fmla="*/ 2 w 182"/>
                    <a:gd name="T47" fmla="*/ 8 h 94"/>
                    <a:gd name="T48" fmla="*/ 5 w 182"/>
                    <a:gd name="T49" fmla="*/ 8 h 94"/>
                    <a:gd name="T50" fmla="*/ 7 w 182"/>
                    <a:gd name="T51" fmla="*/ 9 h 94"/>
                    <a:gd name="T52" fmla="*/ 10 w 182"/>
                    <a:gd name="T53" fmla="*/ 10 h 94"/>
                    <a:gd name="T54" fmla="*/ 17 w 182"/>
                    <a:gd name="T55" fmla="*/ 13 h 94"/>
                    <a:gd name="T56" fmla="*/ 30 w 182"/>
                    <a:gd name="T57" fmla="*/ 18 h 94"/>
                    <a:gd name="T58" fmla="*/ 90 w 182"/>
                    <a:gd name="T59" fmla="*/ 26 h 94"/>
                    <a:gd name="T60" fmla="*/ 90 w 182"/>
                    <a:gd name="T61" fmla="*/ 29 h 94"/>
                    <a:gd name="T62" fmla="*/ 29 w 182"/>
                    <a:gd name="T63" fmla="*/ 20 h 94"/>
                    <a:gd name="T64" fmla="*/ 16 w 182"/>
                    <a:gd name="T65" fmla="*/ 15 h 94"/>
                    <a:gd name="T66" fmla="*/ 9 w 182"/>
                    <a:gd name="T67" fmla="*/ 12 h 94"/>
                    <a:gd name="T68" fmla="*/ 6 w 182"/>
                    <a:gd name="T69" fmla="*/ 10 h 94"/>
                    <a:gd name="T70" fmla="*/ 3 w 182"/>
                    <a:gd name="T71" fmla="*/ 10 h 94"/>
                    <a:gd name="T72" fmla="*/ 3 w 182"/>
                    <a:gd name="T73" fmla="*/ 10 h 94"/>
                    <a:gd name="T74" fmla="*/ 3 w 182"/>
                    <a:gd name="T75" fmla="*/ 12 h 94"/>
                    <a:gd name="T76" fmla="*/ 3 w 182"/>
                    <a:gd name="T77" fmla="*/ 15 h 94"/>
                    <a:gd name="T78" fmla="*/ 4 w 182"/>
                    <a:gd name="T79" fmla="*/ 21 h 94"/>
                    <a:gd name="T80" fmla="*/ 8 w 182"/>
                    <a:gd name="T81" fmla="*/ 33 h 94"/>
                    <a:gd name="T82" fmla="*/ 20 w 182"/>
                    <a:gd name="T83" fmla="*/ 56 h 94"/>
                    <a:gd name="T84" fmla="*/ 39 w 182"/>
                    <a:gd name="T85" fmla="*/ 75 h 94"/>
                    <a:gd name="T86" fmla="*/ 65 w 182"/>
                    <a:gd name="T87" fmla="*/ 87 h 94"/>
                    <a:gd name="T88" fmla="*/ 94 w 182"/>
                    <a:gd name="T89" fmla="*/ 89 h 94"/>
                    <a:gd name="T90" fmla="*/ 123 w 182"/>
                    <a:gd name="T91" fmla="*/ 83 h 94"/>
                    <a:gd name="T92" fmla="*/ 148 w 182"/>
                    <a:gd name="T93" fmla="*/ 69 h 94"/>
                    <a:gd name="T94" fmla="*/ 177 w 182"/>
                    <a:gd name="T95" fmla="*/ 24 h 94"/>
                    <a:gd name="T96" fmla="*/ 179 w 182"/>
                    <a:gd name="T97" fmla="*/ 11 h 94"/>
                    <a:gd name="T98" fmla="*/ 180 w 182"/>
                    <a:gd name="T99" fmla="*/ 5 h 94"/>
                    <a:gd name="T100" fmla="*/ 179 w 182"/>
                    <a:gd name="T101" fmla="*/ 2 h 94"/>
                    <a:gd name="T102" fmla="*/ 179 w 182"/>
                    <a:gd name="T103" fmla="*/ 2 h 94"/>
                    <a:gd name="T104" fmla="*/ 179 w 182"/>
                    <a:gd name="T105" fmla="*/ 2 h 94"/>
                    <a:gd name="T106" fmla="*/ 179 w 182"/>
                    <a:gd name="T107" fmla="*/ 2 h 94"/>
                    <a:gd name="T108" fmla="*/ 179 w 182"/>
                    <a:gd name="T109" fmla="*/ 2 h 94"/>
                    <a:gd name="T110" fmla="*/ 178 w 182"/>
                    <a:gd name="T111" fmla="*/ 3 h 94"/>
                    <a:gd name="T112" fmla="*/ 150 w 182"/>
                    <a:gd name="T113" fmla="*/ 17 h 94"/>
                    <a:gd name="T114" fmla="*/ 90 w 182"/>
                    <a:gd name="T115" fmla="*/ 29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82" h="94">
                      <a:moveTo>
                        <a:pt x="90" y="26"/>
                      </a:moveTo>
                      <a:cubicBezTo>
                        <a:pt x="110" y="25"/>
                        <a:pt x="130" y="21"/>
                        <a:pt x="149" y="14"/>
                      </a:cubicBezTo>
                      <a:cubicBezTo>
                        <a:pt x="159" y="11"/>
                        <a:pt x="168" y="7"/>
                        <a:pt x="176" y="2"/>
                      </a:cubicBezTo>
                      <a:cubicBezTo>
                        <a:pt x="178" y="1"/>
                        <a:pt x="178" y="1"/>
                        <a:pt x="178" y="1"/>
                      </a:cubicBezTo>
                      <a:cubicBezTo>
                        <a:pt x="178" y="0"/>
                        <a:pt x="178" y="0"/>
                        <a:pt x="178" y="0"/>
                      </a:cubicBezTo>
                      <a:cubicBezTo>
                        <a:pt x="178" y="0"/>
                        <a:pt x="178" y="0"/>
                        <a:pt x="178" y="0"/>
                      </a:cubicBezTo>
                      <a:cubicBezTo>
                        <a:pt x="179" y="0"/>
                        <a:pt x="179" y="0"/>
                        <a:pt x="180" y="0"/>
                      </a:cubicBezTo>
                      <a:cubicBezTo>
                        <a:pt x="180" y="0"/>
                        <a:pt x="181" y="1"/>
                        <a:pt x="181" y="1"/>
                      </a:cubicBezTo>
                      <a:cubicBezTo>
                        <a:pt x="182" y="2"/>
                        <a:pt x="182" y="3"/>
                        <a:pt x="182" y="4"/>
                      </a:cubicBezTo>
                      <a:cubicBezTo>
                        <a:pt x="182" y="7"/>
                        <a:pt x="182" y="9"/>
                        <a:pt x="182" y="11"/>
                      </a:cubicBezTo>
                      <a:cubicBezTo>
                        <a:pt x="181" y="15"/>
                        <a:pt x="180" y="20"/>
                        <a:pt x="179" y="24"/>
                      </a:cubicBezTo>
                      <a:cubicBezTo>
                        <a:pt x="177" y="32"/>
                        <a:pt x="173" y="41"/>
                        <a:pt x="169" y="49"/>
                      </a:cubicBezTo>
                      <a:cubicBezTo>
                        <a:pt x="164" y="57"/>
                        <a:pt x="158" y="64"/>
                        <a:pt x="151" y="71"/>
                      </a:cubicBezTo>
                      <a:cubicBezTo>
                        <a:pt x="144" y="77"/>
                        <a:pt x="135" y="83"/>
                        <a:pt x="125" y="86"/>
                      </a:cubicBezTo>
                      <a:cubicBezTo>
                        <a:pt x="115" y="90"/>
                        <a:pt x="105" y="93"/>
                        <a:pt x="94" y="94"/>
                      </a:cubicBezTo>
                      <a:cubicBezTo>
                        <a:pt x="84" y="94"/>
                        <a:pt x="73" y="93"/>
                        <a:pt x="63" y="90"/>
                      </a:cubicBezTo>
                      <a:cubicBezTo>
                        <a:pt x="53" y="88"/>
                        <a:pt x="44" y="83"/>
                        <a:pt x="37" y="77"/>
                      </a:cubicBezTo>
                      <a:cubicBezTo>
                        <a:pt x="29" y="71"/>
                        <a:pt x="23" y="65"/>
                        <a:pt x="18" y="57"/>
                      </a:cubicBezTo>
                      <a:cubicBezTo>
                        <a:pt x="13" y="50"/>
                        <a:pt x="9" y="42"/>
                        <a:pt x="6" y="34"/>
                      </a:cubicBezTo>
                      <a:cubicBezTo>
                        <a:pt x="4" y="30"/>
                        <a:pt x="3" y="26"/>
                        <a:pt x="2" y="22"/>
                      </a:cubicBezTo>
                      <a:cubicBezTo>
                        <a:pt x="2" y="19"/>
                        <a:pt x="1" y="17"/>
                        <a:pt x="1" y="15"/>
                      </a:cubicBezTo>
                      <a:cubicBezTo>
                        <a:pt x="1" y="14"/>
                        <a:pt x="0" y="13"/>
                        <a:pt x="0" y="12"/>
                      </a:cubicBezTo>
                      <a:cubicBezTo>
                        <a:pt x="0" y="11"/>
                        <a:pt x="0" y="11"/>
                        <a:pt x="0" y="10"/>
                      </a:cubicBezTo>
                      <a:cubicBezTo>
                        <a:pt x="0" y="10"/>
                        <a:pt x="1" y="9"/>
                        <a:pt x="2" y="8"/>
                      </a:cubicBezTo>
                      <a:cubicBezTo>
                        <a:pt x="3" y="8"/>
                        <a:pt x="4" y="8"/>
                        <a:pt x="5" y="8"/>
                      </a:cubicBezTo>
                      <a:cubicBezTo>
                        <a:pt x="5" y="8"/>
                        <a:pt x="6" y="8"/>
                        <a:pt x="7" y="9"/>
                      </a:cubicBezTo>
                      <a:cubicBezTo>
                        <a:pt x="8" y="9"/>
                        <a:pt x="9" y="10"/>
                        <a:pt x="10" y="10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21" y="15"/>
                        <a:pt x="26" y="17"/>
                        <a:pt x="30" y="18"/>
                      </a:cubicBezTo>
                      <a:cubicBezTo>
                        <a:pt x="49" y="24"/>
                        <a:pt x="69" y="27"/>
                        <a:pt x="90" y="26"/>
                      </a:cubicBezTo>
                      <a:close/>
                      <a:moveTo>
                        <a:pt x="90" y="29"/>
                      </a:moveTo>
                      <a:cubicBezTo>
                        <a:pt x="69" y="30"/>
                        <a:pt x="48" y="27"/>
                        <a:pt x="29" y="20"/>
                      </a:cubicBezTo>
                      <a:cubicBezTo>
                        <a:pt x="25" y="19"/>
                        <a:pt x="20" y="17"/>
                        <a:pt x="16" y="15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8" y="11"/>
                        <a:pt x="7" y="11"/>
                        <a:pt x="6" y="10"/>
                      </a:cubicBezTo>
                      <a:cubicBezTo>
                        <a:pt x="5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1"/>
                        <a:pt x="3" y="11"/>
                        <a:pt x="3" y="12"/>
                      </a:cubicBezTo>
                      <a:cubicBezTo>
                        <a:pt x="3" y="13"/>
                        <a:pt x="3" y="14"/>
                        <a:pt x="3" y="15"/>
                      </a:cubicBezTo>
                      <a:cubicBezTo>
                        <a:pt x="3" y="17"/>
                        <a:pt x="4" y="19"/>
                        <a:pt x="4" y="21"/>
                      </a:cubicBezTo>
                      <a:cubicBezTo>
                        <a:pt x="5" y="25"/>
                        <a:pt x="6" y="29"/>
                        <a:pt x="8" y="33"/>
                      </a:cubicBezTo>
                      <a:cubicBezTo>
                        <a:pt x="11" y="41"/>
                        <a:pt x="15" y="49"/>
                        <a:pt x="20" y="56"/>
                      </a:cubicBezTo>
                      <a:cubicBezTo>
                        <a:pt x="25" y="63"/>
                        <a:pt x="31" y="70"/>
                        <a:pt x="39" y="75"/>
                      </a:cubicBezTo>
                      <a:cubicBezTo>
                        <a:pt x="46" y="81"/>
                        <a:pt x="55" y="85"/>
                        <a:pt x="65" y="87"/>
                      </a:cubicBezTo>
                      <a:cubicBezTo>
                        <a:pt x="74" y="89"/>
                        <a:pt x="84" y="90"/>
                        <a:pt x="94" y="89"/>
                      </a:cubicBezTo>
                      <a:cubicBezTo>
                        <a:pt x="104" y="89"/>
                        <a:pt x="114" y="87"/>
                        <a:pt x="123" y="83"/>
                      </a:cubicBezTo>
                      <a:cubicBezTo>
                        <a:pt x="133" y="80"/>
                        <a:pt x="141" y="75"/>
                        <a:pt x="148" y="69"/>
                      </a:cubicBezTo>
                      <a:cubicBezTo>
                        <a:pt x="163" y="56"/>
                        <a:pt x="172" y="40"/>
                        <a:pt x="177" y="24"/>
                      </a:cubicBezTo>
                      <a:cubicBezTo>
                        <a:pt x="178" y="19"/>
                        <a:pt x="179" y="15"/>
                        <a:pt x="179" y="11"/>
                      </a:cubicBezTo>
                      <a:cubicBezTo>
                        <a:pt x="180" y="9"/>
                        <a:pt x="180" y="7"/>
                        <a:pt x="180" y="5"/>
                      </a:cubicBezTo>
                      <a:cubicBezTo>
                        <a:pt x="180" y="4"/>
                        <a:pt x="179" y="3"/>
                        <a:pt x="179" y="2"/>
                      </a:cubicBezTo>
                      <a:cubicBezTo>
                        <a:pt x="179" y="2"/>
                        <a:pt x="179" y="2"/>
                        <a:pt x="179" y="2"/>
                      </a:cubicBezTo>
                      <a:cubicBezTo>
                        <a:pt x="179" y="2"/>
                        <a:pt x="179" y="2"/>
                        <a:pt x="179" y="2"/>
                      </a:cubicBezTo>
                      <a:cubicBezTo>
                        <a:pt x="179" y="2"/>
                        <a:pt x="179" y="2"/>
                        <a:pt x="179" y="2"/>
                      </a:cubicBezTo>
                      <a:cubicBezTo>
                        <a:pt x="179" y="2"/>
                        <a:pt x="179" y="2"/>
                        <a:pt x="179" y="2"/>
                      </a:cubicBezTo>
                      <a:cubicBezTo>
                        <a:pt x="178" y="3"/>
                        <a:pt x="178" y="3"/>
                        <a:pt x="178" y="3"/>
                      </a:cubicBezTo>
                      <a:cubicBezTo>
                        <a:pt x="169" y="8"/>
                        <a:pt x="160" y="13"/>
                        <a:pt x="150" y="17"/>
                      </a:cubicBezTo>
                      <a:cubicBezTo>
                        <a:pt x="131" y="24"/>
                        <a:pt x="111" y="28"/>
                        <a:pt x="90" y="29"/>
                      </a:cubicBezTo>
                      <a:close/>
                    </a:path>
                  </a:pathLst>
                </a:custGeom>
                <a:solidFill>
                  <a:srgbClr val="BA54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85" name="Freeform 1048"/>
                <p:cNvSpPr>
                  <a:spLocks/>
                </p:cNvSpPr>
                <p:nvPr/>
              </p:nvSpPr>
              <p:spPr bwMode="auto">
                <a:xfrm>
                  <a:off x="3329" y="1797"/>
                  <a:ext cx="95" cy="76"/>
                </a:xfrm>
                <a:custGeom>
                  <a:avLst/>
                  <a:gdLst>
                    <a:gd name="T0" fmla="*/ 8 w 40"/>
                    <a:gd name="T1" fmla="*/ 2 h 32"/>
                    <a:gd name="T2" fmla="*/ 7 w 40"/>
                    <a:gd name="T3" fmla="*/ 25 h 32"/>
                    <a:gd name="T4" fmla="*/ 20 w 40"/>
                    <a:gd name="T5" fmla="*/ 30 h 32"/>
                    <a:gd name="T6" fmla="*/ 23 w 40"/>
                    <a:gd name="T7" fmla="*/ 5 h 32"/>
                    <a:gd name="T8" fmla="*/ 8 w 40"/>
                    <a:gd name="T9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2">
                      <a:moveTo>
                        <a:pt x="8" y="2"/>
                      </a:moveTo>
                      <a:cubicBezTo>
                        <a:pt x="19" y="4"/>
                        <a:pt x="20" y="18"/>
                        <a:pt x="7" y="25"/>
                      </a:cubicBezTo>
                      <a:cubicBezTo>
                        <a:pt x="0" y="28"/>
                        <a:pt x="7" y="32"/>
                        <a:pt x="20" y="30"/>
                      </a:cubicBezTo>
                      <a:cubicBezTo>
                        <a:pt x="40" y="27"/>
                        <a:pt x="30" y="9"/>
                        <a:pt x="23" y="5"/>
                      </a:cubicBezTo>
                      <a:cubicBezTo>
                        <a:pt x="16" y="0"/>
                        <a:pt x="8" y="2"/>
                        <a:pt x="8" y="2"/>
                      </a:cubicBezTo>
                      <a:close/>
                    </a:path>
                  </a:pathLst>
                </a:custGeom>
                <a:solidFill>
                  <a:srgbClr val="EBB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86" name="Freeform 1049"/>
                <p:cNvSpPr>
                  <a:spLocks/>
                </p:cNvSpPr>
                <p:nvPr/>
              </p:nvSpPr>
              <p:spPr bwMode="auto">
                <a:xfrm>
                  <a:off x="3305" y="1795"/>
                  <a:ext cx="102" cy="71"/>
                </a:xfrm>
                <a:custGeom>
                  <a:avLst/>
                  <a:gdLst>
                    <a:gd name="T0" fmla="*/ 5 w 43"/>
                    <a:gd name="T1" fmla="*/ 30 h 30"/>
                    <a:gd name="T2" fmla="*/ 1 w 43"/>
                    <a:gd name="T3" fmla="*/ 21 h 30"/>
                    <a:gd name="T4" fmla="*/ 2 w 43"/>
                    <a:gd name="T5" fmla="*/ 12 h 30"/>
                    <a:gd name="T6" fmla="*/ 9 w 43"/>
                    <a:gd name="T7" fmla="*/ 4 h 30"/>
                    <a:gd name="T8" fmla="*/ 18 w 43"/>
                    <a:gd name="T9" fmla="*/ 0 h 30"/>
                    <a:gd name="T10" fmla="*/ 28 w 43"/>
                    <a:gd name="T11" fmla="*/ 1 h 30"/>
                    <a:gd name="T12" fmla="*/ 37 w 43"/>
                    <a:gd name="T13" fmla="*/ 6 h 30"/>
                    <a:gd name="T14" fmla="*/ 41 w 43"/>
                    <a:gd name="T15" fmla="*/ 25 h 30"/>
                    <a:gd name="T16" fmla="*/ 35 w 43"/>
                    <a:gd name="T17" fmla="*/ 8 h 30"/>
                    <a:gd name="T18" fmla="*/ 19 w 43"/>
                    <a:gd name="T19" fmla="*/ 4 h 30"/>
                    <a:gd name="T20" fmla="*/ 5 w 43"/>
                    <a:gd name="T21" fmla="*/ 13 h 30"/>
                    <a:gd name="T22" fmla="*/ 5 w 43"/>
                    <a:gd name="T2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3" h="30">
                      <a:moveTo>
                        <a:pt x="5" y="30"/>
                      </a:moveTo>
                      <a:cubicBezTo>
                        <a:pt x="3" y="28"/>
                        <a:pt x="1" y="25"/>
                        <a:pt x="1" y="21"/>
                      </a:cubicBezTo>
                      <a:cubicBezTo>
                        <a:pt x="0" y="18"/>
                        <a:pt x="1" y="15"/>
                        <a:pt x="2" y="12"/>
                      </a:cubicBezTo>
                      <a:cubicBezTo>
                        <a:pt x="3" y="9"/>
                        <a:pt x="6" y="6"/>
                        <a:pt x="9" y="4"/>
                      </a:cubicBezTo>
                      <a:cubicBezTo>
                        <a:pt x="11" y="2"/>
                        <a:pt x="15" y="1"/>
                        <a:pt x="18" y="0"/>
                      </a:cubicBezTo>
                      <a:cubicBezTo>
                        <a:pt x="21" y="0"/>
                        <a:pt x="25" y="0"/>
                        <a:pt x="28" y="1"/>
                      </a:cubicBezTo>
                      <a:cubicBezTo>
                        <a:pt x="32" y="2"/>
                        <a:pt x="35" y="4"/>
                        <a:pt x="37" y="6"/>
                      </a:cubicBezTo>
                      <a:cubicBezTo>
                        <a:pt x="42" y="11"/>
                        <a:pt x="43" y="18"/>
                        <a:pt x="41" y="25"/>
                      </a:cubicBezTo>
                      <a:cubicBezTo>
                        <a:pt x="42" y="18"/>
                        <a:pt x="39" y="12"/>
                        <a:pt x="35" y="8"/>
                      </a:cubicBezTo>
                      <a:cubicBezTo>
                        <a:pt x="31" y="4"/>
                        <a:pt x="24" y="3"/>
                        <a:pt x="19" y="4"/>
                      </a:cubicBezTo>
                      <a:cubicBezTo>
                        <a:pt x="13" y="4"/>
                        <a:pt x="7" y="8"/>
                        <a:pt x="5" y="13"/>
                      </a:cubicBezTo>
                      <a:cubicBezTo>
                        <a:pt x="2" y="18"/>
                        <a:pt x="2" y="25"/>
                        <a:pt x="5" y="30"/>
                      </a:cubicBezTo>
                      <a:close/>
                    </a:path>
                  </a:pathLst>
                </a:custGeom>
                <a:solidFill>
                  <a:srgbClr val="D680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87" name="Freeform 1050"/>
                <p:cNvSpPr>
                  <a:spLocks/>
                </p:cNvSpPr>
                <p:nvPr/>
              </p:nvSpPr>
              <p:spPr bwMode="auto">
                <a:xfrm>
                  <a:off x="3320" y="1811"/>
                  <a:ext cx="35" cy="31"/>
                </a:xfrm>
                <a:custGeom>
                  <a:avLst/>
                  <a:gdLst>
                    <a:gd name="T0" fmla="*/ 2 w 15"/>
                    <a:gd name="T1" fmla="*/ 11 h 13"/>
                    <a:gd name="T2" fmla="*/ 10 w 15"/>
                    <a:gd name="T3" fmla="*/ 10 h 13"/>
                    <a:gd name="T4" fmla="*/ 13 w 15"/>
                    <a:gd name="T5" fmla="*/ 2 h 13"/>
                    <a:gd name="T6" fmla="*/ 5 w 15"/>
                    <a:gd name="T7" fmla="*/ 3 h 13"/>
                    <a:gd name="T8" fmla="*/ 2 w 15"/>
                    <a:gd name="T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2" y="11"/>
                      </a:moveTo>
                      <a:cubicBezTo>
                        <a:pt x="3" y="13"/>
                        <a:pt x="7" y="13"/>
                        <a:pt x="10" y="10"/>
                      </a:cubicBezTo>
                      <a:cubicBezTo>
                        <a:pt x="14" y="8"/>
                        <a:pt x="15" y="4"/>
                        <a:pt x="13" y="2"/>
                      </a:cubicBezTo>
                      <a:cubicBezTo>
                        <a:pt x="12" y="0"/>
                        <a:pt x="8" y="0"/>
                        <a:pt x="5" y="3"/>
                      </a:cubicBezTo>
                      <a:cubicBezTo>
                        <a:pt x="1" y="5"/>
                        <a:pt x="0" y="9"/>
                        <a:pt x="2" y="11"/>
                      </a:cubicBezTo>
                      <a:close/>
                    </a:path>
                  </a:pathLst>
                </a:custGeom>
                <a:solidFill>
                  <a:srgbClr val="FFD6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88" name="Freeform 1051"/>
                <p:cNvSpPr>
                  <a:spLocks/>
                </p:cNvSpPr>
                <p:nvPr/>
              </p:nvSpPr>
              <p:spPr bwMode="auto">
                <a:xfrm>
                  <a:off x="3732" y="1923"/>
                  <a:ext cx="40" cy="45"/>
                </a:xfrm>
                <a:custGeom>
                  <a:avLst/>
                  <a:gdLst>
                    <a:gd name="T0" fmla="*/ 4 w 17"/>
                    <a:gd name="T1" fmla="*/ 19 h 19"/>
                    <a:gd name="T2" fmla="*/ 16 w 17"/>
                    <a:gd name="T3" fmla="*/ 5 h 19"/>
                    <a:gd name="T4" fmla="*/ 6 w 17"/>
                    <a:gd name="T5" fmla="*/ 8 h 19"/>
                    <a:gd name="T6" fmla="*/ 4 w 17"/>
                    <a:gd name="T7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19">
                      <a:moveTo>
                        <a:pt x="4" y="19"/>
                      </a:moveTo>
                      <a:cubicBezTo>
                        <a:pt x="12" y="19"/>
                        <a:pt x="17" y="11"/>
                        <a:pt x="16" y="5"/>
                      </a:cubicBezTo>
                      <a:cubicBezTo>
                        <a:pt x="15" y="0"/>
                        <a:pt x="6" y="1"/>
                        <a:pt x="6" y="8"/>
                      </a:cubicBezTo>
                      <a:cubicBezTo>
                        <a:pt x="6" y="15"/>
                        <a:pt x="0" y="19"/>
                        <a:pt x="4" y="19"/>
                      </a:cubicBezTo>
                      <a:close/>
                    </a:path>
                  </a:pathLst>
                </a:custGeom>
                <a:solidFill>
                  <a:srgbClr val="D991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89" name="Freeform 1052"/>
                <p:cNvSpPr>
                  <a:spLocks/>
                </p:cNvSpPr>
                <p:nvPr/>
              </p:nvSpPr>
              <p:spPr bwMode="auto">
                <a:xfrm>
                  <a:off x="2884" y="1925"/>
                  <a:ext cx="43" cy="43"/>
                </a:xfrm>
                <a:custGeom>
                  <a:avLst/>
                  <a:gdLst>
                    <a:gd name="T0" fmla="*/ 13 w 18"/>
                    <a:gd name="T1" fmla="*/ 16 h 18"/>
                    <a:gd name="T2" fmla="*/ 0 w 18"/>
                    <a:gd name="T3" fmla="*/ 7 h 18"/>
                    <a:gd name="T4" fmla="*/ 9 w 18"/>
                    <a:gd name="T5" fmla="*/ 7 h 18"/>
                    <a:gd name="T6" fmla="*/ 13 w 18"/>
                    <a:gd name="T7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18">
                      <a:moveTo>
                        <a:pt x="13" y="16"/>
                      </a:moveTo>
                      <a:cubicBezTo>
                        <a:pt x="6" y="18"/>
                        <a:pt x="0" y="12"/>
                        <a:pt x="0" y="7"/>
                      </a:cubicBezTo>
                      <a:cubicBezTo>
                        <a:pt x="0" y="1"/>
                        <a:pt x="8" y="0"/>
                        <a:pt x="9" y="7"/>
                      </a:cubicBezTo>
                      <a:cubicBezTo>
                        <a:pt x="11" y="14"/>
                        <a:pt x="18" y="15"/>
                        <a:pt x="13" y="16"/>
                      </a:cubicBezTo>
                      <a:close/>
                    </a:path>
                  </a:pathLst>
                </a:custGeom>
                <a:solidFill>
                  <a:srgbClr val="D991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90" name="Freeform 1053"/>
                <p:cNvSpPr>
                  <a:spLocks/>
                </p:cNvSpPr>
                <p:nvPr/>
              </p:nvSpPr>
              <p:spPr bwMode="auto">
                <a:xfrm>
                  <a:off x="3026" y="2132"/>
                  <a:ext cx="301" cy="492"/>
                </a:xfrm>
                <a:custGeom>
                  <a:avLst/>
                  <a:gdLst>
                    <a:gd name="T0" fmla="*/ 60 w 127"/>
                    <a:gd name="T1" fmla="*/ 30 h 207"/>
                    <a:gd name="T2" fmla="*/ 52 w 127"/>
                    <a:gd name="T3" fmla="*/ 9 h 207"/>
                    <a:gd name="T4" fmla="*/ 6 w 127"/>
                    <a:gd name="T5" fmla="*/ 14 h 207"/>
                    <a:gd name="T6" fmla="*/ 45 w 127"/>
                    <a:gd name="T7" fmla="*/ 67 h 207"/>
                    <a:gd name="T8" fmla="*/ 54 w 127"/>
                    <a:gd name="T9" fmla="*/ 75 h 207"/>
                    <a:gd name="T10" fmla="*/ 31 w 127"/>
                    <a:gd name="T11" fmla="*/ 131 h 207"/>
                    <a:gd name="T12" fmla="*/ 60 w 127"/>
                    <a:gd name="T13" fmla="*/ 200 h 207"/>
                    <a:gd name="T14" fmla="*/ 115 w 127"/>
                    <a:gd name="T15" fmla="*/ 154 h 207"/>
                    <a:gd name="T16" fmla="*/ 121 w 127"/>
                    <a:gd name="T17" fmla="*/ 81 h 207"/>
                    <a:gd name="T18" fmla="*/ 60 w 127"/>
                    <a:gd name="T19" fmla="*/ 3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7" h="207">
                      <a:moveTo>
                        <a:pt x="60" y="30"/>
                      </a:moveTo>
                      <a:cubicBezTo>
                        <a:pt x="68" y="30"/>
                        <a:pt x="75" y="17"/>
                        <a:pt x="52" y="9"/>
                      </a:cubicBezTo>
                      <a:cubicBezTo>
                        <a:pt x="29" y="0"/>
                        <a:pt x="11" y="5"/>
                        <a:pt x="6" y="14"/>
                      </a:cubicBezTo>
                      <a:cubicBezTo>
                        <a:pt x="0" y="26"/>
                        <a:pt x="4" y="54"/>
                        <a:pt x="45" y="67"/>
                      </a:cubicBezTo>
                      <a:cubicBezTo>
                        <a:pt x="45" y="67"/>
                        <a:pt x="46" y="72"/>
                        <a:pt x="54" y="75"/>
                      </a:cubicBezTo>
                      <a:cubicBezTo>
                        <a:pt x="54" y="75"/>
                        <a:pt x="44" y="100"/>
                        <a:pt x="31" y="131"/>
                      </a:cubicBezTo>
                      <a:cubicBezTo>
                        <a:pt x="18" y="163"/>
                        <a:pt x="35" y="192"/>
                        <a:pt x="60" y="200"/>
                      </a:cubicBezTo>
                      <a:cubicBezTo>
                        <a:pt x="84" y="207"/>
                        <a:pt x="109" y="187"/>
                        <a:pt x="115" y="154"/>
                      </a:cubicBezTo>
                      <a:cubicBezTo>
                        <a:pt x="121" y="123"/>
                        <a:pt x="118" y="90"/>
                        <a:pt x="121" y="81"/>
                      </a:cubicBezTo>
                      <a:cubicBezTo>
                        <a:pt x="123" y="72"/>
                        <a:pt x="127" y="49"/>
                        <a:pt x="60" y="30"/>
                      </a:cubicBezTo>
                      <a:close/>
                    </a:path>
                  </a:pathLst>
                </a:custGeom>
                <a:solidFill>
                  <a:srgbClr val="F7C7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91" name="Freeform 1054"/>
                <p:cNvSpPr>
                  <a:spLocks/>
                </p:cNvSpPr>
                <p:nvPr/>
              </p:nvSpPr>
              <p:spPr bwMode="auto">
                <a:xfrm>
                  <a:off x="3137" y="2180"/>
                  <a:ext cx="190" cy="394"/>
                </a:xfrm>
                <a:custGeom>
                  <a:avLst/>
                  <a:gdLst>
                    <a:gd name="T0" fmla="*/ 13 w 80"/>
                    <a:gd name="T1" fmla="*/ 10 h 166"/>
                    <a:gd name="T2" fmla="*/ 20 w 80"/>
                    <a:gd name="T3" fmla="*/ 0 h 166"/>
                    <a:gd name="T4" fmla="*/ 0 w 80"/>
                    <a:gd name="T5" fmla="*/ 6 h 166"/>
                    <a:gd name="T6" fmla="*/ 44 w 80"/>
                    <a:gd name="T7" fmla="*/ 26 h 166"/>
                    <a:gd name="T8" fmla="*/ 59 w 80"/>
                    <a:gd name="T9" fmla="*/ 60 h 166"/>
                    <a:gd name="T10" fmla="*/ 56 w 80"/>
                    <a:gd name="T11" fmla="*/ 70 h 166"/>
                    <a:gd name="T12" fmla="*/ 65 w 80"/>
                    <a:gd name="T13" fmla="*/ 116 h 166"/>
                    <a:gd name="T14" fmla="*/ 50 w 80"/>
                    <a:gd name="T15" fmla="*/ 166 h 166"/>
                    <a:gd name="T16" fmla="*/ 68 w 80"/>
                    <a:gd name="T17" fmla="*/ 134 h 166"/>
                    <a:gd name="T18" fmla="*/ 74 w 80"/>
                    <a:gd name="T19" fmla="*/ 61 h 166"/>
                    <a:gd name="T20" fmla="*/ 13 w 80"/>
                    <a:gd name="T21" fmla="*/ 1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0" h="166">
                      <a:moveTo>
                        <a:pt x="13" y="10"/>
                      </a:moveTo>
                      <a:cubicBezTo>
                        <a:pt x="18" y="10"/>
                        <a:pt x="22" y="6"/>
                        <a:pt x="20" y="0"/>
                      </a:cubicBezTo>
                      <a:cubicBezTo>
                        <a:pt x="8" y="2"/>
                        <a:pt x="0" y="6"/>
                        <a:pt x="0" y="6"/>
                      </a:cubicBezTo>
                      <a:cubicBezTo>
                        <a:pt x="6" y="12"/>
                        <a:pt x="21" y="14"/>
                        <a:pt x="44" y="26"/>
                      </a:cubicBezTo>
                      <a:cubicBezTo>
                        <a:pt x="67" y="38"/>
                        <a:pt x="67" y="56"/>
                        <a:pt x="59" y="60"/>
                      </a:cubicBezTo>
                      <a:cubicBezTo>
                        <a:pt x="50" y="65"/>
                        <a:pt x="51" y="62"/>
                        <a:pt x="56" y="70"/>
                      </a:cubicBezTo>
                      <a:cubicBezTo>
                        <a:pt x="62" y="80"/>
                        <a:pt x="66" y="95"/>
                        <a:pt x="65" y="116"/>
                      </a:cubicBezTo>
                      <a:cubicBezTo>
                        <a:pt x="63" y="137"/>
                        <a:pt x="61" y="156"/>
                        <a:pt x="50" y="166"/>
                      </a:cubicBezTo>
                      <a:cubicBezTo>
                        <a:pt x="60" y="160"/>
                        <a:pt x="66" y="147"/>
                        <a:pt x="68" y="134"/>
                      </a:cubicBezTo>
                      <a:cubicBezTo>
                        <a:pt x="74" y="103"/>
                        <a:pt x="71" y="70"/>
                        <a:pt x="74" y="61"/>
                      </a:cubicBezTo>
                      <a:cubicBezTo>
                        <a:pt x="76" y="52"/>
                        <a:pt x="80" y="29"/>
                        <a:pt x="13" y="10"/>
                      </a:cubicBezTo>
                      <a:close/>
                    </a:path>
                  </a:pathLst>
                </a:custGeom>
                <a:solidFill>
                  <a:srgbClr val="FFD6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92" name="Freeform 1055"/>
                <p:cNvSpPr>
                  <a:spLocks/>
                </p:cNvSpPr>
                <p:nvPr/>
              </p:nvSpPr>
              <p:spPr bwMode="auto">
                <a:xfrm>
                  <a:off x="3026" y="2132"/>
                  <a:ext cx="256" cy="487"/>
                </a:xfrm>
                <a:custGeom>
                  <a:avLst/>
                  <a:gdLst>
                    <a:gd name="T0" fmla="*/ 108 w 108"/>
                    <a:gd name="T1" fmla="*/ 175 h 205"/>
                    <a:gd name="T2" fmla="*/ 50 w 108"/>
                    <a:gd name="T3" fmla="*/ 143 h 205"/>
                    <a:gd name="T4" fmla="*/ 66 w 108"/>
                    <a:gd name="T5" fmla="*/ 83 h 205"/>
                    <a:gd name="T6" fmla="*/ 80 w 108"/>
                    <a:gd name="T7" fmla="*/ 75 h 205"/>
                    <a:gd name="T8" fmla="*/ 57 w 108"/>
                    <a:gd name="T9" fmla="*/ 66 h 205"/>
                    <a:gd name="T10" fmla="*/ 25 w 108"/>
                    <a:gd name="T11" fmla="*/ 34 h 205"/>
                    <a:gd name="T12" fmla="*/ 42 w 108"/>
                    <a:gd name="T13" fmla="*/ 22 h 205"/>
                    <a:gd name="T14" fmla="*/ 63 w 108"/>
                    <a:gd name="T15" fmla="*/ 30 h 205"/>
                    <a:gd name="T16" fmla="*/ 52 w 108"/>
                    <a:gd name="T17" fmla="*/ 9 h 205"/>
                    <a:gd name="T18" fmla="*/ 6 w 108"/>
                    <a:gd name="T19" fmla="*/ 14 h 205"/>
                    <a:gd name="T20" fmla="*/ 45 w 108"/>
                    <a:gd name="T21" fmla="*/ 67 h 205"/>
                    <a:gd name="T22" fmla="*/ 54 w 108"/>
                    <a:gd name="T23" fmla="*/ 75 h 205"/>
                    <a:gd name="T24" fmla="*/ 31 w 108"/>
                    <a:gd name="T25" fmla="*/ 131 h 205"/>
                    <a:gd name="T26" fmla="*/ 60 w 108"/>
                    <a:gd name="T27" fmla="*/ 200 h 205"/>
                    <a:gd name="T28" fmla="*/ 108 w 108"/>
                    <a:gd name="T29" fmla="*/ 175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8" h="205">
                      <a:moveTo>
                        <a:pt x="108" y="175"/>
                      </a:moveTo>
                      <a:cubicBezTo>
                        <a:pt x="78" y="191"/>
                        <a:pt x="52" y="175"/>
                        <a:pt x="50" y="143"/>
                      </a:cubicBezTo>
                      <a:cubicBezTo>
                        <a:pt x="49" y="121"/>
                        <a:pt x="57" y="83"/>
                        <a:pt x="66" y="83"/>
                      </a:cubicBezTo>
                      <a:cubicBezTo>
                        <a:pt x="75" y="83"/>
                        <a:pt x="89" y="75"/>
                        <a:pt x="80" y="75"/>
                      </a:cubicBezTo>
                      <a:cubicBezTo>
                        <a:pt x="72" y="75"/>
                        <a:pt x="64" y="72"/>
                        <a:pt x="57" y="66"/>
                      </a:cubicBezTo>
                      <a:cubicBezTo>
                        <a:pt x="45" y="56"/>
                        <a:pt x="29" y="49"/>
                        <a:pt x="25" y="34"/>
                      </a:cubicBezTo>
                      <a:cubicBezTo>
                        <a:pt x="18" y="12"/>
                        <a:pt x="36" y="14"/>
                        <a:pt x="42" y="22"/>
                      </a:cubicBezTo>
                      <a:cubicBezTo>
                        <a:pt x="46" y="28"/>
                        <a:pt x="55" y="29"/>
                        <a:pt x="63" y="30"/>
                      </a:cubicBezTo>
                      <a:cubicBezTo>
                        <a:pt x="69" y="27"/>
                        <a:pt x="73" y="16"/>
                        <a:pt x="52" y="9"/>
                      </a:cubicBezTo>
                      <a:cubicBezTo>
                        <a:pt x="29" y="0"/>
                        <a:pt x="11" y="5"/>
                        <a:pt x="6" y="14"/>
                      </a:cubicBezTo>
                      <a:cubicBezTo>
                        <a:pt x="0" y="26"/>
                        <a:pt x="4" y="54"/>
                        <a:pt x="45" y="67"/>
                      </a:cubicBezTo>
                      <a:cubicBezTo>
                        <a:pt x="45" y="67"/>
                        <a:pt x="46" y="72"/>
                        <a:pt x="54" y="75"/>
                      </a:cubicBezTo>
                      <a:cubicBezTo>
                        <a:pt x="54" y="75"/>
                        <a:pt x="44" y="100"/>
                        <a:pt x="31" y="131"/>
                      </a:cubicBezTo>
                      <a:cubicBezTo>
                        <a:pt x="18" y="163"/>
                        <a:pt x="35" y="192"/>
                        <a:pt x="60" y="200"/>
                      </a:cubicBezTo>
                      <a:cubicBezTo>
                        <a:pt x="79" y="205"/>
                        <a:pt x="98" y="195"/>
                        <a:pt x="108" y="175"/>
                      </a:cubicBezTo>
                      <a:close/>
                    </a:path>
                  </a:pathLst>
                </a:custGeom>
                <a:solidFill>
                  <a:srgbClr val="EBB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93" name="Freeform 1056"/>
                <p:cNvSpPr>
                  <a:spLocks/>
                </p:cNvSpPr>
                <p:nvPr/>
              </p:nvSpPr>
              <p:spPr bwMode="auto">
                <a:xfrm>
                  <a:off x="3026" y="2132"/>
                  <a:ext cx="237" cy="485"/>
                </a:xfrm>
                <a:custGeom>
                  <a:avLst/>
                  <a:gdLst>
                    <a:gd name="T0" fmla="*/ 75 w 100"/>
                    <a:gd name="T1" fmla="*/ 191 h 204"/>
                    <a:gd name="T2" fmla="*/ 38 w 100"/>
                    <a:gd name="T3" fmla="*/ 147 h 204"/>
                    <a:gd name="T4" fmla="*/ 54 w 100"/>
                    <a:gd name="T5" fmla="*/ 86 h 204"/>
                    <a:gd name="T6" fmla="*/ 70 w 100"/>
                    <a:gd name="T7" fmla="*/ 79 h 204"/>
                    <a:gd name="T8" fmla="*/ 67 w 100"/>
                    <a:gd name="T9" fmla="*/ 75 h 204"/>
                    <a:gd name="T10" fmla="*/ 46 w 100"/>
                    <a:gd name="T11" fmla="*/ 64 h 204"/>
                    <a:gd name="T12" fmla="*/ 16 w 100"/>
                    <a:gd name="T13" fmla="*/ 41 h 204"/>
                    <a:gd name="T14" fmla="*/ 27 w 100"/>
                    <a:gd name="T15" fmla="*/ 9 h 204"/>
                    <a:gd name="T16" fmla="*/ 58 w 100"/>
                    <a:gd name="T17" fmla="*/ 20 h 204"/>
                    <a:gd name="T18" fmla="*/ 44 w 100"/>
                    <a:gd name="T19" fmla="*/ 22 h 204"/>
                    <a:gd name="T20" fmla="*/ 63 w 100"/>
                    <a:gd name="T21" fmla="*/ 30 h 204"/>
                    <a:gd name="T22" fmla="*/ 52 w 100"/>
                    <a:gd name="T23" fmla="*/ 9 h 204"/>
                    <a:gd name="T24" fmla="*/ 6 w 100"/>
                    <a:gd name="T25" fmla="*/ 14 h 204"/>
                    <a:gd name="T26" fmla="*/ 45 w 100"/>
                    <a:gd name="T27" fmla="*/ 67 h 204"/>
                    <a:gd name="T28" fmla="*/ 54 w 100"/>
                    <a:gd name="T29" fmla="*/ 75 h 204"/>
                    <a:gd name="T30" fmla="*/ 31 w 100"/>
                    <a:gd name="T31" fmla="*/ 131 h 204"/>
                    <a:gd name="T32" fmla="*/ 60 w 100"/>
                    <a:gd name="T33" fmla="*/ 200 h 204"/>
                    <a:gd name="T34" fmla="*/ 100 w 100"/>
                    <a:gd name="T35" fmla="*/ 185 h 204"/>
                    <a:gd name="T36" fmla="*/ 75 w 100"/>
                    <a:gd name="T37" fmla="*/ 191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0" h="204">
                      <a:moveTo>
                        <a:pt x="75" y="191"/>
                      </a:moveTo>
                      <a:cubicBezTo>
                        <a:pt x="50" y="190"/>
                        <a:pt x="37" y="166"/>
                        <a:pt x="38" y="147"/>
                      </a:cubicBezTo>
                      <a:cubicBezTo>
                        <a:pt x="40" y="126"/>
                        <a:pt x="51" y="95"/>
                        <a:pt x="54" y="86"/>
                      </a:cubicBezTo>
                      <a:cubicBezTo>
                        <a:pt x="57" y="78"/>
                        <a:pt x="63" y="80"/>
                        <a:pt x="70" y="79"/>
                      </a:cubicBezTo>
                      <a:cubicBezTo>
                        <a:pt x="76" y="78"/>
                        <a:pt x="78" y="77"/>
                        <a:pt x="67" y="75"/>
                      </a:cubicBezTo>
                      <a:cubicBezTo>
                        <a:pt x="53" y="72"/>
                        <a:pt x="56" y="68"/>
                        <a:pt x="46" y="64"/>
                      </a:cubicBezTo>
                      <a:cubicBezTo>
                        <a:pt x="32" y="57"/>
                        <a:pt x="25" y="55"/>
                        <a:pt x="16" y="41"/>
                      </a:cubicBezTo>
                      <a:cubicBezTo>
                        <a:pt x="8" y="28"/>
                        <a:pt x="11" y="11"/>
                        <a:pt x="27" y="9"/>
                      </a:cubicBezTo>
                      <a:cubicBezTo>
                        <a:pt x="43" y="6"/>
                        <a:pt x="59" y="14"/>
                        <a:pt x="58" y="20"/>
                      </a:cubicBezTo>
                      <a:cubicBezTo>
                        <a:pt x="58" y="25"/>
                        <a:pt x="47" y="25"/>
                        <a:pt x="44" y="22"/>
                      </a:cubicBezTo>
                      <a:cubicBezTo>
                        <a:pt x="44" y="22"/>
                        <a:pt x="46" y="28"/>
                        <a:pt x="63" y="30"/>
                      </a:cubicBezTo>
                      <a:cubicBezTo>
                        <a:pt x="69" y="27"/>
                        <a:pt x="73" y="16"/>
                        <a:pt x="52" y="9"/>
                      </a:cubicBezTo>
                      <a:cubicBezTo>
                        <a:pt x="29" y="0"/>
                        <a:pt x="11" y="5"/>
                        <a:pt x="6" y="14"/>
                      </a:cubicBezTo>
                      <a:cubicBezTo>
                        <a:pt x="0" y="26"/>
                        <a:pt x="4" y="54"/>
                        <a:pt x="45" y="67"/>
                      </a:cubicBezTo>
                      <a:cubicBezTo>
                        <a:pt x="45" y="67"/>
                        <a:pt x="46" y="72"/>
                        <a:pt x="54" y="75"/>
                      </a:cubicBezTo>
                      <a:cubicBezTo>
                        <a:pt x="54" y="75"/>
                        <a:pt x="44" y="100"/>
                        <a:pt x="31" y="131"/>
                      </a:cubicBezTo>
                      <a:cubicBezTo>
                        <a:pt x="18" y="163"/>
                        <a:pt x="35" y="192"/>
                        <a:pt x="60" y="200"/>
                      </a:cubicBezTo>
                      <a:cubicBezTo>
                        <a:pt x="74" y="204"/>
                        <a:pt x="92" y="198"/>
                        <a:pt x="100" y="185"/>
                      </a:cubicBezTo>
                      <a:cubicBezTo>
                        <a:pt x="93" y="189"/>
                        <a:pt x="85" y="192"/>
                        <a:pt x="75" y="191"/>
                      </a:cubicBezTo>
                      <a:close/>
                    </a:path>
                  </a:pathLst>
                </a:custGeom>
                <a:solidFill>
                  <a:srgbClr val="D991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94" name="Freeform 1057"/>
                <p:cNvSpPr>
                  <a:spLocks noEditPoints="1"/>
                </p:cNvSpPr>
                <p:nvPr/>
              </p:nvSpPr>
              <p:spPr bwMode="auto">
                <a:xfrm>
                  <a:off x="3029" y="2139"/>
                  <a:ext cx="291" cy="475"/>
                </a:xfrm>
                <a:custGeom>
                  <a:avLst/>
                  <a:gdLst>
                    <a:gd name="T0" fmla="*/ 69 w 123"/>
                    <a:gd name="T1" fmla="*/ 200 h 200"/>
                    <a:gd name="T2" fmla="*/ 69 w 123"/>
                    <a:gd name="T3" fmla="*/ 200 h 200"/>
                    <a:gd name="T4" fmla="*/ 58 w 123"/>
                    <a:gd name="T5" fmla="*/ 198 h 200"/>
                    <a:gd name="T6" fmla="*/ 29 w 123"/>
                    <a:gd name="T7" fmla="*/ 173 h 200"/>
                    <a:gd name="T8" fmla="*/ 29 w 123"/>
                    <a:gd name="T9" fmla="*/ 128 h 200"/>
                    <a:gd name="T10" fmla="*/ 52 w 123"/>
                    <a:gd name="T11" fmla="*/ 73 h 200"/>
                    <a:gd name="T12" fmla="*/ 43 w 123"/>
                    <a:gd name="T13" fmla="*/ 65 h 200"/>
                    <a:gd name="T14" fmla="*/ 4 w 123"/>
                    <a:gd name="T15" fmla="*/ 34 h 200"/>
                    <a:gd name="T16" fmla="*/ 4 w 123"/>
                    <a:gd name="T17" fmla="*/ 11 h 200"/>
                    <a:gd name="T18" fmla="*/ 28 w 123"/>
                    <a:gd name="T19" fmla="*/ 0 h 200"/>
                    <a:gd name="T20" fmla="*/ 51 w 123"/>
                    <a:gd name="T21" fmla="*/ 4 h 200"/>
                    <a:gd name="T22" fmla="*/ 68 w 123"/>
                    <a:gd name="T23" fmla="*/ 21 h 200"/>
                    <a:gd name="T24" fmla="*/ 64 w 123"/>
                    <a:gd name="T25" fmla="*/ 27 h 200"/>
                    <a:gd name="T26" fmla="*/ 119 w 123"/>
                    <a:gd name="T27" fmla="*/ 59 h 200"/>
                    <a:gd name="T28" fmla="*/ 121 w 123"/>
                    <a:gd name="T29" fmla="*/ 78 h 200"/>
                    <a:gd name="T30" fmla="*/ 120 w 123"/>
                    <a:gd name="T31" fmla="*/ 99 h 200"/>
                    <a:gd name="T32" fmla="*/ 116 w 123"/>
                    <a:gd name="T33" fmla="*/ 151 h 200"/>
                    <a:gd name="T34" fmla="*/ 69 w 123"/>
                    <a:gd name="T35" fmla="*/ 200 h 200"/>
                    <a:gd name="T36" fmla="*/ 28 w 123"/>
                    <a:gd name="T37" fmla="*/ 2 h 200"/>
                    <a:gd name="T38" fmla="*/ 6 w 123"/>
                    <a:gd name="T39" fmla="*/ 12 h 200"/>
                    <a:gd name="T40" fmla="*/ 7 w 123"/>
                    <a:gd name="T41" fmla="*/ 33 h 200"/>
                    <a:gd name="T42" fmla="*/ 44 w 123"/>
                    <a:gd name="T43" fmla="*/ 63 h 200"/>
                    <a:gd name="T44" fmla="*/ 45 w 123"/>
                    <a:gd name="T45" fmla="*/ 63 h 200"/>
                    <a:gd name="T46" fmla="*/ 45 w 123"/>
                    <a:gd name="T47" fmla="*/ 64 h 200"/>
                    <a:gd name="T48" fmla="*/ 54 w 123"/>
                    <a:gd name="T49" fmla="*/ 71 h 200"/>
                    <a:gd name="T50" fmla="*/ 55 w 123"/>
                    <a:gd name="T51" fmla="*/ 71 h 200"/>
                    <a:gd name="T52" fmla="*/ 54 w 123"/>
                    <a:gd name="T53" fmla="*/ 72 h 200"/>
                    <a:gd name="T54" fmla="*/ 31 w 123"/>
                    <a:gd name="T55" fmla="*/ 129 h 200"/>
                    <a:gd name="T56" fmla="*/ 32 w 123"/>
                    <a:gd name="T57" fmla="*/ 172 h 200"/>
                    <a:gd name="T58" fmla="*/ 59 w 123"/>
                    <a:gd name="T59" fmla="*/ 196 h 200"/>
                    <a:gd name="T60" fmla="*/ 69 w 123"/>
                    <a:gd name="T61" fmla="*/ 197 h 200"/>
                    <a:gd name="T62" fmla="*/ 113 w 123"/>
                    <a:gd name="T63" fmla="*/ 151 h 200"/>
                    <a:gd name="T64" fmla="*/ 117 w 123"/>
                    <a:gd name="T65" fmla="*/ 99 h 200"/>
                    <a:gd name="T66" fmla="*/ 118 w 123"/>
                    <a:gd name="T67" fmla="*/ 77 h 200"/>
                    <a:gd name="T68" fmla="*/ 117 w 123"/>
                    <a:gd name="T69" fmla="*/ 60 h 200"/>
                    <a:gd name="T70" fmla="*/ 59 w 123"/>
                    <a:gd name="T71" fmla="*/ 28 h 200"/>
                    <a:gd name="T72" fmla="*/ 52 w 123"/>
                    <a:gd name="T73" fmla="*/ 26 h 200"/>
                    <a:gd name="T74" fmla="*/ 59 w 123"/>
                    <a:gd name="T75" fmla="*/ 26 h 200"/>
                    <a:gd name="T76" fmla="*/ 65 w 123"/>
                    <a:gd name="T77" fmla="*/ 20 h 200"/>
                    <a:gd name="T78" fmla="*/ 50 w 123"/>
                    <a:gd name="T79" fmla="*/ 7 h 200"/>
                    <a:gd name="T80" fmla="*/ 28 w 123"/>
                    <a:gd name="T81" fmla="*/ 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23" h="200">
                      <a:moveTo>
                        <a:pt x="69" y="200"/>
                      </a:moveTo>
                      <a:cubicBezTo>
                        <a:pt x="69" y="200"/>
                        <a:pt x="69" y="200"/>
                        <a:pt x="69" y="200"/>
                      </a:cubicBezTo>
                      <a:cubicBezTo>
                        <a:pt x="65" y="200"/>
                        <a:pt x="62" y="199"/>
                        <a:pt x="58" y="198"/>
                      </a:cubicBezTo>
                      <a:cubicBezTo>
                        <a:pt x="46" y="194"/>
                        <a:pt x="35" y="185"/>
                        <a:pt x="29" y="173"/>
                      </a:cubicBezTo>
                      <a:cubicBezTo>
                        <a:pt x="23" y="159"/>
                        <a:pt x="23" y="143"/>
                        <a:pt x="29" y="128"/>
                      </a:cubicBezTo>
                      <a:cubicBezTo>
                        <a:pt x="40" y="100"/>
                        <a:pt x="49" y="78"/>
                        <a:pt x="52" y="73"/>
                      </a:cubicBezTo>
                      <a:cubicBezTo>
                        <a:pt x="45" y="70"/>
                        <a:pt x="43" y="67"/>
                        <a:pt x="43" y="65"/>
                      </a:cubicBezTo>
                      <a:cubicBezTo>
                        <a:pt x="18" y="57"/>
                        <a:pt x="8" y="44"/>
                        <a:pt x="4" y="34"/>
                      </a:cubicBezTo>
                      <a:cubicBezTo>
                        <a:pt x="0" y="24"/>
                        <a:pt x="2" y="15"/>
                        <a:pt x="4" y="11"/>
                      </a:cubicBezTo>
                      <a:cubicBezTo>
                        <a:pt x="8" y="4"/>
                        <a:pt x="16" y="0"/>
                        <a:pt x="28" y="0"/>
                      </a:cubicBezTo>
                      <a:cubicBezTo>
                        <a:pt x="35" y="0"/>
                        <a:pt x="43" y="2"/>
                        <a:pt x="51" y="4"/>
                      </a:cubicBezTo>
                      <a:cubicBezTo>
                        <a:pt x="67" y="10"/>
                        <a:pt x="68" y="18"/>
                        <a:pt x="68" y="21"/>
                      </a:cubicBezTo>
                      <a:cubicBezTo>
                        <a:pt x="67" y="23"/>
                        <a:pt x="66" y="26"/>
                        <a:pt x="64" y="27"/>
                      </a:cubicBezTo>
                      <a:cubicBezTo>
                        <a:pt x="93" y="36"/>
                        <a:pt x="112" y="47"/>
                        <a:pt x="119" y="59"/>
                      </a:cubicBezTo>
                      <a:cubicBezTo>
                        <a:pt x="123" y="67"/>
                        <a:pt x="122" y="74"/>
                        <a:pt x="121" y="78"/>
                      </a:cubicBezTo>
                      <a:cubicBezTo>
                        <a:pt x="120" y="82"/>
                        <a:pt x="120" y="89"/>
                        <a:pt x="120" y="99"/>
                      </a:cubicBezTo>
                      <a:cubicBezTo>
                        <a:pt x="119" y="113"/>
                        <a:pt x="119" y="133"/>
                        <a:pt x="116" y="151"/>
                      </a:cubicBezTo>
                      <a:cubicBezTo>
                        <a:pt x="110" y="180"/>
                        <a:pt x="91" y="200"/>
                        <a:pt x="69" y="200"/>
                      </a:cubicBezTo>
                      <a:close/>
                      <a:moveTo>
                        <a:pt x="28" y="2"/>
                      </a:moveTo>
                      <a:cubicBezTo>
                        <a:pt x="17" y="2"/>
                        <a:pt x="9" y="6"/>
                        <a:pt x="6" y="12"/>
                      </a:cubicBezTo>
                      <a:cubicBezTo>
                        <a:pt x="4" y="16"/>
                        <a:pt x="3" y="24"/>
                        <a:pt x="7" y="33"/>
                      </a:cubicBezTo>
                      <a:cubicBezTo>
                        <a:pt x="10" y="42"/>
                        <a:pt x="20" y="55"/>
                        <a:pt x="44" y="63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45" y="64"/>
                        <a:pt x="45" y="64"/>
                        <a:pt x="45" y="64"/>
                      </a:cubicBezTo>
                      <a:cubicBezTo>
                        <a:pt x="45" y="64"/>
                        <a:pt x="46" y="68"/>
                        <a:pt x="54" y="71"/>
                      </a:cubicBezTo>
                      <a:cubicBezTo>
                        <a:pt x="55" y="71"/>
                        <a:pt x="55" y="71"/>
                        <a:pt x="55" y="71"/>
                      </a:cubicBezTo>
                      <a:cubicBezTo>
                        <a:pt x="54" y="72"/>
                        <a:pt x="54" y="72"/>
                        <a:pt x="54" y="72"/>
                      </a:cubicBezTo>
                      <a:cubicBezTo>
                        <a:pt x="54" y="73"/>
                        <a:pt x="44" y="97"/>
                        <a:pt x="31" y="129"/>
                      </a:cubicBezTo>
                      <a:cubicBezTo>
                        <a:pt x="25" y="143"/>
                        <a:pt x="25" y="159"/>
                        <a:pt x="32" y="172"/>
                      </a:cubicBezTo>
                      <a:cubicBezTo>
                        <a:pt x="37" y="183"/>
                        <a:pt x="47" y="192"/>
                        <a:pt x="59" y="196"/>
                      </a:cubicBezTo>
                      <a:cubicBezTo>
                        <a:pt x="62" y="197"/>
                        <a:pt x="66" y="197"/>
                        <a:pt x="69" y="197"/>
                      </a:cubicBezTo>
                      <a:cubicBezTo>
                        <a:pt x="90" y="197"/>
                        <a:pt x="108" y="178"/>
                        <a:pt x="113" y="151"/>
                      </a:cubicBezTo>
                      <a:cubicBezTo>
                        <a:pt x="117" y="133"/>
                        <a:pt x="117" y="113"/>
                        <a:pt x="117" y="99"/>
                      </a:cubicBezTo>
                      <a:cubicBezTo>
                        <a:pt x="117" y="89"/>
                        <a:pt x="117" y="81"/>
                        <a:pt x="118" y="77"/>
                      </a:cubicBezTo>
                      <a:cubicBezTo>
                        <a:pt x="120" y="73"/>
                        <a:pt x="121" y="67"/>
                        <a:pt x="117" y="60"/>
                      </a:cubicBezTo>
                      <a:cubicBezTo>
                        <a:pt x="110" y="48"/>
                        <a:pt x="91" y="37"/>
                        <a:pt x="59" y="28"/>
                      </a:cubicBezTo>
                      <a:cubicBezTo>
                        <a:pt x="52" y="26"/>
                        <a:pt x="52" y="26"/>
                        <a:pt x="52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2" y="26"/>
                        <a:pt x="65" y="23"/>
                        <a:pt x="65" y="20"/>
                      </a:cubicBezTo>
                      <a:cubicBezTo>
                        <a:pt x="66" y="15"/>
                        <a:pt x="61" y="10"/>
                        <a:pt x="50" y="7"/>
                      </a:cubicBezTo>
                      <a:cubicBezTo>
                        <a:pt x="42" y="4"/>
                        <a:pt x="35" y="2"/>
                        <a:pt x="28" y="2"/>
                      </a:cubicBezTo>
                      <a:close/>
                    </a:path>
                  </a:pathLst>
                </a:custGeom>
                <a:solidFill>
                  <a:srgbClr val="A842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95" name="Freeform 1058"/>
                <p:cNvSpPr>
                  <a:spLocks/>
                </p:cNvSpPr>
                <p:nvPr/>
              </p:nvSpPr>
              <p:spPr bwMode="auto">
                <a:xfrm>
                  <a:off x="3126" y="2182"/>
                  <a:ext cx="45" cy="24"/>
                </a:xfrm>
                <a:custGeom>
                  <a:avLst/>
                  <a:gdLst>
                    <a:gd name="T0" fmla="*/ 1 w 19"/>
                    <a:gd name="T1" fmla="*/ 0 h 10"/>
                    <a:gd name="T2" fmla="*/ 9 w 19"/>
                    <a:gd name="T3" fmla="*/ 5 h 10"/>
                    <a:gd name="T4" fmla="*/ 19 w 19"/>
                    <a:gd name="T5" fmla="*/ 8 h 10"/>
                    <a:gd name="T6" fmla="*/ 18 w 19"/>
                    <a:gd name="T7" fmla="*/ 10 h 10"/>
                    <a:gd name="T8" fmla="*/ 8 w 19"/>
                    <a:gd name="T9" fmla="*/ 7 h 10"/>
                    <a:gd name="T10" fmla="*/ 4 w 19"/>
                    <a:gd name="T11" fmla="*/ 4 h 10"/>
                    <a:gd name="T12" fmla="*/ 0 w 19"/>
                    <a:gd name="T13" fmla="*/ 1 h 10"/>
                    <a:gd name="T14" fmla="*/ 1 w 19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" h="10">
                      <a:moveTo>
                        <a:pt x="1" y="0"/>
                      </a:moveTo>
                      <a:cubicBezTo>
                        <a:pt x="3" y="3"/>
                        <a:pt x="6" y="4"/>
                        <a:pt x="9" y="5"/>
                      </a:cubicBezTo>
                      <a:cubicBezTo>
                        <a:pt x="12" y="7"/>
                        <a:pt x="15" y="7"/>
                        <a:pt x="19" y="8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5" y="9"/>
                        <a:pt x="12" y="8"/>
                        <a:pt x="8" y="7"/>
                      </a:cubicBezTo>
                      <a:cubicBezTo>
                        <a:pt x="7" y="6"/>
                        <a:pt x="5" y="6"/>
                        <a:pt x="4" y="4"/>
                      </a:cubicBezTo>
                      <a:cubicBezTo>
                        <a:pt x="2" y="3"/>
                        <a:pt x="1" y="2"/>
                        <a:pt x="0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842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96" name="Freeform 1059"/>
                <p:cNvSpPr>
                  <a:spLocks/>
                </p:cNvSpPr>
                <p:nvPr/>
              </p:nvSpPr>
              <p:spPr bwMode="auto">
                <a:xfrm>
                  <a:off x="3154" y="2308"/>
                  <a:ext cx="31" cy="9"/>
                </a:xfrm>
                <a:custGeom>
                  <a:avLst/>
                  <a:gdLst>
                    <a:gd name="T0" fmla="*/ 0 w 13"/>
                    <a:gd name="T1" fmla="*/ 0 h 4"/>
                    <a:gd name="T2" fmla="*/ 7 w 13"/>
                    <a:gd name="T3" fmla="*/ 2 h 4"/>
                    <a:gd name="T4" fmla="*/ 13 w 13"/>
                    <a:gd name="T5" fmla="*/ 2 h 4"/>
                    <a:gd name="T6" fmla="*/ 13 w 13"/>
                    <a:gd name="T7" fmla="*/ 3 h 4"/>
                    <a:gd name="T8" fmla="*/ 7 w 13"/>
                    <a:gd name="T9" fmla="*/ 3 h 4"/>
                    <a:gd name="T10" fmla="*/ 0 w 13"/>
                    <a:gd name="T11" fmla="*/ 2 h 4"/>
                    <a:gd name="T12" fmla="*/ 0 w 13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4">
                      <a:moveTo>
                        <a:pt x="0" y="0"/>
                      </a:moveTo>
                      <a:cubicBezTo>
                        <a:pt x="3" y="1"/>
                        <a:pt x="5" y="1"/>
                        <a:pt x="7" y="2"/>
                      </a:cubicBezTo>
                      <a:cubicBezTo>
                        <a:pt x="9" y="2"/>
                        <a:pt x="11" y="2"/>
                        <a:pt x="13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1" y="3"/>
                        <a:pt x="9" y="4"/>
                        <a:pt x="7" y="3"/>
                      </a:cubicBezTo>
                      <a:cubicBezTo>
                        <a:pt x="4" y="3"/>
                        <a:pt x="2" y="3"/>
                        <a:pt x="0" y="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842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97" name="Freeform 1060"/>
                <p:cNvSpPr>
                  <a:spLocks/>
                </p:cNvSpPr>
                <p:nvPr/>
              </p:nvSpPr>
              <p:spPr bwMode="auto">
                <a:xfrm>
                  <a:off x="3287" y="2320"/>
                  <a:ext cx="28" cy="16"/>
                </a:xfrm>
                <a:custGeom>
                  <a:avLst/>
                  <a:gdLst>
                    <a:gd name="T0" fmla="*/ 12 w 12"/>
                    <a:gd name="T1" fmla="*/ 1 h 7"/>
                    <a:gd name="T2" fmla="*/ 11 w 12"/>
                    <a:gd name="T3" fmla="*/ 3 h 7"/>
                    <a:gd name="T4" fmla="*/ 10 w 12"/>
                    <a:gd name="T5" fmla="*/ 4 h 7"/>
                    <a:gd name="T6" fmla="*/ 7 w 12"/>
                    <a:gd name="T7" fmla="*/ 6 h 7"/>
                    <a:gd name="T8" fmla="*/ 0 w 12"/>
                    <a:gd name="T9" fmla="*/ 6 h 7"/>
                    <a:gd name="T10" fmla="*/ 0 w 12"/>
                    <a:gd name="T11" fmla="*/ 6 h 7"/>
                    <a:gd name="T12" fmla="*/ 6 w 12"/>
                    <a:gd name="T13" fmla="*/ 4 h 7"/>
                    <a:gd name="T14" fmla="*/ 8 w 12"/>
                    <a:gd name="T15" fmla="*/ 3 h 7"/>
                    <a:gd name="T16" fmla="*/ 9 w 12"/>
                    <a:gd name="T17" fmla="*/ 1 h 7"/>
                    <a:gd name="T18" fmla="*/ 10 w 12"/>
                    <a:gd name="T19" fmla="*/ 0 h 7"/>
                    <a:gd name="T20" fmla="*/ 12 w 12"/>
                    <a:gd name="T21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7">
                      <a:moveTo>
                        <a:pt x="12" y="1"/>
                      </a:moveTo>
                      <a:cubicBezTo>
                        <a:pt x="12" y="1"/>
                        <a:pt x="11" y="2"/>
                        <a:pt x="11" y="3"/>
                      </a:cubicBezTo>
                      <a:cubicBezTo>
                        <a:pt x="11" y="3"/>
                        <a:pt x="10" y="4"/>
                        <a:pt x="10" y="4"/>
                      </a:cubicBezTo>
                      <a:cubicBezTo>
                        <a:pt x="9" y="5"/>
                        <a:pt x="8" y="5"/>
                        <a:pt x="7" y="6"/>
                      </a:cubicBezTo>
                      <a:cubicBezTo>
                        <a:pt x="4" y="7"/>
                        <a:pt x="2" y="7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" y="6"/>
                        <a:pt x="4" y="5"/>
                        <a:pt x="6" y="4"/>
                      </a:cubicBezTo>
                      <a:cubicBezTo>
                        <a:pt x="7" y="4"/>
                        <a:pt x="8" y="3"/>
                        <a:pt x="8" y="3"/>
                      </a:cubicBezTo>
                      <a:cubicBezTo>
                        <a:pt x="9" y="2"/>
                        <a:pt x="9" y="2"/>
                        <a:pt x="9" y="1"/>
                      </a:cubicBezTo>
                      <a:cubicBezTo>
                        <a:pt x="9" y="1"/>
                        <a:pt x="10" y="1"/>
                        <a:pt x="10" y="0"/>
                      </a:cubicBez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A842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98" name="Freeform 1061"/>
                <p:cNvSpPr>
                  <a:spLocks/>
                </p:cNvSpPr>
                <p:nvPr/>
              </p:nvSpPr>
              <p:spPr bwMode="auto">
                <a:xfrm>
                  <a:off x="3490" y="2156"/>
                  <a:ext cx="227" cy="356"/>
                </a:xfrm>
                <a:custGeom>
                  <a:avLst/>
                  <a:gdLst>
                    <a:gd name="T0" fmla="*/ 72 w 96"/>
                    <a:gd name="T1" fmla="*/ 4 h 150"/>
                    <a:gd name="T2" fmla="*/ 77 w 96"/>
                    <a:gd name="T3" fmla="*/ 83 h 150"/>
                    <a:gd name="T4" fmla="*/ 51 w 96"/>
                    <a:gd name="T5" fmla="*/ 150 h 150"/>
                    <a:gd name="T6" fmla="*/ 0 w 96"/>
                    <a:gd name="T7" fmla="*/ 95 h 150"/>
                    <a:gd name="T8" fmla="*/ 37 w 96"/>
                    <a:gd name="T9" fmla="*/ 0 h 150"/>
                    <a:gd name="T10" fmla="*/ 72 w 96"/>
                    <a:gd name="T11" fmla="*/ 4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" h="150">
                      <a:moveTo>
                        <a:pt x="72" y="4"/>
                      </a:moveTo>
                      <a:cubicBezTo>
                        <a:pt x="88" y="10"/>
                        <a:pt x="96" y="24"/>
                        <a:pt x="77" y="83"/>
                      </a:cubicBezTo>
                      <a:cubicBezTo>
                        <a:pt x="58" y="141"/>
                        <a:pt x="51" y="150"/>
                        <a:pt x="51" y="150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37" y="0"/>
                        <a:pt x="37" y="0"/>
                        <a:pt x="37" y="0"/>
                      </a:cubicBezTo>
                      <a:lnTo>
                        <a:pt x="72" y="4"/>
                      </a:lnTo>
                      <a:close/>
                    </a:path>
                  </a:pathLst>
                </a:custGeom>
                <a:solidFill>
                  <a:srgbClr val="FFA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199" name="Freeform 1062"/>
                <p:cNvSpPr>
                  <a:spLocks/>
                </p:cNvSpPr>
                <p:nvPr/>
              </p:nvSpPr>
              <p:spPr bwMode="auto">
                <a:xfrm>
                  <a:off x="3502" y="2239"/>
                  <a:ext cx="147" cy="235"/>
                </a:xfrm>
                <a:custGeom>
                  <a:avLst/>
                  <a:gdLst>
                    <a:gd name="T0" fmla="*/ 57 w 62"/>
                    <a:gd name="T1" fmla="*/ 91 h 99"/>
                    <a:gd name="T2" fmla="*/ 44 w 62"/>
                    <a:gd name="T3" fmla="*/ 62 h 99"/>
                    <a:gd name="T4" fmla="*/ 35 w 62"/>
                    <a:gd name="T5" fmla="*/ 31 h 99"/>
                    <a:gd name="T6" fmla="*/ 62 w 62"/>
                    <a:gd name="T7" fmla="*/ 0 h 99"/>
                    <a:gd name="T8" fmla="*/ 24 w 62"/>
                    <a:gd name="T9" fmla="*/ 14 h 99"/>
                    <a:gd name="T10" fmla="*/ 26 w 62"/>
                    <a:gd name="T11" fmla="*/ 93 h 99"/>
                    <a:gd name="T12" fmla="*/ 57 w 62"/>
                    <a:gd name="T13" fmla="*/ 91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99">
                      <a:moveTo>
                        <a:pt x="57" y="91"/>
                      </a:moveTo>
                      <a:cubicBezTo>
                        <a:pt x="60" y="84"/>
                        <a:pt x="48" y="68"/>
                        <a:pt x="44" y="62"/>
                      </a:cubicBezTo>
                      <a:cubicBezTo>
                        <a:pt x="37" y="51"/>
                        <a:pt x="35" y="39"/>
                        <a:pt x="35" y="31"/>
                      </a:cubicBezTo>
                      <a:cubicBezTo>
                        <a:pt x="35" y="20"/>
                        <a:pt x="44" y="20"/>
                        <a:pt x="62" y="0"/>
                      </a:cubicBezTo>
                      <a:cubicBezTo>
                        <a:pt x="62" y="0"/>
                        <a:pt x="43" y="2"/>
                        <a:pt x="24" y="14"/>
                      </a:cubicBezTo>
                      <a:cubicBezTo>
                        <a:pt x="0" y="30"/>
                        <a:pt x="26" y="93"/>
                        <a:pt x="26" y="93"/>
                      </a:cubicBezTo>
                      <a:cubicBezTo>
                        <a:pt x="38" y="99"/>
                        <a:pt x="55" y="96"/>
                        <a:pt x="57" y="91"/>
                      </a:cubicBezTo>
                      <a:close/>
                    </a:path>
                  </a:pathLst>
                </a:custGeom>
                <a:solidFill>
                  <a:srgbClr val="F5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00" name="Freeform 1063"/>
                <p:cNvSpPr>
                  <a:spLocks/>
                </p:cNvSpPr>
                <p:nvPr/>
              </p:nvSpPr>
              <p:spPr bwMode="auto">
                <a:xfrm>
                  <a:off x="3537" y="2253"/>
                  <a:ext cx="100" cy="195"/>
                </a:xfrm>
                <a:custGeom>
                  <a:avLst/>
                  <a:gdLst>
                    <a:gd name="T0" fmla="*/ 39 w 42"/>
                    <a:gd name="T1" fmla="*/ 0 h 82"/>
                    <a:gd name="T2" fmla="*/ 18 w 42"/>
                    <a:gd name="T3" fmla="*/ 14 h 82"/>
                    <a:gd name="T4" fmla="*/ 14 w 42"/>
                    <a:gd name="T5" fmla="*/ 31 h 82"/>
                    <a:gd name="T6" fmla="*/ 22 w 42"/>
                    <a:gd name="T7" fmla="*/ 57 h 82"/>
                    <a:gd name="T8" fmla="*/ 42 w 42"/>
                    <a:gd name="T9" fmla="*/ 82 h 82"/>
                    <a:gd name="T10" fmla="*/ 10 w 42"/>
                    <a:gd name="T11" fmla="*/ 67 h 82"/>
                    <a:gd name="T12" fmla="*/ 0 w 42"/>
                    <a:gd name="T13" fmla="*/ 9 h 82"/>
                    <a:gd name="T14" fmla="*/ 39 w 42"/>
                    <a:gd name="T15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2" h="82">
                      <a:moveTo>
                        <a:pt x="39" y="0"/>
                      </a:moveTo>
                      <a:cubicBezTo>
                        <a:pt x="30" y="7"/>
                        <a:pt x="24" y="10"/>
                        <a:pt x="18" y="14"/>
                      </a:cubicBezTo>
                      <a:cubicBezTo>
                        <a:pt x="12" y="18"/>
                        <a:pt x="12" y="21"/>
                        <a:pt x="14" y="31"/>
                      </a:cubicBezTo>
                      <a:cubicBezTo>
                        <a:pt x="16" y="39"/>
                        <a:pt x="20" y="54"/>
                        <a:pt x="22" y="57"/>
                      </a:cubicBezTo>
                      <a:cubicBezTo>
                        <a:pt x="25" y="60"/>
                        <a:pt x="38" y="69"/>
                        <a:pt x="42" y="82"/>
                      </a:cubicBezTo>
                      <a:cubicBezTo>
                        <a:pt x="10" y="67"/>
                        <a:pt x="10" y="67"/>
                        <a:pt x="10" y="67"/>
                      </a:cubicBezTo>
                      <a:cubicBezTo>
                        <a:pt x="0" y="9"/>
                        <a:pt x="0" y="9"/>
                        <a:pt x="0" y="9"/>
                      </a:cubicBez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E36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01" name="Freeform 1064"/>
                <p:cNvSpPr>
                  <a:spLocks noEditPoints="1"/>
                </p:cNvSpPr>
                <p:nvPr/>
              </p:nvSpPr>
              <p:spPr bwMode="auto">
                <a:xfrm>
                  <a:off x="3488" y="2151"/>
                  <a:ext cx="232" cy="366"/>
                </a:xfrm>
                <a:custGeom>
                  <a:avLst/>
                  <a:gdLst>
                    <a:gd name="T0" fmla="*/ 52 w 98"/>
                    <a:gd name="T1" fmla="*/ 154 h 154"/>
                    <a:gd name="T2" fmla="*/ 0 w 98"/>
                    <a:gd name="T3" fmla="*/ 97 h 154"/>
                    <a:gd name="T4" fmla="*/ 37 w 98"/>
                    <a:gd name="T5" fmla="*/ 0 h 154"/>
                    <a:gd name="T6" fmla="*/ 74 w 98"/>
                    <a:gd name="T7" fmla="*/ 5 h 154"/>
                    <a:gd name="T8" fmla="*/ 79 w 98"/>
                    <a:gd name="T9" fmla="*/ 85 h 154"/>
                    <a:gd name="T10" fmla="*/ 53 w 98"/>
                    <a:gd name="T11" fmla="*/ 153 h 154"/>
                    <a:gd name="T12" fmla="*/ 52 w 98"/>
                    <a:gd name="T13" fmla="*/ 154 h 154"/>
                    <a:gd name="T14" fmla="*/ 3 w 98"/>
                    <a:gd name="T15" fmla="*/ 96 h 154"/>
                    <a:gd name="T16" fmla="*/ 52 w 98"/>
                    <a:gd name="T17" fmla="*/ 150 h 154"/>
                    <a:gd name="T18" fmla="*/ 77 w 98"/>
                    <a:gd name="T19" fmla="*/ 84 h 154"/>
                    <a:gd name="T20" fmla="*/ 73 w 98"/>
                    <a:gd name="T21" fmla="*/ 7 h 154"/>
                    <a:gd name="T22" fmla="*/ 39 w 98"/>
                    <a:gd name="T23" fmla="*/ 3 h 154"/>
                    <a:gd name="T24" fmla="*/ 3 w 98"/>
                    <a:gd name="T25" fmla="*/ 9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8" h="154">
                      <a:moveTo>
                        <a:pt x="52" y="154"/>
                      </a:move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91" y="11"/>
                        <a:pt x="98" y="27"/>
                        <a:pt x="79" y="85"/>
                      </a:cubicBezTo>
                      <a:cubicBezTo>
                        <a:pt x="60" y="143"/>
                        <a:pt x="54" y="153"/>
                        <a:pt x="53" y="153"/>
                      </a:cubicBezTo>
                      <a:lnTo>
                        <a:pt x="52" y="154"/>
                      </a:lnTo>
                      <a:close/>
                      <a:moveTo>
                        <a:pt x="3" y="96"/>
                      </a:moveTo>
                      <a:cubicBezTo>
                        <a:pt x="52" y="150"/>
                        <a:pt x="52" y="150"/>
                        <a:pt x="52" y="150"/>
                      </a:cubicBezTo>
                      <a:cubicBezTo>
                        <a:pt x="54" y="146"/>
                        <a:pt x="62" y="131"/>
                        <a:pt x="77" y="84"/>
                      </a:cubicBezTo>
                      <a:cubicBezTo>
                        <a:pt x="95" y="29"/>
                        <a:pt x="89" y="13"/>
                        <a:pt x="73" y="7"/>
                      </a:cubicBezTo>
                      <a:cubicBezTo>
                        <a:pt x="39" y="3"/>
                        <a:pt x="39" y="3"/>
                        <a:pt x="39" y="3"/>
                      </a:cubicBezTo>
                      <a:lnTo>
                        <a:pt x="3" y="96"/>
                      </a:lnTo>
                      <a:close/>
                    </a:path>
                  </a:pathLst>
                </a:custGeom>
                <a:solidFill>
                  <a:srgbClr val="961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02" name="Freeform 1065"/>
                <p:cNvSpPr>
                  <a:spLocks/>
                </p:cNvSpPr>
                <p:nvPr/>
              </p:nvSpPr>
              <p:spPr bwMode="auto">
                <a:xfrm>
                  <a:off x="3464" y="2398"/>
                  <a:ext cx="204" cy="240"/>
                </a:xfrm>
                <a:custGeom>
                  <a:avLst/>
                  <a:gdLst>
                    <a:gd name="T0" fmla="*/ 0 w 86"/>
                    <a:gd name="T1" fmla="*/ 84 h 101"/>
                    <a:gd name="T2" fmla="*/ 72 w 86"/>
                    <a:gd name="T3" fmla="*/ 65 h 101"/>
                    <a:gd name="T4" fmla="*/ 41 w 86"/>
                    <a:gd name="T5" fmla="*/ 0 h 101"/>
                    <a:gd name="T6" fmla="*/ 0 w 86"/>
                    <a:gd name="T7" fmla="*/ 84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6" h="101">
                      <a:moveTo>
                        <a:pt x="0" y="84"/>
                      </a:moveTo>
                      <a:cubicBezTo>
                        <a:pt x="12" y="99"/>
                        <a:pt x="59" y="101"/>
                        <a:pt x="72" y="65"/>
                      </a:cubicBezTo>
                      <a:cubicBezTo>
                        <a:pt x="86" y="27"/>
                        <a:pt x="65" y="3"/>
                        <a:pt x="41" y="0"/>
                      </a:cubicBez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FFE8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03" name="Freeform 1066"/>
                <p:cNvSpPr>
                  <a:spLocks/>
                </p:cNvSpPr>
                <p:nvPr/>
              </p:nvSpPr>
              <p:spPr bwMode="auto">
                <a:xfrm>
                  <a:off x="3464" y="2429"/>
                  <a:ext cx="168" cy="207"/>
                </a:xfrm>
                <a:custGeom>
                  <a:avLst/>
                  <a:gdLst>
                    <a:gd name="T0" fmla="*/ 55 w 71"/>
                    <a:gd name="T1" fmla="*/ 73 h 87"/>
                    <a:gd name="T2" fmla="*/ 51 w 71"/>
                    <a:gd name="T3" fmla="*/ 0 h 87"/>
                    <a:gd name="T4" fmla="*/ 0 w 71"/>
                    <a:gd name="T5" fmla="*/ 71 h 87"/>
                    <a:gd name="T6" fmla="*/ 55 w 71"/>
                    <a:gd name="T7" fmla="*/ 7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1" h="87">
                      <a:moveTo>
                        <a:pt x="55" y="73"/>
                      </a:moveTo>
                      <a:cubicBezTo>
                        <a:pt x="71" y="44"/>
                        <a:pt x="57" y="7"/>
                        <a:pt x="51" y="0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8" y="82"/>
                        <a:pt x="33" y="87"/>
                        <a:pt x="55" y="73"/>
                      </a:cubicBezTo>
                      <a:close/>
                    </a:path>
                  </a:pathLst>
                </a:custGeom>
                <a:solidFill>
                  <a:srgbClr val="FFC9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04" name="Freeform 1067"/>
                <p:cNvSpPr>
                  <a:spLocks/>
                </p:cNvSpPr>
                <p:nvPr/>
              </p:nvSpPr>
              <p:spPr bwMode="auto">
                <a:xfrm>
                  <a:off x="3464" y="2455"/>
                  <a:ext cx="142" cy="169"/>
                </a:xfrm>
                <a:custGeom>
                  <a:avLst/>
                  <a:gdLst>
                    <a:gd name="T0" fmla="*/ 52 w 60"/>
                    <a:gd name="T1" fmla="*/ 0 h 71"/>
                    <a:gd name="T2" fmla="*/ 0 w 60"/>
                    <a:gd name="T3" fmla="*/ 60 h 71"/>
                    <a:gd name="T4" fmla="*/ 34 w 60"/>
                    <a:gd name="T5" fmla="*/ 69 h 71"/>
                    <a:gd name="T6" fmla="*/ 56 w 60"/>
                    <a:gd name="T7" fmla="*/ 42 h 71"/>
                    <a:gd name="T8" fmla="*/ 52 w 60"/>
                    <a:gd name="T9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71">
                      <a:moveTo>
                        <a:pt x="52" y="0"/>
                      </a:move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5" y="67"/>
                        <a:pt x="18" y="71"/>
                        <a:pt x="34" y="69"/>
                      </a:cubicBezTo>
                      <a:cubicBezTo>
                        <a:pt x="48" y="64"/>
                        <a:pt x="54" y="52"/>
                        <a:pt x="56" y="42"/>
                      </a:cubicBezTo>
                      <a:cubicBezTo>
                        <a:pt x="60" y="25"/>
                        <a:pt x="56" y="7"/>
                        <a:pt x="52" y="0"/>
                      </a:cubicBezTo>
                      <a:close/>
                    </a:path>
                  </a:pathLst>
                </a:custGeom>
                <a:solidFill>
                  <a:srgbClr val="F7A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05" name="Freeform 1068"/>
                <p:cNvSpPr>
                  <a:spLocks noEditPoints="1"/>
                </p:cNvSpPr>
                <p:nvPr/>
              </p:nvSpPr>
              <p:spPr bwMode="auto">
                <a:xfrm>
                  <a:off x="3462" y="2396"/>
                  <a:ext cx="191" cy="228"/>
                </a:xfrm>
                <a:custGeom>
                  <a:avLst/>
                  <a:gdLst>
                    <a:gd name="T0" fmla="*/ 29 w 81"/>
                    <a:gd name="T1" fmla="*/ 96 h 96"/>
                    <a:gd name="T2" fmla="*/ 29 w 81"/>
                    <a:gd name="T3" fmla="*/ 96 h 96"/>
                    <a:gd name="T4" fmla="*/ 0 w 81"/>
                    <a:gd name="T5" fmla="*/ 86 h 96"/>
                    <a:gd name="T6" fmla="*/ 0 w 81"/>
                    <a:gd name="T7" fmla="*/ 85 h 96"/>
                    <a:gd name="T8" fmla="*/ 41 w 81"/>
                    <a:gd name="T9" fmla="*/ 0 h 96"/>
                    <a:gd name="T10" fmla="*/ 42 w 81"/>
                    <a:gd name="T11" fmla="*/ 0 h 96"/>
                    <a:gd name="T12" fmla="*/ 72 w 81"/>
                    <a:gd name="T13" fmla="*/ 18 h 96"/>
                    <a:gd name="T14" fmla="*/ 74 w 81"/>
                    <a:gd name="T15" fmla="*/ 66 h 96"/>
                    <a:gd name="T16" fmla="*/ 29 w 81"/>
                    <a:gd name="T17" fmla="*/ 96 h 96"/>
                    <a:gd name="T18" fmla="*/ 3 w 81"/>
                    <a:gd name="T19" fmla="*/ 85 h 96"/>
                    <a:gd name="T20" fmla="*/ 29 w 81"/>
                    <a:gd name="T21" fmla="*/ 94 h 96"/>
                    <a:gd name="T22" fmla="*/ 29 w 81"/>
                    <a:gd name="T23" fmla="*/ 94 h 96"/>
                    <a:gd name="T24" fmla="*/ 72 w 81"/>
                    <a:gd name="T25" fmla="*/ 66 h 96"/>
                    <a:gd name="T26" fmla="*/ 70 w 81"/>
                    <a:gd name="T27" fmla="*/ 20 h 96"/>
                    <a:gd name="T28" fmla="*/ 43 w 81"/>
                    <a:gd name="T29" fmla="*/ 3 h 96"/>
                    <a:gd name="T30" fmla="*/ 3 w 81"/>
                    <a:gd name="T31" fmla="*/ 85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1" h="96">
                      <a:moveTo>
                        <a:pt x="29" y="96"/>
                      </a:moveTo>
                      <a:cubicBezTo>
                        <a:pt x="29" y="96"/>
                        <a:pt x="29" y="96"/>
                        <a:pt x="29" y="96"/>
                      </a:cubicBezTo>
                      <a:cubicBezTo>
                        <a:pt x="16" y="96"/>
                        <a:pt x="5" y="92"/>
                        <a:pt x="0" y="86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55" y="1"/>
                        <a:pt x="66" y="8"/>
                        <a:pt x="72" y="18"/>
                      </a:cubicBezTo>
                      <a:cubicBezTo>
                        <a:pt x="80" y="31"/>
                        <a:pt x="81" y="48"/>
                        <a:pt x="74" y="66"/>
                      </a:cubicBezTo>
                      <a:cubicBezTo>
                        <a:pt x="67" y="89"/>
                        <a:pt x="46" y="96"/>
                        <a:pt x="29" y="96"/>
                      </a:cubicBezTo>
                      <a:close/>
                      <a:moveTo>
                        <a:pt x="3" y="85"/>
                      </a:moveTo>
                      <a:cubicBezTo>
                        <a:pt x="7" y="90"/>
                        <a:pt x="18" y="94"/>
                        <a:pt x="29" y="94"/>
                      </a:cubicBezTo>
                      <a:cubicBezTo>
                        <a:pt x="29" y="94"/>
                        <a:pt x="29" y="94"/>
                        <a:pt x="29" y="94"/>
                      </a:cubicBezTo>
                      <a:cubicBezTo>
                        <a:pt x="45" y="94"/>
                        <a:pt x="65" y="87"/>
                        <a:pt x="72" y="66"/>
                      </a:cubicBezTo>
                      <a:cubicBezTo>
                        <a:pt x="78" y="48"/>
                        <a:pt x="78" y="32"/>
                        <a:pt x="70" y="20"/>
                      </a:cubicBezTo>
                      <a:cubicBezTo>
                        <a:pt x="64" y="10"/>
                        <a:pt x="54" y="4"/>
                        <a:pt x="43" y="3"/>
                      </a:cubicBezTo>
                      <a:lnTo>
                        <a:pt x="3" y="85"/>
                      </a:lnTo>
                      <a:close/>
                    </a:path>
                  </a:pathLst>
                </a:custGeom>
                <a:solidFill>
                  <a:srgbClr val="961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06" name="Freeform 1069"/>
                <p:cNvSpPr>
                  <a:spLocks/>
                </p:cNvSpPr>
                <p:nvPr/>
              </p:nvSpPr>
              <p:spPr bwMode="auto">
                <a:xfrm>
                  <a:off x="3391" y="2123"/>
                  <a:ext cx="307" cy="518"/>
                </a:xfrm>
                <a:custGeom>
                  <a:avLst/>
                  <a:gdLst>
                    <a:gd name="T0" fmla="*/ 87 w 130"/>
                    <a:gd name="T1" fmla="*/ 5 h 218"/>
                    <a:gd name="T2" fmla="*/ 128 w 130"/>
                    <a:gd name="T3" fmla="*/ 15 h 218"/>
                    <a:gd name="T4" fmla="*/ 76 w 130"/>
                    <a:gd name="T5" fmla="*/ 67 h 218"/>
                    <a:gd name="T6" fmla="*/ 72 w 130"/>
                    <a:gd name="T7" fmla="*/ 88 h 218"/>
                    <a:gd name="T8" fmla="*/ 64 w 130"/>
                    <a:gd name="T9" fmla="*/ 202 h 218"/>
                    <a:gd name="T10" fmla="*/ 3 w 130"/>
                    <a:gd name="T11" fmla="*/ 119 h 218"/>
                    <a:gd name="T12" fmla="*/ 2 w 130"/>
                    <a:gd name="T13" fmla="*/ 66 h 218"/>
                    <a:gd name="T14" fmla="*/ 53 w 130"/>
                    <a:gd name="T15" fmla="*/ 31 h 218"/>
                    <a:gd name="T16" fmla="*/ 87 w 130"/>
                    <a:gd name="T17" fmla="*/ 5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0" h="218">
                      <a:moveTo>
                        <a:pt x="87" y="5"/>
                      </a:moveTo>
                      <a:cubicBezTo>
                        <a:pt x="111" y="0"/>
                        <a:pt x="127" y="4"/>
                        <a:pt x="128" y="15"/>
                      </a:cubicBezTo>
                      <a:cubicBezTo>
                        <a:pt x="130" y="29"/>
                        <a:pt x="117" y="48"/>
                        <a:pt x="76" y="67"/>
                      </a:cubicBezTo>
                      <a:cubicBezTo>
                        <a:pt x="68" y="71"/>
                        <a:pt x="69" y="76"/>
                        <a:pt x="72" y="88"/>
                      </a:cubicBezTo>
                      <a:cubicBezTo>
                        <a:pt x="74" y="98"/>
                        <a:pt x="105" y="186"/>
                        <a:pt x="64" y="202"/>
                      </a:cubicBezTo>
                      <a:cubicBezTo>
                        <a:pt x="22" y="218"/>
                        <a:pt x="2" y="176"/>
                        <a:pt x="3" y="119"/>
                      </a:cubicBezTo>
                      <a:cubicBezTo>
                        <a:pt x="4" y="88"/>
                        <a:pt x="6" y="79"/>
                        <a:pt x="2" y="66"/>
                      </a:cubicBezTo>
                      <a:cubicBezTo>
                        <a:pt x="0" y="58"/>
                        <a:pt x="2" y="41"/>
                        <a:pt x="53" y="31"/>
                      </a:cubicBezTo>
                      <a:cubicBezTo>
                        <a:pt x="53" y="31"/>
                        <a:pt x="54" y="11"/>
                        <a:pt x="87" y="5"/>
                      </a:cubicBezTo>
                      <a:close/>
                    </a:path>
                  </a:pathLst>
                </a:custGeom>
                <a:solidFill>
                  <a:srgbClr val="F7C7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07" name="Freeform 1070"/>
                <p:cNvSpPr>
                  <a:spLocks/>
                </p:cNvSpPr>
                <p:nvPr/>
              </p:nvSpPr>
              <p:spPr bwMode="auto">
                <a:xfrm>
                  <a:off x="3514" y="2127"/>
                  <a:ext cx="187" cy="366"/>
                </a:xfrm>
                <a:custGeom>
                  <a:avLst/>
                  <a:gdLst>
                    <a:gd name="T0" fmla="*/ 24 w 79"/>
                    <a:gd name="T1" fmla="*/ 65 h 154"/>
                    <a:gd name="T2" fmla="*/ 76 w 79"/>
                    <a:gd name="T3" fmla="*/ 13 h 154"/>
                    <a:gd name="T4" fmla="*/ 40 w 79"/>
                    <a:gd name="T5" fmla="*/ 3 h 154"/>
                    <a:gd name="T6" fmla="*/ 67 w 79"/>
                    <a:gd name="T7" fmla="*/ 14 h 154"/>
                    <a:gd name="T8" fmla="*/ 35 w 79"/>
                    <a:gd name="T9" fmla="*/ 52 h 154"/>
                    <a:gd name="T10" fmla="*/ 3 w 79"/>
                    <a:gd name="T11" fmla="*/ 77 h 154"/>
                    <a:gd name="T12" fmla="*/ 9 w 79"/>
                    <a:gd name="T13" fmla="*/ 89 h 154"/>
                    <a:gd name="T14" fmla="*/ 29 w 79"/>
                    <a:gd name="T15" fmla="*/ 154 h 154"/>
                    <a:gd name="T16" fmla="*/ 32 w 79"/>
                    <a:gd name="T17" fmla="*/ 141 h 154"/>
                    <a:gd name="T18" fmla="*/ 20 w 79"/>
                    <a:gd name="T19" fmla="*/ 86 h 154"/>
                    <a:gd name="T20" fmla="*/ 24 w 79"/>
                    <a:gd name="T21" fmla="*/ 65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" h="154">
                      <a:moveTo>
                        <a:pt x="24" y="65"/>
                      </a:moveTo>
                      <a:cubicBezTo>
                        <a:pt x="65" y="46"/>
                        <a:pt x="79" y="26"/>
                        <a:pt x="76" y="13"/>
                      </a:cubicBezTo>
                      <a:cubicBezTo>
                        <a:pt x="73" y="2"/>
                        <a:pt x="58" y="0"/>
                        <a:pt x="40" y="3"/>
                      </a:cubicBezTo>
                      <a:cubicBezTo>
                        <a:pt x="52" y="3"/>
                        <a:pt x="65" y="6"/>
                        <a:pt x="67" y="14"/>
                      </a:cubicBezTo>
                      <a:cubicBezTo>
                        <a:pt x="70" y="22"/>
                        <a:pt x="63" y="36"/>
                        <a:pt x="35" y="52"/>
                      </a:cubicBezTo>
                      <a:cubicBezTo>
                        <a:pt x="15" y="63"/>
                        <a:pt x="6" y="67"/>
                        <a:pt x="3" y="77"/>
                      </a:cubicBezTo>
                      <a:cubicBezTo>
                        <a:pt x="0" y="91"/>
                        <a:pt x="7" y="95"/>
                        <a:pt x="9" y="89"/>
                      </a:cubicBezTo>
                      <a:cubicBezTo>
                        <a:pt x="11" y="83"/>
                        <a:pt x="29" y="125"/>
                        <a:pt x="29" y="154"/>
                      </a:cubicBezTo>
                      <a:cubicBezTo>
                        <a:pt x="29" y="154"/>
                        <a:pt x="29" y="149"/>
                        <a:pt x="32" y="141"/>
                      </a:cubicBezTo>
                      <a:cubicBezTo>
                        <a:pt x="29" y="116"/>
                        <a:pt x="21" y="91"/>
                        <a:pt x="20" y="86"/>
                      </a:cubicBezTo>
                      <a:cubicBezTo>
                        <a:pt x="17" y="74"/>
                        <a:pt x="16" y="69"/>
                        <a:pt x="24" y="65"/>
                      </a:cubicBezTo>
                      <a:close/>
                    </a:path>
                  </a:pathLst>
                </a:custGeom>
                <a:solidFill>
                  <a:srgbClr val="FFD6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08" name="Freeform 1071"/>
                <p:cNvSpPr>
                  <a:spLocks/>
                </p:cNvSpPr>
                <p:nvPr/>
              </p:nvSpPr>
              <p:spPr bwMode="auto">
                <a:xfrm>
                  <a:off x="3391" y="2137"/>
                  <a:ext cx="229" cy="489"/>
                </a:xfrm>
                <a:custGeom>
                  <a:avLst/>
                  <a:gdLst>
                    <a:gd name="T0" fmla="*/ 27 w 97"/>
                    <a:gd name="T1" fmla="*/ 46 h 206"/>
                    <a:gd name="T2" fmla="*/ 78 w 97"/>
                    <a:gd name="T3" fmla="*/ 25 h 206"/>
                    <a:gd name="T4" fmla="*/ 92 w 97"/>
                    <a:gd name="T5" fmla="*/ 10 h 206"/>
                    <a:gd name="T6" fmla="*/ 73 w 97"/>
                    <a:gd name="T7" fmla="*/ 13 h 206"/>
                    <a:gd name="T8" fmla="*/ 87 w 97"/>
                    <a:gd name="T9" fmla="*/ 0 h 206"/>
                    <a:gd name="T10" fmla="*/ 53 w 97"/>
                    <a:gd name="T11" fmla="*/ 25 h 206"/>
                    <a:gd name="T12" fmla="*/ 2 w 97"/>
                    <a:gd name="T13" fmla="*/ 60 h 206"/>
                    <a:gd name="T14" fmla="*/ 3 w 97"/>
                    <a:gd name="T15" fmla="*/ 113 h 206"/>
                    <a:gd name="T16" fmla="*/ 56 w 97"/>
                    <a:gd name="T17" fmla="*/ 197 h 206"/>
                    <a:gd name="T18" fmla="*/ 81 w 97"/>
                    <a:gd name="T19" fmla="*/ 123 h 206"/>
                    <a:gd name="T20" fmla="*/ 61 w 97"/>
                    <a:gd name="T21" fmla="*/ 184 h 206"/>
                    <a:gd name="T22" fmla="*/ 34 w 97"/>
                    <a:gd name="T23" fmla="*/ 173 h 206"/>
                    <a:gd name="T24" fmla="*/ 27 w 97"/>
                    <a:gd name="T25" fmla="*/ 84 h 206"/>
                    <a:gd name="T26" fmla="*/ 34 w 97"/>
                    <a:gd name="T27" fmla="*/ 70 h 206"/>
                    <a:gd name="T28" fmla="*/ 27 w 97"/>
                    <a:gd name="T29" fmla="*/ 4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7" h="206">
                      <a:moveTo>
                        <a:pt x="27" y="46"/>
                      </a:moveTo>
                      <a:cubicBezTo>
                        <a:pt x="40" y="37"/>
                        <a:pt x="57" y="33"/>
                        <a:pt x="78" y="25"/>
                      </a:cubicBezTo>
                      <a:cubicBezTo>
                        <a:pt x="96" y="19"/>
                        <a:pt x="97" y="7"/>
                        <a:pt x="92" y="10"/>
                      </a:cubicBezTo>
                      <a:cubicBezTo>
                        <a:pt x="86" y="14"/>
                        <a:pt x="75" y="16"/>
                        <a:pt x="73" y="13"/>
                      </a:cubicBezTo>
                      <a:cubicBezTo>
                        <a:pt x="71" y="9"/>
                        <a:pt x="77" y="2"/>
                        <a:pt x="87" y="0"/>
                      </a:cubicBezTo>
                      <a:cubicBezTo>
                        <a:pt x="56" y="3"/>
                        <a:pt x="53" y="25"/>
                        <a:pt x="53" y="25"/>
                      </a:cubicBezTo>
                      <a:cubicBezTo>
                        <a:pt x="2" y="35"/>
                        <a:pt x="0" y="52"/>
                        <a:pt x="2" y="60"/>
                      </a:cubicBezTo>
                      <a:cubicBezTo>
                        <a:pt x="6" y="73"/>
                        <a:pt x="4" y="82"/>
                        <a:pt x="3" y="113"/>
                      </a:cubicBezTo>
                      <a:cubicBezTo>
                        <a:pt x="2" y="165"/>
                        <a:pt x="18" y="206"/>
                        <a:pt x="56" y="197"/>
                      </a:cubicBezTo>
                      <a:cubicBezTo>
                        <a:pt x="88" y="192"/>
                        <a:pt x="87" y="156"/>
                        <a:pt x="81" y="123"/>
                      </a:cubicBezTo>
                      <a:cubicBezTo>
                        <a:pt x="83" y="143"/>
                        <a:pt x="82" y="180"/>
                        <a:pt x="61" y="184"/>
                      </a:cubicBezTo>
                      <a:cubicBezTo>
                        <a:pt x="52" y="186"/>
                        <a:pt x="41" y="182"/>
                        <a:pt x="34" y="173"/>
                      </a:cubicBezTo>
                      <a:cubicBezTo>
                        <a:pt x="15" y="149"/>
                        <a:pt x="15" y="103"/>
                        <a:pt x="27" y="84"/>
                      </a:cubicBezTo>
                      <a:cubicBezTo>
                        <a:pt x="33" y="74"/>
                        <a:pt x="48" y="72"/>
                        <a:pt x="34" y="70"/>
                      </a:cubicBezTo>
                      <a:cubicBezTo>
                        <a:pt x="21" y="68"/>
                        <a:pt x="18" y="53"/>
                        <a:pt x="27" y="46"/>
                      </a:cubicBezTo>
                      <a:close/>
                    </a:path>
                  </a:pathLst>
                </a:custGeom>
                <a:solidFill>
                  <a:srgbClr val="EBB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09" name="Freeform 1072"/>
                <p:cNvSpPr>
                  <a:spLocks/>
                </p:cNvSpPr>
                <p:nvPr/>
              </p:nvSpPr>
              <p:spPr bwMode="auto">
                <a:xfrm>
                  <a:off x="3391" y="2144"/>
                  <a:ext cx="210" cy="499"/>
                </a:xfrm>
                <a:custGeom>
                  <a:avLst/>
                  <a:gdLst>
                    <a:gd name="T0" fmla="*/ 86 w 89"/>
                    <a:gd name="T1" fmla="*/ 12 h 210"/>
                    <a:gd name="T2" fmla="*/ 67 w 89"/>
                    <a:gd name="T3" fmla="*/ 14 h 210"/>
                    <a:gd name="T4" fmla="*/ 75 w 89"/>
                    <a:gd name="T5" fmla="*/ 0 h 210"/>
                    <a:gd name="T6" fmla="*/ 53 w 89"/>
                    <a:gd name="T7" fmla="*/ 22 h 210"/>
                    <a:gd name="T8" fmla="*/ 2 w 89"/>
                    <a:gd name="T9" fmla="*/ 57 h 210"/>
                    <a:gd name="T10" fmla="*/ 3 w 89"/>
                    <a:gd name="T11" fmla="*/ 110 h 210"/>
                    <a:gd name="T12" fmla="*/ 64 w 89"/>
                    <a:gd name="T13" fmla="*/ 192 h 210"/>
                    <a:gd name="T14" fmla="*/ 18 w 89"/>
                    <a:gd name="T15" fmla="*/ 166 h 210"/>
                    <a:gd name="T16" fmla="*/ 12 w 89"/>
                    <a:gd name="T17" fmla="*/ 81 h 210"/>
                    <a:gd name="T18" fmla="*/ 23 w 89"/>
                    <a:gd name="T19" fmla="*/ 67 h 210"/>
                    <a:gd name="T20" fmla="*/ 12 w 89"/>
                    <a:gd name="T21" fmla="*/ 48 h 210"/>
                    <a:gd name="T22" fmla="*/ 64 w 89"/>
                    <a:gd name="T23" fmla="*/ 23 h 210"/>
                    <a:gd name="T24" fmla="*/ 86 w 89"/>
                    <a:gd name="T25" fmla="*/ 12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9" h="210">
                      <a:moveTo>
                        <a:pt x="86" y="12"/>
                      </a:moveTo>
                      <a:cubicBezTo>
                        <a:pt x="84" y="13"/>
                        <a:pt x="73" y="17"/>
                        <a:pt x="67" y="14"/>
                      </a:cubicBezTo>
                      <a:cubicBezTo>
                        <a:pt x="62" y="12"/>
                        <a:pt x="67" y="4"/>
                        <a:pt x="75" y="0"/>
                      </a:cubicBezTo>
                      <a:cubicBezTo>
                        <a:pt x="56" y="5"/>
                        <a:pt x="53" y="22"/>
                        <a:pt x="53" y="22"/>
                      </a:cubicBezTo>
                      <a:cubicBezTo>
                        <a:pt x="2" y="32"/>
                        <a:pt x="0" y="49"/>
                        <a:pt x="2" y="57"/>
                      </a:cubicBezTo>
                      <a:cubicBezTo>
                        <a:pt x="6" y="70"/>
                        <a:pt x="4" y="79"/>
                        <a:pt x="3" y="110"/>
                      </a:cubicBezTo>
                      <a:cubicBezTo>
                        <a:pt x="2" y="163"/>
                        <a:pt x="20" y="210"/>
                        <a:pt x="64" y="192"/>
                      </a:cubicBezTo>
                      <a:cubicBezTo>
                        <a:pt x="46" y="195"/>
                        <a:pt x="29" y="188"/>
                        <a:pt x="18" y="166"/>
                      </a:cubicBezTo>
                      <a:cubicBezTo>
                        <a:pt x="6" y="141"/>
                        <a:pt x="9" y="93"/>
                        <a:pt x="12" y="81"/>
                      </a:cubicBezTo>
                      <a:cubicBezTo>
                        <a:pt x="15" y="71"/>
                        <a:pt x="31" y="69"/>
                        <a:pt x="23" y="67"/>
                      </a:cubicBezTo>
                      <a:cubicBezTo>
                        <a:pt x="15" y="65"/>
                        <a:pt x="7" y="59"/>
                        <a:pt x="12" y="48"/>
                      </a:cubicBezTo>
                      <a:cubicBezTo>
                        <a:pt x="16" y="36"/>
                        <a:pt x="40" y="29"/>
                        <a:pt x="64" y="23"/>
                      </a:cubicBezTo>
                      <a:cubicBezTo>
                        <a:pt x="87" y="17"/>
                        <a:pt x="89" y="11"/>
                        <a:pt x="86" y="12"/>
                      </a:cubicBezTo>
                      <a:close/>
                    </a:path>
                  </a:pathLst>
                </a:custGeom>
                <a:solidFill>
                  <a:srgbClr val="D991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10" name="Freeform 1073"/>
                <p:cNvSpPr>
                  <a:spLocks noEditPoints="1"/>
                </p:cNvSpPr>
                <p:nvPr/>
              </p:nvSpPr>
              <p:spPr bwMode="auto">
                <a:xfrm>
                  <a:off x="3391" y="2127"/>
                  <a:ext cx="312" cy="487"/>
                </a:xfrm>
                <a:custGeom>
                  <a:avLst/>
                  <a:gdLst>
                    <a:gd name="T0" fmla="*/ 47 w 132"/>
                    <a:gd name="T1" fmla="*/ 205 h 205"/>
                    <a:gd name="T2" fmla="*/ 22 w 132"/>
                    <a:gd name="T3" fmla="*/ 194 h 205"/>
                    <a:gd name="T4" fmla="*/ 2 w 132"/>
                    <a:gd name="T5" fmla="*/ 117 h 205"/>
                    <a:gd name="T6" fmla="*/ 3 w 132"/>
                    <a:gd name="T7" fmla="*/ 100 h 205"/>
                    <a:gd name="T8" fmla="*/ 1 w 132"/>
                    <a:gd name="T9" fmla="*/ 65 h 205"/>
                    <a:gd name="T10" fmla="*/ 3 w 132"/>
                    <a:gd name="T11" fmla="*/ 51 h 205"/>
                    <a:gd name="T12" fmla="*/ 52 w 132"/>
                    <a:gd name="T13" fmla="*/ 28 h 205"/>
                    <a:gd name="T14" fmla="*/ 87 w 132"/>
                    <a:gd name="T15" fmla="*/ 1 h 205"/>
                    <a:gd name="T16" fmla="*/ 104 w 132"/>
                    <a:gd name="T17" fmla="*/ 0 h 205"/>
                    <a:gd name="T18" fmla="*/ 130 w 132"/>
                    <a:gd name="T19" fmla="*/ 13 h 205"/>
                    <a:gd name="T20" fmla="*/ 77 w 132"/>
                    <a:gd name="T21" fmla="*/ 66 h 205"/>
                    <a:gd name="T22" fmla="*/ 73 w 132"/>
                    <a:gd name="T23" fmla="*/ 86 h 205"/>
                    <a:gd name="T24" fmla="*/ 74 w 132"/>
                    <a:gd name="T25" fmla="*/ 92 h 205"/>
                    <a:gd name="T26" fmla="*/ 64 w 132"/>
                    <a:gd name="T27" fmla="*/ 201 h 205"/>
                    <a:gd name="T28" fmla="*/ 47 w 132"/>
                    <a:gd name="T29" fmla="*/ 205 h 205"/>
                    <a:gd name="T30" fmla="*/ 104 w 132"/>
                    <a:gd name="T31" fmla="*/ 2 h 205"/>
                    <a:gd name="T32" fmla="*/ 88 w 132"/>
                    <a:gd name="T33" fmla="*/ 4 h 205"/>
                    <a:gd name="T34" fmla="*/ 55 w 132"/>
                    <a:gd name="T35" fmla="*/ 29 h 205"/>
                    <a:gd name="T36" fmla="*/ 55 w 132"/>
                    <a:gd name="T37" fmla="*/ 30 h 205"/>
                    <a:gd name="T38" fmla="*/ 54 w 132"/>
                    <a:gd name="T39" fmla="*/ 30 h 205"/>
                    <a:gd name="T40" fmla="*/ 5 w 132"/>
                    <a:gd name="T41" fmla="*/ 52 h 205"/>
                    <a:gd name="T42" fmla="*/ 3 w 132"/>
                    <a:gd name="T43" fmla="*/ 64 h 205"/>
                    <a:gd name="T44" fmla="*/ 5 w 132"/>
                    <a:gd name="T45" fmla="*/ 100 h 205"/>
                    <a:gd name="T46" fmla="*/ 5 w 132"/>
                    <a:gd name="T47" fmla="*/ 117 h 205"/>
                    <a:gd name="T48" fmla="*/ 24 w 132"/>
                    <a:gd name="T49" fmla="*/ 192 h 205"/>
                    <a:gd name="T50" fmla="*/ 63 w 132"/>
                    <a:gd name="T51" fmla="*/ 199 h 205"/>
                    <a:gd name="T52" fmla="*/ 72 w 132"/>
                    <a:gd name="T53" fmla="*/ 93 h 205"/>
                    <a:gd name="T54" fmla="*/ 70 w 132"/>
                    <a:gd name="T55" fmla="*/ 87 h 205"/>
                    <a:gd name="T56" fmla="*/ 76 w 132"/>
                    <a:gd name="T57" fmla="*/ 64 h 205"/>
                    <a:gd name="T58" fmla="*/ 127 w 132"/>
                    <a:gd name="T59" fmla="*/ 13 h 205"/>
                    <a:gd name="T60" fmla="*/ 104 w 132"/>
                    <a:gd name="T61" fmla="*/ 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32" h="205">
                      <a:moveTo>
                        <a:pt x="47" y="205"/>
                      </a:moveTo>
                      <a:cubicBezTo>
                        <a:pt x="38" y="205"/>
                        <a:pt x="29" y="201"/>
                        <a:pt x="22" y="194"/>
                      </a:cubicBezTo>
                      <a:cubicBezTo>
                        <a:pt x="9" y="180"/>
                        <a:pt x="1" y="152"/>
                        <a:pt x="2" y="117"/>
                      </a:cubicBezTo>
                      <a:cubicBezTo>
                        <a:pt x="2" y="111"/>
                        <a:pt x="2" y="105"/>
                        <a:pt x="3" y="100"/>
                      </a:cubicBezTo>
                      <a:cubicBezTo>
                        <a:pt x="3" y="82"/>
                        <a:pt x="4" y="75"/>
                        <a:pt x="1" y="65"/>
                      </a:cubicBezTo>
                      <a:cubicBezTo>
                        <a:pt x="0" y="60"/>
                        <a:pt x="1" y="55"/>
                        <a:pt x="3" y="51"/>
                      </a:cubicBezTo>
                      <a:cubicBezTo>
                        <a:pt x="9" y="41"/>
                        <a:pt x="26" y="34"/>
                        <a:pt x="52" y="28"/>
                      </a:cubicBezTo>
                      <a:cubicBezTo>
                        <a:pt x="53" y="24"/>
                        <a:pt x="57" y="7"/>
                        <a:pt x="87" y="1"/>
                      </a:cubicBezTo>
                      <a:cubicBezTo>
                        <a:pt x="94" y="0"/>
                        <a:pt x="99" y="0"/>
                        <a:pt x="104" y="0"/>
                      </a:cubicBezTo>
                      <a:cubicBezTo>
                        <a:pt x="119" y="0"/>
                        <a:pt x="128" y="4"/>
                        <a:pt x="130" y="13"/>
                      </a:cubicBezTo>
                      <a:cubicBezTo>
                        <a:pt x="132" y="30"/>
                        <a:pt x="113" y="49"/>
                        <a:pt x="77" y="66"/>
                      </a:cubicBezTo>
                      <a:cubicBezTo>
                        <a:pt x="70" y="69"/>
                        <a:pt x="70" y="73"/>
                        <a:pt x="73" y="86"/>
                      </a:cubicBezTo>
                      <a:cubicBezTo>
                        <a:pt x="73" y="87"/>
                        <a:pt x="74" y="89"/>
                        <a:pt x="74" y="92"/>
                      </a:cubicBezTo>
                      <a:cubicBezTo>
                        <a:pt x="81" y="115"/>
                        <a:pt x="102" y="187"/>
                        <a:pt x="64" y="201"/>
                      </a:cubicBezTo>
                      <a:cubicBezTo>
                        <a:pt x="58" y="203"/>
                        <a:pt x="53" y="205"/>
                        <a:pt x="47" y="205"/>
                      </a:cubicBezTo>
                      <a:close/>
                      <a:moveTo>
                        <a:pt x="104" y="2"/>
                      </a:moveTo>
                      <a:cubicBezTo>
                        <a:pt x="99" y="2"/>
                        <a:pt x="94" y="3"/>
                        <a:pt x="88" y="4"/>
                      </a:cubicBezTo>
                      <a:cubicBezTo>
                        <a:pt x="56" y="9"/>
                        <a:pt x="55" y="28"/>
                        <a:pt x="55" y="29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4" y="30"/>
                        <a:pt x="54" y="30"/>
                        <a:pt x="54" y="30"/>
                      </a:cubicBezTo>
                      <a:cubicBezTo>
                        <a:pt x="27" y="36"/>
                        <a:pt x="11" y="43"/>
                        <a:pt x="5" y="52"/>
                      </a:cubicBezTo>
                      <a:cubicBezTo>
                        <a:pt x="3" y="56"/>
                        <a:pt x="2" y="60"/>
                        <a:pt x="3" y="64"/>
                      </a:cubicBezTo>
                      <a:cubicBezTo>
                        <a:pt x="6" y="74"/>
                        <a:pt x="6" y="82"/>
                        <a:pt x="5" y="100"/>
                      </a:cubicBezTo>
                      <a:cubicBezTo>
                        <a:pt x="5" y="105"/>
                        <a:pt x="5" y="111"/>
                        <a:pt x="5" y="117"/>
                      </a:cubicBezTo>
                      <a:cubicBezTo>
                        <a:pt x="4" y="151"/>
                        <a:pt x="11" y="178"/>
                        <a:pt x="24" y="192"/>
                      </a:cubicBezTo>
                      <a:cubicBezTo>
                        <a:pt x="34" y="203"/>
                        <a:pt x="48" y="205"/>
                        <a:pt x="63" y="199"/>
                      </a:cubicBezTo>
                      <a:cubicBezTo>
                        <a:pt x="99" y="185"/>
                        <a:pt x="79" y="116"/>
                        <a:pt x="72" y="93"/>
                      </a:cubicBezTo>
                      <a:cubicBezTo>
                        <a:pt x="71" y="90"/>
                        <a:pt x="71" y="88"/>
                        <a:pt x="70" y="87"/>
                      </a:cubicBezTo>
                      <a:cubicBezTo>
                        <a:pt x="68" y="75"/>
                        <a:pt x="67" y="68"/>
                        <a:pt x="76" y="64"/>
                      </a:cubicBezTo>
                      <a:cubicBezTo>
                        <a:pt x="126" y="40"/>
                        <a:pt x="128" y="21"/>
                        <a:pt x="127" y="13"/>
                      </a:cubicBezTo>
                      <a:cubicBezTo>
                        <a:pt x="126" y="6"/>
                        <a:pt x="118" y="2"/>
                        <a:pt x="104" y="2"/>
                      </a:cubicBezTo>
                      <a:close/>
                    </a:path>
                  </a:pathLst>
                </a:custGeom>
                <a:solidFill>
                  <a:srgbClr val="A842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11" name="Freeform 1074"/>
                <p:cNvSpPr>
                  <a:spLocks/>
                </p:cNvSpPr>
                <p:nvPr/>
              </p:nvSpPr>
              <p:spPr bwMode="auto">
                <a:xfrm>
                  <a:off x="3516" y="2177"/>
                  <a:ext cx="74" cy="22"/>
                </a:xfrm>
                <a:custGeom>
                  <a:avLst/>
                  <a:gdLst>
                    <a:gd name="T0" fmla="*/ 0 w 31"/>
                    <a:gd name="T1" fmla="*/ 7 h 9"/>
                    <a:gd name="T2" fmla="*/ 15 w 31"/>
                    <a:gd name="T3" fmla="*/ 4 h 9"/>
                    <a:gd name="T4" fmla="*/ 23 w 31"/>
                    <a:gd name="T5" fmla="*/ 2 h 9"/>
                    <a:gd name="T6" fmla="*/ 30 w 31"/>
                    <a:gd name="T7" fmla="*/ 0 h 9"/>
                    <a:gd name="T8" fmla="*/ 31 w 31"/>
                    <a:gd name="T9" fmla="*/ 1 h 9"/>
                    <a:gd name="T10" fmla="*/ 23 w 31"/>
                    <a:gd name="T11" fmla="*/ 4 h 9"/>
                    <a:gd name="T12" fmla="*/ 16 w 31"/>
                    <a:gd name="T13" fmla="*/ 6 h 9"/>
                    <a:gd name="T14" fmla="*/ 1 w 31"/>
                    <a:gd name="T15" fmla="*/ 9 h 9"/>
                    <a:gd name="T16" fmla="*/ 0 w 31"/>
                    <a:gd name="T17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9">
                      <a:moveTo>
                        <a:pt x="0" y="7"/>
                      </a:moveTo>
                      <a:cubicBezTo>
                        <a:pt x="5" y="6"/>
                        <a:pt x="10" y="5"/>
                        <a:pt x="15" y="4"/>
                      </a:cubicBezTo>
                      <a:cubicBezTo>
                        <a:pt x="18" y="4"/>
                        <a:pt x="20" y="3"/>
                        <a:pt x="23" y="2"/>
                      </a:cubicBezTo>
                      <a:cubicBezTo>
                        <a:pt x="25" y="2"/>
                        <a:pt x="28" y="1"/>
                        <a:pt x="30" y="0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28" y="2"/>
                        <a:pt x="26" y="3"/>
                        <a:pt x="23" y="4"/>
                      </a:cubicBezTo>
                      <a:cubicBezTo>
                        <a:pt x="21" y="5"/>
                        <a:pt x="18" y="5"/>
                        <a:pt x="16" y="6"/>
                      </a:cubicBezTo>
                      <a:cubicBezTo>
                        <a:pt x="11" y="7"/>
                        <a:pt x="6" y="8"/>
                        <a:pt x="1" y="9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A842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12" name="Freeform 1075"/>
                <p:cNvSpPr>
                  <a:spLocks/>
                </p:cNvSpPr>
                <p:nvPr/>
              </p:nvSpPr>
              <p:spPr bwMode="auto">
                <a:xfrm>
                  <a:off x="3533" y="2279"/>
                  <a:ext cx="38" cy="36"/>
                </a:xfrm>
                <a:custGeom>
                  <a:avLst/>
                  <a:gdLst>
                    <a:gd name="T0" fmla="*/ 16 w 16"/>
                    <a:gd name="T1" fmla="*/ 3 h 15"/>
                    <a:gd name="T2" fmla="*/ 7 w 16"/>
                    <a:gd name="T3" fmla="*/ 7 h 15"/>
                    <a:gd name="T4" fmla="*/ 3 w 16"/>
                    <a:gd name="T5" fmla="*/ 11 h 15"/>
                    <a:gd name="T6" fmla="*/ 1 w 16"/>
                    <a:gd name="T7" fmla="*/ 15 h 15"/>
                    <a:gd name="T8" fmla="*/ 0 w 16"/>
                    <a:gd name="T9" fmla="*/ 15 h 15"/>
                    <a:gd name="T10" fmla="*/ 2 w 16"/>
                    <a:gd name="T11" fmla="*/ 10 h 15"/>
                    <a:gd name="T12" fmla="*/ 6 w 16"/>
                    <a:gd name="T13" fmla="*/ 6 h 15"/>
                    <a:gd name="T14" fmla="*/ 15 w 16"/>
                    <a:gd name="T15" fmla="*/ 0 h 15"/>
                    <a:gd name="T16" fmla="*/ 16 w 16"/>
                    <a:gd name="T17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5">
                      <a:moveTo>
                        <a:pt x="16" y="3"/>
                      </a:moveTo>
                      <a:cubicBezTo>
                        <a:pt x="13" y="4"/>
                        <a:pt x="9" y="5"/>
                        <a:pt x="7" y="7"/>
                      </a:cubicBezTo>
                      <a:cubicBezTo>
                        <a:pt x="5" y="8"/>
                        <a:pt x="4" y="10"/>
                        <a:pt x="3" y="11"/>
                      </a:cubicBezTo>
                      <a:cubicBezTo>
                        <a:pt x="2" y="12"/>
                        <a:pt x="1" y="14"/>
                        <a:pt x="1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4"/>
                        <a:pt x="1" y="12"/>
                        <a:pt x="2" y="10"/>
                      </a:cubicBezTo>
                      <a:cubicBezTo>
                        <a:pt x="3" y="9"/>
                        <a:pt x="4" y="7"/>
                        <a:pt x="6" y="6"/>
                      </a:cubicBezTo>
                      <a:cubicBezTo>
                        <a:pt x="8" y="4"/>
                        <a:pt x="12" y="2"/>
                        <a:pt x="15" y="0"/>
                      </a:cubicBez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A842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  <p:sp>
              <p:nvSpPr>
                <p:cNvPr id="213" name="Freeform 1076"/>
                <p:cNvSpPr>
                  <a:spLocks/>
                </p:cNvSpPr>
                <p:nvPr/>
              </p:nvSpPr>
              <p:spPr bwMode="auto">
                <a:xfrm>
                  <a:off x="3393" y="2279"/>
                  <a:ext cx="33" cy="27"/>
                </a:xfrm>
                <a:custGeom>
                  <a:avLst/>
                  <a:gdLst>
                    <a:gd name="T0" fmla="*/ 2 w 14"/>
                    <a:gd name="T1" fmla="*/ 0 h 11"/>
                    <a:gd name="T2" fmla="*/ 7 w 14"/>
                    <a:gd name="T3" fmla="*/ 7 h 11"/>
                    <a:gd name="T4" fmla="*/ 14 w 14"/>
                    <a:gd name="T5" fmla="*/ 10 h 11"/>
                    <a:gd name="T6" fmla="*/ 14 w 14"/>
                    <a:gd name="T7" fmla="*/ 11 h 11"/>
                    <a:gd name="T8" fmla="*/ 6 w 14"/>
                    <a:gd name="T9" fmla="*/ 8 h 11"/>
                    <a:gd name="T10" fmla="*/ 0 w 14"/>
                    <a:gd name="T11" fmla="*/ 1 h 11"/>
                    <a:gd name="T12" fmla="*/ 2 w 14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1">
                      <a:moveTo>
                        <a:pt x="2" y="0"/>
                      </a:moveTo>
                      <a:cubicBezTo>
                        <a:pt x="3" y="3"/>
                        <a:pt x="5" y="5"/>
                        <a:pt x="7" y="7"/>
                      </a:cubicBezTo>
                      <a:cubicBezTo>
                        <a:pt x="9" y="9"/>
                        <a:pt x="11" y="10"/>
                        <a:pt x="14" y="10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1" y="11"/>
                        <a:pt x="8" y="10"/>
                        <a:pt x="6" y="8"/>
                      </a:cubicBezTo>
                      <a:cubicBezTo>
                        <a:pt x="3" y="6"/>
                        <a:pt x="1" y="4"/>
                        <a:pt x="0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842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/>
                </a:p>
              </p:txBody>
            </p:sp>
          </p:grpSp>
        </p:grpSp>
        <p:pic>
          <p:nvPicPr>
            <p:cNvPr id="476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514" y="3371767"/>
              <a:ext cx="5065787" cy="3560072"/>
            </a:xfrm>
            <a:prstGeom prst="rect">
              <a:avLst/>
            </a:prstGeom>
          </p:spPr>
        </p:pic>
        <p:pic>
          <p:nvPicPr>
            <p:cNvPr id="481" name="图片 2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0" y="29050"/>
              <a:ext cx="6155737" cy="2729799"/>
            </a:xfrm>
            <a:prstGeom prst="rect">
              <a:avLst/>
            </a:prstGeom>
          </p:spPr>
        </p:pic>
      </p:grpSp>
      <p:grpSp>
        <p:nvGrpSpPr>
          <p:cNvPr id="482" name="Group 481"/>
          <p:cNvGrpSpPr/>
          <p:nvPr/>
        </p:nvGrpSpPr>
        <p:grpSpPr>
          <a:xfrm>
            <a:off x="4355950" y="-41792"/>
            <a:ext cx="5274151" cy="2123596"/>
            <a:chOff x="2731536" y="18570"/>
            <a:chExt cx="5274151" cy="2123596"/>
          </a:xfrm>
        </p:grpSpPr>
        <p:sp>
          <p:nvSpPr>
            <p:cNvPr id="483" name="文本框 3">
              <a:extLst/>
            </p:cNvPr>
            <p:cNvSpPr txBox="1"/>
            <p:nvPr/>
          </p:nvSpPr>
          <p:spPr>
            <a:xfrm>
              <a:off x="3863634" y="18570"/>
              <a:ext cx="289053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ln w="50800">
                    <a:solidFill>
                      <a:schemeClr val="bg1"/>
                    </a:solidFill>
                  </a:ln>
                  <a:solidFill>
                    <a:srgbClr val="FFC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THI </a:t>
              </a:r>
              <a:endParaRPr lang="zh-CN" altLang="en-US" sz="8800" b="1" dirty="0">
                <a:ln w="508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484" name="文本框 4">
              <a:extLst/>
            </p:cNvPr>
            <p:cNvSpPr txBox="1"/>
            <p:nvPr/>
          </p:nvSpPr>
          <p:spPr>
            <a:xfrm>
              <a:off x="2731536" y="695616"/>
              <a:ext cx="289053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ln w="50800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GIẢI</a:t>
              </a:r>
              <a:endParaRPr lang="zh-CN" altLang="en-US" sz="8800" b="1" dirty="0">
                <a:ln w="508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485" name="文本框 5">
              <a:extLst/>
            </p:cNvPr>
            <p:cNvSpPr txBox="1"/>
            <p:nvPr/>
          </p:nvSpPr>
          <p:spPr>
            <a:xfrm>
              <a:off x="5791619" y="413824"/>
              <a:ext cx="221406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ln w="50800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ĐỐ </a:t>
              </a:r>
              <a:endParaRPr lang="zh-CN" altLang="en-US" sz="8800" b="1" dirty="0">
                <a:ln w="508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063097" y="2010173"/>
            <a:ext cx="853150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thon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thon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ton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10864" y="1794391"/>
            <a:ext cx="8114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út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0" name="Rectangle 489"/>
          <p:cNvSpPr/>
          <p:nvPr/>
        </p:nvSpPr>
        <p:spPr>
          <a:xfrm>
            <a:off x="10910864" y="2404906"/>
            <a:ext cx="6399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ú 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" name="Rectangle 490"/>
          <p:cNvSpPr/>
          <p:nvPr/>
        </p:nvSpPr>
        <p:spPr>
          <a:xfrm>
            <a:off x="10668811" y="3261853"/>
            <a:ext cx="11240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9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90" grpId="0"/>
      <p:bldP spid="491" grpId="0"/>
      <p:bldP spid="491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25852" y="105491"/>
            <a:ext cx="56769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ặn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628115" y="1120166"/>
            <a:ext cx="8054049" cy="1248961"/>
            <a:chOff x="3382640" y="1405409"/>
            <a:chExt cx="6764263" cy="1587173"/>
          </a:xfrm>
        </p:grpSpPr>
        <p:grpSp>
          <p:nvGrpSpPr>
            <p:cNvPr id="25" name="组合 33">
              <a:extLst/>
            </p:cNvPr>
            <p:cNvGrpSpPr/>
            <p:nvPr/>
          </p:nvGrpSpPr>
          <p:grpSpPr>
            <a:xfrm>
              <a:off x="3382640" y="1405409"/>
              <a:ext cx="5816778" cy="1587173"/>
              <a:chOff x="6635262" y="1512276"/>
              <a:chExt cx="3681045" cy="45468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矩形: 圆角 34">
                <a:extLst/>
              </p:cNvPr>
              <p:cNvSpPr/>
              <p:nvPr/>
            </p:nvSpPr>
            <p:spPr>
              <a:xfrm>
                <a:off x="7197969" y="1512276"/>
                <a:ext cx="3118338" cy="454685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070C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39" name="椭圆 35">
                <a:extLst/>
              </p:cNvPr>
              <p:cNvSpPr/>
              <p:nvPr/>
            </p:nvSpPr>
            <p:spPr>
              <a:xfrm>
                <a:off x="6635262" y="1512276"/>
                <a:ext cx="445477" cy="445477"/>
              </a:xfrm>
              <a:prstGeom prst="ellipse">
                <a:avLst/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4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字魂70号-灵悦黑体" panose="00000500000000000000" pitchFamily="2" charset="-122"/>
                    <a:ea typeface="字魂70号-灵悦黑体" panose="00000500000000000000" pitchFamily="2" charset="-122"/>
                  </a:rPr>
                  <a:t>1</a:t>
                </a:r>
                <a:endParaRPr lang="zh-CN" altLang="en-US" sz="3200" b="1" dirty="0">
                  <a:solidFill>
                    <a:srgbClr val="0070C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504805" y="1498463"/>
              <a:ext cx="5642098" cy="1368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Qua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hôm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nay con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166475" y="2589068"/>
            <a:ext cx="8984328" cy="1284963"/>
            <a:chOff x="3382640" y="1405409"/>
            <a:chExt cx="6756759" cy="1587173"/>
          </a:xfrm>
        </p:grpSpPr>
        <p:grpSp>
          <p:nvGrpSpPr>
            <p:cNvPr id="41" name="组合 33">
              <a:extLst/>
            </p:cNvPr>
            <p:cNvGrpSpPr/>
            <p:nvPr/>
          </p:nvGrpSpPr>
          <p:grpSpPr>
            <a:xfrm>
              <a:off x="3382640" y="1405409"/>
              <a:ext cx="5816778" cy="1587173"/>
              <a:chOff x="6635262" y="1512276"/>
              <a:chExt cx="3681045" cy="45468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矩形: 圆角 34">
                <a:extLst/>
              </p:cNvPr>
              <p:cNvSpPr/>
              <p:nvPr/>
            </p:nvSpPr>
            <p:spPr>
              <a:xfrm>
                <a:off x="7197969" y="1512276"/>
                <a:ext cx="3118338" cy="454685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070C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44" name="椭圆 35">
                <a:extLst/>
              </p:cNvPr>
              <p:cNvSpPr/>
              <p:nvPr/>
            </p:nvSpPr>
            <p:spPr>
              <a:xfrm>
                <a:off x="6635262" y="1512276"/>
                <a:ext cx="445477" cy="445477"/>
              </a:xfrm>
              <a:prstGeom prst="ellipse">
                <a:avLst/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4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字魂70号-灵悦黑体" panose="00000500000000000000" pitchFamily="2" charset="-122"/>
                    <a:ea typeface="字魂70号-灵悦黑体" panose="00000500000000000000" pitchFamily="2" charset="-122"/>
                  </a:rPr>
                  <a:t>2</a:t>
                </a:r>
                <a:endParaRPr lang="zh-CN" altLang="en-US" sz="3200" b="1" dirty="0">
                  <a:solidFill>
                    <a:srgbClr val="0070C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497301" y="1690735"/>
              <a:ext cx="5642098" cy="722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kiểu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vần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66282" y="4192490"/>
            <a:ext cx="8964693" cy="1284963"/>
            <a:chOff x="3382640" y="1405409"/>
            <a:chExt cx="6741992" cy="1587173"/>
          </a:xfrm>
        </p:grpSpPr>
        <p:grpSp>
          <p:nvGrpSpPr>
            <p:cNvPr id="14" name="组合 33">
              <a:extLst/>
            </p:cNvPr>
            <p:cNvGrpSpPr/>
            <p:nvPr/>
          </p:nvGrpSpPr>
          <p:grpSpPr>
            <a:xfrm>
              <a:off x="3382640" y="1405409"/>
              <a:ext cx="5816778" cy="1587173"/>
              <a:chOff x="6635262" y="1512276"/>
              <a:chExt cx="3681045" cy="45468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矩形: 圆角 34">
                <a:extLst/>
              </p:cNvPr>
              <p:cNvSpPr/>
              <p:nvPr/>
            </p:nvSpPr>
            <p:spPr>
              <a:xfrm>
                <a:off x="7197969" y="1512276"/>
                <a:ext cx="3118338" cy="454685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rgbClr val="0070C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17" name="椭圆 35">
                <a:extLst/>
              </p:cNvPr>
              <p:cNvSpPr/>
              <p:nvPr/>
            </p:nvSpPr>
            <p:spPr>
              <a:xfrm>
                <a:off x="6635262" y="1512276"/>
                <a:ext cx="445477" cy="445477"/>
              </a:xfrm>
              <a:prstGeom prst="ellipse">
                <a:avLst/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4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字魂70号-灵悦黑体" panose="00000500000000000000" pitchFamily="2" charset="-122"/>
                    <a:ea typeface="字魂70号-灵悦黑体" panose="00000500000000000000" pitchFamily="2" charset="-122"/>
                  </a:rPr>
                  <a:t>3</a:t>
                </a:r>
                <a:endParaRPr lang="zh-CN" altLang="en-US" sz="3200" b="1" dirty="0">
                  <a:solidFill>
                    <a:srgbClr val="0070C0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482534" y="1468267"/>
              <a:ext cx="5642098" cy="1330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VBT,</a:t>
              </a:r>
            </a:p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319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54" y="251406"/>
            <a:ext cx="4345211" cy="5852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86" y="251407"/>
            <a:ext cx="4435274" cy="5950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35" y="251408"/>
            <a:ext cx="4372370" cy="5852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81" y="251408"/>
            <a:ext cx="4328118" cy="584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75" y="256157"/>
            <a:ext cx="4328118" cy="5842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92" y="256157"/>
            <a:ext cx="4236146" cy="5842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4245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94114" y="836021"/>
            <a:ext cx="87390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Kĩ </a:t>
            </a:r>
            <a:r>
              <a:rPr lang="vi-VN" sz="32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thuật </a:t>
            </a:r>
          </a:p>
          <a:p>
            <a:pPr algn="ctr">
              <a:lnSpc>
                <a:spcPct val="150000"/>
              </a:lnSpc>
            </a:pPr>
            <a:r>
              <a:rPr lang="vi-VN" sz="32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Vật liệu, dụng cụ cắt , khâu, thêu ( t1) 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latin typeface="HP001 4 hàng" panose="020B06030503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31590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67617" y="872197"/>
            <a:ext cx="1280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/>
              <a:t>VẢI 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96419" y="160811"/>
            <a:ext cx="7019777" cy="584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chemeClr val="bg1"/>
                </a:solidFill>
              </a:rPr>
              <a:t>1. TÌM HIỂU VẬT LIỆU KHÂU,THÊU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74" y="1698883"/>
            <a:ext cx="8269797" cy="3536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6287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67617" y="872197"/>
            <a:ext cx="1280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/>
              <a:t>CHỈ  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96419" y="160811"/>
            <a:ext cx="7019777" cy="584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chemeClr val="bg1"/>
                </a:solidFill>
              </a:rPr>
              <a:t>1. TÌM HIỂU VẬT LIỆU KHÂU,THÊU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4" y="2494478"/>
            <a:ext cx="9103282" cy="30024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28" y="1450904"/>
            <a:ext cx="6949314" cy="2978278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368016" y="3867327"/>
            <a:ext cx="14911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7030A0"/>
                </a:solidFill>
              </a:rPr>
              <a:t>a) Chỉ khâu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2763" y="3867327"/>
            <a:ext cx="14911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7030A0"/>
                </a:solidFill>
              </a:rPr>
              <a:t>b</a:t>
            </a:r>
            <a:r>
              <a:rPr lang="vi-VN" b="1" dirty="0" smtClean="0">
                <a:solidFill>
                  <a:srgbClr val="7030A0"/>
                </a:solidFill>
              </a:rPr>
              <a:t>) Chỉ thêu  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7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0493" y="160811"/>
            <a:ext cx="803265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chemeClr val="bg1"/>
                </a:solidFill>
              </a:rPr>
              <a:t>1. TÌM HIỂU DỤNG CỤ CẮT,  KHÂU,THÊU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6942" y="872194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/>
              <a:t>KÉO </a:t>
            </a:r>
            <a:endParaRPr lang="en-US" sz="3200" b="1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1164580"/>
            <a:ext cx="4754879" cy="4754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7440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0493" y="160811"/>
            <a:ext cx="803265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chemeClr val="bg1"/>
                </a:solidFill>
              </a:rPr>
              <a:t>1. TÌM HIỂU DỤNG CỤ CẮT,  KHÂU,THÊU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6942" y="872194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/>
              <a:t>KIM  </a:t>
            </a:r>
            <a:endParaRPr lang="en-US" sz="3200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33" y="1456969"/>
            <a:ext cx="3785971" cy="4578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86" y="1456969"/>
            <a:ext cx="4948766" cy="4578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9418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2773" y="78378"/>
            <a:ext cx="3225563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 XÉT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3398" y="1070005"/>
            <a:ext cx="8630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bênh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415" y="1776779"/>
            <a:ext cx="110802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 algn="ctr">
              <a:buAutoNum type="arabicPeriod"/>
            </a:pP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671" y="2970546"/>
            <a:ext cx="45272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671" y="4464456"/>
            <a:ext cx="96728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 con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…)  : </a:t>
            </a:r>
          </a:p>
        </p:txBody>
      </p:sp>
      <p:sp>
        <p:nvSpPr>
          <p:cNvPr id="10" name="Thought Bubble: Cloud 9"/>
          <p:cNvSpPr/>
          <p:nvPr/>
        </p:nvSpPr>
        <p:spPr>
          <a:xfrm>
            <a:off x="9914287" y="1996739"/>
            <a:ext cx="2179101" cy="18620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</a:rPr>
              <a:t>Ghi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nhanh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vào</a:t>
            </a:r>
            <a:r>
              <a:rPr lang="en-US" sz="2000" b="1" dirty="0">
                <a:solidFill>
                  <a:srgbClr val="FFFF00"/>
                </a:solidFill>
              </a:rPr>
              <a:t> SGK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20390" y="3717501"/>
            <a:ext cx="97834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lão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4423" y="5351481"/>
            <a:ext cx="83998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Nhện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long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 animBg="1"/>
      <p:bldP spid="10" grpId="1" animBg="1"/>
      <p:bldP spid="11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0493" y="160811"/>
            <a:ext cx="803265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chemeClr val="bg1"/>
                </a:solidFill>
              </a:rPr>
              <a:t>1. TÌM HIỂU DỤNG CỤ CẮT,  KHÂU,THÊU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709" y="900329"/>
            <a:ext cx="782163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vi-VN" sz="3200" b="1" dirty="0" smtClean="0"/>
              <a:t>MỘT SỐ VẬT LIỆU VÀ DỤNG CỤ KHÁC </a:t>
            </a:r>
            <a:endParaRPr lang="en-US" sz="3200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09" y="1639847"/>
            <a:ext cx="5149315" cy="4064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24418" y="3061833"/>
            <a:ext cx="3221501" cy="304698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/>
              <a:t>HÃY KỂ TÊN VÀ </a:t>
            </a:r>
          </a:p>
          <a:p>
            <a:pPr algn="ctr"/>
            <a:r>
              <a:rPr lang="vi-VN" sz="3200" b="1" dirty="0" smtClean="0"/>
              <a:t>NÊU TÁC DỤNG CÁC  DỤNG CỤ TRONG HÌNH ?  </a:t>
            </a:r>
            <a:endParaRPr lang="en-US" sz="3200" b="1" dirty="0"/>
          </a:p>
        </p:txBody>
      </p:sp>
      <p:sp>
        <p:nvSpPr>
          <p:cNvPr id="7" name="Line Callout 2 6"/>
          <p:cNvSpPr/>
          <p:nvPr/>
        </p:nvSpPr>
        <p:spPr>
          <a:xfrm rot="10800000" flipV="1">
            <a:off x="104968" y="2602523"/>
            <a:ext cx="1828799" cy="50643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2115"/>
              <a:gd name="adj6" fmla="val -7372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KHUNG THÊU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 rot="10800000" flipV="1">
            <a:off x="0" y="1593935"/>
            <a:ext cx="1898868" cy="58655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2115"/>
              <a:gd name="adj6" fmla="val -7372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THƯỚC MAY GỖ 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 rot="10800000" flipH="1" flipV="1">
            <a:off x="6629061" y="1485104"/>
            <a:ext cx="1990715" cy="4458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6286"/>
              <a:gd name="adj6" fmla="val -6524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THƯỚC DÂY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 rot="10800000" flipH="1" flipV="1">
            <a:off x="7624418" y="1963302"/>
            <a:ext cx="1990715" cy="4458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6286"/>
              <a:gd name="adj6" fmla="val -6524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PHẤN MAY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 rot="10800000" flipH="1" flipV="1">
            <a:off x="7388987" y="2556392"/>
            <a:ext cx="2226146" cy="39782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6286"/>
              <a:gd name="adj6" fmla="val -6524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CÁC LOẠI KHUY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98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71" y="214468"/>
            <a:ext cx="7311199" cy="266872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753686" y="3080825"/>
            <a:ext cx="5838093" cy="1237958"/>
            <a:chOff x="5753686" y="3080825"/>
            <a:chExt cx="5838093" cy="1237958"/>
          </a:xfrm>
        </p:grpSpPr>
        <p:sp>
          <p:nvSpPr>
            <p:cNvPr id="4" name="Rounded Rectangle 3"/>
            <p:cNvSpPr/>
            <p:nvPr/>
          </p:nvSpPr>
          <p:spPr>
            <a:xfrm>
              <a:off x="6288259" y="3235571"/>
              <a:ext cx="5303520" cy="10832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dirty="0" smtClean="0">
                  <a:ln>
                    <a:solidFill>
                      <a:srgbClr val="00B0F0"/>
                    </a:solidFill>
                  </a:ln>
                  <a:solidFill>
                    <a:srgbClr val="00B0F0"/>
                  </a:solidFill>
                </a:rPr>
                <a:t>Ôn lại bài </a:t>
              </a:r>
            </a:p>
            <a:p>
              <a:pPr algn="ctr"/>
              <a:r>
                <a:rPr lang="vi-VN" sz="2000" dirty="0" smtClean="0">
                  <a:ln>
                    <a:solidFill>
                      <a:srgbClr val="00B0F0"/>
                    </a:solidFill>
                  </a:ln>
                  <a:solidFill>
                    <a:srgbClr val="00B0F0"/>
                  </a:solidFill>
                </a:rPr>
                <a:t>Chuẩn bị  phần tiếp theo của bài  </a:t>
              </a:r>
              <a:endParaRPr lang="en-US" sz="20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53686" y="3080825"/>
              <a:ext cx="1294228" cy="40011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b="1" dirty="0" smtClean="0">
                  <a:solidFill>
                    <a:srgbClr val="7030A0"/>
                  </a:solidFill>
                </a:rPr>
                <a:t>Dặn dò 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4542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3FB37972-96B6-4428-8343-25F844518CA0}"/>
              </a:ext>
            </a:extLst>
          </p:cNvPr>
          <p:cNvSpPr/>
          <p:nvPr/>
        </p:nvSpPr>
        <p:spPr>
          <a:xfrm>
            <a:off x="2664477" y="2434494"/>
            <a:ext cx="6326566" cy="545123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73159" y="536063"/>
            <a:ext cx="12888465" cy="3458457"/>
            <a:chOff x="473159" y="536063"/>
            <a:chExt cx="12888465" cy="3458457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81BB9AFB-A45A-407F-9227-2606A6CAC69F}"/>
                </a:ext>
              </a:extLst>
            </p:cNvPr>
            <p:cNvSpPr txBox="1"/>
            <p:nvPr/>
          </p:nvSpPr>
          <p:spPr>
            <a:xfrm>
              <a:off x="3172555" y="536063"/>
              <a:ext cx="3373039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b="1" dirty="0" smtClean="0">
                  <a:ln w="50800">
                    <a:solidFill>
                      <a:schemeClr val="bg1"/>
                    </a:solidFill>
                  </a:ln>
                  <a:solidFill>
                    <a:srgbClr val="FFC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TẠM</a:t>
              </a:r>
              <a:endParaRPr lang="zh-CN" altLang="en-US" sz="13800" b="1" dirty="0">
                <a:ln w="508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3B9FB65-D89E-4C04-A515-CC4E71DCB080}"/>
                </a:ext>
              </a:extLst>
            </p:cNvPr>
            <p:cNvSpPr txBox="1"/>
            <p:nvPr/>
          </p:nvSpPr>
          <p:spPr>
            <a:xfrm>
              <a:off x="473159" y="2886524"/>
              <a:ext cx="1288846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 err="1" smtClean="0">
                  <a:ln w="50800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Chúc</a:t>
              </a:r>
              <a:r>
                <a:rPr lang="en-US" altLang="zh-CN" sz="6600" b="1" dirty="0">
                  <a:ln w="50800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 </a:t>
              </a:r>
              <a:r>
                <a:rPr lang="en-US" altLang="zh-CN" sz="6600" b="1" dirty="0" err="1" smtClean="0">
                  <a:ln w="50800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các</a:t>
              </a:r>
              <a:r>
                <a:rPr lang="en-US" altLang="zh-CN" sz="6600" b="1" dirty="0" smtClean="0">
                  <a:ln w="50800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 con </a:t>
              </a:r>
              <a:r>
                <a:rPr lang="en-US" altLang="zh-CN" sz="6600" b="1" dirty="0" err="1" smtClean="0">
                  <a:ln w="50800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mạnh</a:t>
              </a:r>
              <a:r>
                <a:rPr lang="en-US" altLang="zh-CN" sz="6600" b="1" dirty="0" smtClean="0">
                  <a:ln w="50800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 </a:t>
              </a:r>
              <a:r>
                <a:rPr lang="en-US" altLang="zh-CN" sz="6600" b="1" dirty="0" err="1" smtClean="0">
                  <a:ln w="50800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khỏe</a:t>
              </a:r>
              <a:r>
                <a:rPr lang="en-US" altLang="zh-CN" sz="6600" b="1" dirty="0" smtClean="0">
                  <a:ln w="50800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   </a:t>
              </a:r>
              <a:endParaRPr lang="zh-CN" altLang="en-US" sz="6600" b="1" dirty="0">
                <a:ln w="508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66BA88C4-82EE-4122-8DC2-7FFADD8FC7F6}"/>
                </a:ext>
              </a:extLst>
            </p:cNvPr>
            <p:cNvSpPr txBox="1"/>
            <p:nvPr/>
          </p:nvSpPr>
          <p:spPr>
            <a:xfrm>
              <a:off x="6496699" y="1046612"/>
              <a:ext cx="4435830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b="1" dirty="0" smtClean="0">
                  <a:ln w="50800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BIỆT</a:t>
              </a:r>
              <a:endParaRPr lang="zh-CN" altLang="en-US" sz="13800" b="1" dirty="0">
                <a:ln w="508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932" y="1119720"/>
            <a:ext cx="101040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bênh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82773" y="78378"/>
            <a:ext cx="3225563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 XÉT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511" y="2607348"/>
            <a:ext cx="1080456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bênh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11" y="4883725"/>
            <a:ext cx="116204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3113" y="3522222"/>
            <a:ext cx="8675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8274" y="2653418"/>
            <a:ext cx="11324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Thought Bubble: Cloud 10"/>
          <p:cNvSpPr/>
          <p:nvPr/>
        </p:nvSpPr>
        <p:spPr>
          <a:xfrm>
            <a:off x="7953804" y="-206232"/>
            <a:ext cx="4238196" cy="265949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2" name="Thought Bubble: Cloud 11"/>
          <p:cNvSpPr/>
          <p:nvPr/>
        </p:nvSpPr>
        <p:spPr>
          <a:xfrm>
            <a:off x="7953804" y="-129192"/>
            <a:ext cx="4238196" cy="265949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8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5532 L -3.33333E-6 0.194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8226" y="78378"/>
            <a:ext cx="2954655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 NHỚ 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584" y="1677543"/>
            <a:ext cx="121655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64" y="3455543"/>
            <a:ext cx="125069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vi-VN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vật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10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0776" y="78378"/>
            <a:ext cx="3529556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242" y="1791018"/>
            <a:ext cx="1186254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  <a:p>
            <a:pPr>
              <a:lnSpc>
                <a:spcPct val="150000"/>
              </a:lnSpc>
            </a:pP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0285" y="0"/>
            <a:ext cx="11727544" cy="701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                                                  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Ba </a:t>
            </a:r>
            <a:r>
              <a:rPr lang="en-US" sz="280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anh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em</a:t>
            </a:r>
            <a:endParaRPr lang="en-US" sz="2800" dirty="0">
              <a:solidFill>
                <a:schemeClr val="tx1">
                  <a:lumMod val="85000"/>
                </a:schemeClr>
              </a:solidFill>
              <a:latin typeface="Arial" charset="0"/>
            </a:endParaRPr>
          </a:p>
          <a:p>
            <a:pPr algn="just">
              <a:lnSpc>
                <a:spcPts val="3360"/>
              </a:lnSpc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  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Nghỉ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hè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, Ni-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ki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-ta,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Gô-sa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và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Chi-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ôm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-ca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về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thăm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ngoại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.</a:t>
            </a:r>
          </a:p>
          <a:p>
            <a:pPr algn="just">
              <a:lnSpc>
                <a:spcPts val="3360"/>
              </a:lnSpc>
            </a:pP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 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Ăn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cơm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xong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, Ni-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ki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-ta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chạy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vội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ra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ngõ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,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hòa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vào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đám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trẻ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láng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giềng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đang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nô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đùa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.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Gô-sa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thấy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nhiều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smtClean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m</a:t>
            </a:r>
            <a:r>
              <a:rPr lang="vi-VN" sz="2400" dirty="0" smtClean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âủ</a:t>
            </a:r>
            <a:r>
              <a:rPr lang="en-US" sz="2400" i="0" dirty="0" smtClean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bánh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mì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vụn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rơi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trên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bàn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,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liếc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nhìn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rồi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nhanh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tay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phủi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xuống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đất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,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hối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hả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chạy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theo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anh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.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Còn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Chi-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ôm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-ca ở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lại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giúp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lau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bàn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,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nhặt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hết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mẩu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bánh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vụn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đem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cho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bầy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chim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đang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gù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bên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cửa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sổ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.</a:t>
            </a:r>
          </a:p>
          <a:p>
            <a:pPr algn="just">
              <a:lnSpc>
                <a:spcPts val="3360"/>
              </a:lnSpc>
            </a:pP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 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Buổi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tối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,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ba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anh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em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quây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quần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bên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.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nói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:</a:t>
            </a:r>
          </a:p>
          <a:p>
            <a:pPr algn="just">
              <a:lnSpc>
                <a:spcPts val="3360"/>
              </a:lnSpc>
            </a:pP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- Ba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cháu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là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anh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em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ruột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mà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chẳng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giống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nhau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.</a:t>
            </a:r>
          </a:p>
          <a:p>
            <a:pPr algn="just">
              <a:lnSpc>
                <a:spcPts val="3360"/>
              </a:lnSpc>
            </a:pP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Ni-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ki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-ta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thắc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mắc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:</a:t>
            </a:r>
          </a:p>
          <a:p>
            <a:pPr algn="just">
              <a:lnSpc>
                <a:spcPts val="3360"/>
              </a:lnSpc>
            </a:pP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    -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ơi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,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ai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cũng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bảo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anh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em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cháu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giống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nhau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như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những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giọt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nước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cơ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mà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?</a:t>
            </a:r>
          </a:p>
          <a:p>
            <a:pPr algn="just">
              <a:lnSpc>
                <a:spcPts val="3360"/>
              </a:lnSpc>
            </a:pP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 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mỉm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cười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:</a:t>
            </a:r>
          </a:p>
          <a:p>
            <a:pPr algn="just">
              <a:lnSpc>
                <a:spcPts val="3360"/>
              </a:lnSpc>
            </a:pP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     -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nói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về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tính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nết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các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cháu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cơ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. Ni-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ki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-ta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thì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chỉ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nghĩ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đến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ham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thích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riêng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của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mình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,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ăn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xong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là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chạy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tót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đi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chơi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.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Gô-sa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hơi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láu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,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lén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hắt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những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mẩu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bánh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vụn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xuống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đất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. Chi-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ôm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-ca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bé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nhất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lại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biết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giúp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bà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.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Em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nó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còn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biết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nghĩ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đến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cả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những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con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chim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bồ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câu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nữa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.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Những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con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bồ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câu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cũng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cần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ăn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en-US" sz="2400" i="0" dirty="0" err="1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chứ</a:t>
            </a:r>
            <a:r>
              <a:rPr lang="en-US" sz="2400" i="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?</a:t>
            </a:r>
          </a:p>
          <a:p>
            <a:pPr algn="r">
              <a:lnSpc>
                <a:spcPts val="3360"/>
              </a:lnSpc>
            </a:pPr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Theo GIÉT - XTÉP</a:t>
            </a:r>
            <a:endParaRPr lang="en-US" sz="2000" i="0" dirty="0">
              <a:solidFill>
                <a:schemeClr val="tx1">
                  <a:lumMod val="8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423</TotalTime>
  <Words>2535</Words>
  <Application>Microsoft Office PowerPoint</Application>
  <PresentationFormat>Widescreen</PresentationFormat>
  <Paragraphs>411</Paragraphs>
  <Slides>52</Slides>
  <Notes>24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宋体</vt:lpstr>
      <vt:lpstr>Arial</vt:lpstr>
      <vt:lpstr>Calibri</vt:lpstr>
      <vt:lpstr>Century Gothic</vt:lpstr>
      <vt:lpstr>等线</vt:lpstr>
      <vt:lpstr>HP001 4 hàng</vt:lpstr>
      <vt:lpstr>HP001 4H</vt:lpstr>
      <vt:lpstr>Wingdings 3</vt:lpstr>
      <vt:lpstr>字魂70号-灵悦黑体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duongthihoa20379@gmail.com</dc:creator>
  <cp:lastModifiedBy>Example</cp:lastModifiedBy>
  <cp:revision>24</cp:revision>
  <dcterms:created xsi:type="dcterms:W3CDTF">2021-08-30T03:24:55Z</dcterms:created>
  <dcterms:modified xsi:type="dcterms:W3CDTF">2021-09-10T03:07:40Z</dcterms:modified>
</cp:coreProperties>
</file>